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Bobby Jones" charset="1" panose="00000000000000000000"/>
      <p:regular r:id="rId30"/>
    </p:embeddedFont>
    <p:embeddedFont>
      <p:font typeface="Recoleta Bold" charset="1" panose="00000800000000000000"/>
      <p:regular r:id="rId31"/>
    </p:embeddedFont>
    <p:embeddedFont>
      <p:font typeface="Poppins" charset="1" panose="00000500000000000000"/>
      <p:regular r:id="rId32"/>
    </p:embeddedFont>
    <p:embeddedFont>
      <p:font typeface="Poppins Bold" charset="1" panose="00000800000000000000"/>
      <p:regular r:id="rId33"/>
    </p:embeddedFont>
    <p:embeddedFont>
      <p:font typeface="Bobby Jones Soft" charset="1" panose="0000000000000000000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46.png" Type="http://schemas.openxmlformats.org/officeDocument/2006/relationships/image"/><Relationship Id="rId8" Target="../media/image4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2.gif"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11LNy8IOg8Y"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svg" Type="http://schemas.openxmlformats.org/officeDocument/2006/relationships/image"/><Relationship Id="rId11" Target="../media/image68.png" Type="http://schemas.openxmlformats.org/officeDocument/2006/relationships/image"/><Relationship Id="rId12" Target="../media/image69.svg" Type="http://schemas.openxmlformats.org/officeDocument/2006/relationships/image"/><Relationship Id="rId13" Target="../media/image70.png" Type="http://schemas.openxmlformats.org/officeDocument/2006/relationships/image"/><Relationship Id="rId14" Target="../media/image71.svg" Type="http://schemas.openxmlformats.org/officeDocument/2006/relationships/image"/><Relationship Id="rId15" Target="../media/image72.png" Type="http://schemas.openxmlformats.org/officeDocument/2006/relationships/image"/><Relationship Id="rId16" Target="../media/image73.svg" Type="http://schemas.openxmlformats.org/officeDocument/2006/relationships/image"/><Relationship Id="rId2" Target="../media/image61.jpeg" Type="http://schemas.openxmlformats.org/officeDocument/2006/relationships/image"/><Relationship Id="rId3" Target="../media/VAGibtxQUUE.mp4" Type="http://schemas.openxmlformats.org/officeDocument/2006/relationships/video"/><Relationship Id="rId4" Target="../media/VAGibtxQUUE.mp4" Type="http://schemas.microsoft.com/office/2007/relationships/media"/><Relationship Id="rId5" Target="../media/image62.png" Type="http://schemas.openxmlformats.org/officeDocument/2006/relationships/image"/><Relationship Id="rId6" Target="../media/image63.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6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png" Type="http://schemas.openxmlformats.org/officeDocument/2006/relationships/image"/><Relationship Id="rId4" Target="../media/image7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dFFtXUDxhuU" TargetMode="External" Type="http://schemas.openxmlformats.org/officeDocument/2006/relationships/video"/></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 Id="rId4" Target="../media/image80.sv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1.png" Type="http://schemas.openxmlformats.org/officeDocument/2006/relationships/image"/><Relationship Id="rId11" Target="../media/image92.svg" Type="http://schemas.openxmlformats.org/officeDocument/2006/relationships/image"/><Relationship Id="rId12" Target="../media/image93.png" Type="http://schemas.openxmlformats.org/officeDocument/2006/relationships/image"/><Relationship Id="rId13" Target="../media/image94.svg" Type="http://schemas.openxmlformats.org/officeDocument/2006/relationships/image"/><Relationship Id="rId14" Target="../media/image95.png" Type="http://schemas.openxmlformats.org/officeDocument/2006/relationships/image"/><Relationship Id="rId15" Target="../media/image96.png" Type="http://schemas.openxmlformats.org/officeDocument/2006/relationships/image"/><Relationship Id="rId16" Target="../media/image97.svg" Type="http://schemas.openxmlformats.org/officeDocument/2006/relationships/image"/><Relationship Id="rId17" Target="../media/image98.png" Type="http://schemas.openxmlformats.org/officeDocument/2006/relationships/image"/><Relationship Id="rId18" Target="../media/image99.svg" Type="http://schemas.openxmlformats.org/officeDocument/2006/relationships/image"/><Relationship Id="rId19" Target="../media/image100.png" Type="http://schemas.openxmlformats.org/officeDocument/2006/relationships/image"/><Relationship Id="rId2" Target="../media/image83.png" Type="http://schemas.openxmlformats.org/officeDocument/2006/relationships/image"/><Relationship Id="rId20" Target="../media/image101.svg" Type="http://schemas.openxmlformats.org/officeDocument/2006/relationships/image"/><Relationship Id="rId21" Target="../media/image102.png" Type="http://schemas.openxmlformats.org/officeDocument/2006/relationships/image"/><Relationship Id="rId22" Target="../media/image103.svg" Type="http://schemas.openxmlformats.org/officeDocument/2006/relationships/image"/><Relationship Id="rId23" Target="../media/image104.png" Type="http://schemas.openxmlformats.org/officeDocument/2006/relationships/image"/><Relationship Id="rId24" Target="../media/image105.svg" Type="http://schemas.openxmlformats.org/officeDocument/2006/relationships/image"/><Relationship Id="rId25" Target="../media/image106.png" Type="http://schemas.openxmlformats.org/officeDocument/2006/relationships/image"/><Relationship Id="rId26" Target="../media/image107.svg" Type="http://schemas.openxmlformats.org/officeDocument/2006/relationships/image"/><Relationship Id="rId27" Target="../media/image108.png" Type="http://schemas.openxmlformats.org/officeDocument/2006/relationships/image"/><Relationship Id="rId28" Target="../media/image109.svg" Type="http://schemas.openxmlformats.org/officeDocument/2006/relationships/image"/><Relationship Id="rId29" Target="../media/image110.png" Type="http://schemas.openxmlformats.org/officeDocument/2006/relationships/image"/><Relationship Id="rId3" Target="../media/image84.png" Type="http://schemas.openxmlformats.org/officeDocument/2006/relationships/image"/><Relationship Id="rId30" Target="../media/image111.svg" Type="http://schemas.openxmlformats.org/officeDocument/2006/relationships/image"/><Relationship Id="rId31" Target="../media/image112.png" Type="http://schemas.openxmlformats.org/officeDocument/2006/relationships/image"/><Relationship Id="rId32" Target="../media/image113.svg" Type="http://schemas.openxmlformats.org/officeDocument/2006/relationships/image"/><Relationship Id="rId33" Target="../media/image114.png" Type="http://schemas.openxmlformats.org/officeDocument/2006/relationships/image"/><Relationship Id="rId34" Target="../media/image115.sv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89.png" Type="http://schemas.openxmlformats.org/officeDocument/2006/relationships/image"/><Relationship Id="rId9" Target="../media/image9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14" Target="../media/image33.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17" Target="../media/image36.png" Type="http://schemas.openxmlformats.org/officeDocument/2006/relationships/image"/><Relationship Id="rId18" Target="../media/image37.svg" Type="http://schemas.openxmlformats.org/officeDocument/2006/relationships/image"/><Relationship Id="rId19" Target="../media/image38.png" Type="http://schemas.openxmlformats.org/officeDocument/2006/relationships/image"/><Relationship Id="rId2" Target="../media/image21.jpeg" Type="http://schemas.openxmlformats.org/officeDocument/2006/relationships/image"/><Relationship Id="rId20" Target="../media/image39.svg" Type="http://schemas.openxmlformats.org/officeDocument/2006/relationships/image"/><Relationship Id="rId21" Target="../media/image40.png" Type="http://schemas.openxmlformats.org/officeDocument/2006/relationships/image"/><Relationship Id="rId22" Target="../media/image41.sv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2582888" y="1028700"/>
            <a:ext cx="13122223" cy="8478363"/>
          </a:xfrm>
          <a:custGeom>
            <a:avLst/>
            <a:gdLst/>
            <a:ahLst/>
            <a:cxnLst/>
            <a:rect r="r" b="b" t="t" l="l"/>
            <a:pathLst>
              <a:path h="8478363" w="13122223">
                <a:moveTo>
                  <a:pt x="0" y="0"/>
                </a:moveTo>
                <a:lnTo>
                  <a:pt x="13122224" y="0"/>
                </a:lnTo>
                <a:lnTo>
                  <a:pt x="13122224" y="8478363"/>
                </a:lnTo>
                <a:lnTo>
                  <a:pt x="0" y="8478363"/>
                </a:lnTo>
                <a:lnTo>
                  <a:pt x="0" y="0"/>
                </a:lnTo>
                <a:close/>
              </a:path>
            </a:pathLst>
          </a:custGeom>
          <a:blipFill>
            <a:blip r:embed="rId3">
              <a:alphaModFix amt="92000"/>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582888" y="3624519"/>
            <a:ext cx="13093152" cy="4123386"/>
          </a:xfrm>
          <a:prstGeom prst="rect">
            <a:avLst/>
          </a:prstGeom>
        </p:spPr>
        <p:txBody>
          <a:bodyPr anchor="t" rtlCol="false" tIns="0" lIns="0" bIns="0" rIns="0">
            <a:spAutoFit/>
          </a:bodyPr>
          <a:lstStyle/>
          <a:p>
            <a:pPr algn="ctr">
              <a:lnSpc>
                <a:spcPts val="15778"/>
              </a:lnSpc>
            </a:pPr>
            <a:r>
              <a:rPr lang="en-US" sz="15778">
                <a:solidFill>
                  <a:srgbClr val="5D3D72"/>
                </a:solidFill>
                <a:latin typeface="Bobby Jones"/>
                <a:ea typeface="Bobby Jones"/>
                <a:cs typeface="Bobby Jones"/>
                <a:sym typeface="Bobby Jones"/>
              </a:rPr>
              <a:t>Getting Things Done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251643" y="-536042"/>
            <a:ext cx="15461759" cy="11359084"/>
          </a:xfrm>
          <a:custGeom>
            <a:avLst/>
            <a:gdLst/>
            <a:ahLst/>
            <a:cxnLst/>
            <a:rect r="r" b="b" t="t" l="l"/>
            <a:pathLst>
              <a:path h="11359084" w="15461759">
                <a:moveTo>
                  <a:pt x="0" y="0"/>
                </a:moveTo>
                <a:lnTo>
                  <a:pt x="15461759" y="0"/>
                </a:lnTo>
                <a:lnTo>
                  <a:pt x="15461759"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t="0" r="0" b="0"/>
            </a:stretch>
          </a:blipFill>
        </p:spPr>
      </p:sp>
      <p:sp>
        <p:nvSpPr>
          <p:cNvPr name="TextBox 4" id="4"/>
          <p:cNvSpPr txBox="true"/>
          <p:nvPr/>
        </p:nvSpPr>
        <p:spPr>
          <a:xfrm rot="0">
            <a:off x="2182113" y="1209675"/>
            <a:ext cx="10594248" cy="2047363"/>
          </a:xfrm>
          <a:prstGeom prst="rect">
            <a:avLst/>
          </a:prstGeom>
        </p:spPr>
        <p:txBody>
          <a:bodyPr anchor="t" rtlCol="false" tIns="0" lIns="0" bIns="0" rIns="0">
            <a:spAutoFit/>
          </a:bodyPr>
          <a:lstStyle/>
          <a:p>
            <a:pPr algn="ctr">
              <a:lnSpc>
                <a:spcPts val="7854"/>
              </a:lnSpc>
            </a:pPr>
            <a:r>
              <a:rPr lang="en-US" sz="7854">
                <a:solidFill>
                  <a:srgbClr val="5D3D72"/>
                </a:solidFill>
                <a:latin typeface="Bobby Jones"/>
                <a:ea typeface="Bobby Jones"/>
                <a:cs typeface="Bobby Jones"/>
                <a:sym typeface="Bobby Jones"/>
              </a:rPr>
              <a:t>Proverbs 21:5 (CEV)</a:t>
            </a:r>
          </a:p>
          <a:p>
            <a:pPr algn="ctr">
              <a:lnSpc>
                <a:spcPts val="7854"/>
              </a:lnSpc>
            </a:pPr>
          </a:p>
        </p:txBody>
      </p:sp>
      <p:sp>
        <p:nvSpPr>
          <p:cNvPr name="TextBox 5" id="5"/>
          <p:cNvSpPr txBox="true"/>
          <p:nvPr/>
        </p:nvSpPr>
        <p:spPr>
          <a:xfrm rot="0">
            <a:off x="2913167" y="2965805"/>
            <a:ext cx="9132139" cy="6569773"/>
          </a:xfrm>
          <a:prstGeom prst="rect">
            <a:avLst/>
          </a:prstGeom>
        </p:spPr>
        <p:txBody>
          <a:bodyPr anchor="t" rtlCol="false" tIns="0" lIns="0" bIns="0" rIns="0">
            <a:spAutoFit/>
          </a:bodyPr>
          <a:lstStyle/>
          <a:p>
            <a:pPr algn="ctr">
              <a:lnSpc>
                <a:spcPts val="8689"/>
              </a:lnSpc>
            </a:pPr>
            <a:r>
              <a:rPr lang="en-US" sz="6389">
                <a:solidFill>
                  <a:srgbClr val="5D3D72"/>
                </a:solidFill>
                <a:latin typeface="Bobby Jones"/>
                <a:ea typeface="Bobby Jones"/>
                <a:cs typeface="Bobby Jones"/>
                <a:sym typeface="Bobby Jones"/>
              </a:rPr>
              <a:t>If you plan and work hard, you will have plenty; if you hurry to get rich, you will end up poor.</a:t>
            </a:r>
          </a:p>
          <a:p>
            <a:pPr algn="ctr">
              <a:lnSpc>
                <a:spcPts val="868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10800000">
            <a:off x="2599243" y="914885"/>
            <a:ext cx="13089514" cy="8457229"/>
          </a:xfrm>
          <a:custGeom>
            <a:avLst/>
            <a:gdLst/>
            <a:ahLst/>
            <a:cxnLst/>
            <a:rect r="r" b="b" t="t" l="l"/>
            <a:pathLst>
              <a:path h="8457229" w="13089514">
                <a:moveTo>
                  <a:pt x="0" y="0"/>
                </a:moveTo>
                <a:lnTo>
                  <a:pt x="13089514" y="0"/>
                </a:lnTo>
                <a:lnTo>
                  <a:pt x="13089514" y="8457230"/>
                </a:lnTo>
                <a:lnTo>
                  <a:pt x="0" y="8457230"/>
                </a:lnTo>
                <a:lnTo>
                  <a:pt x="0" y="0"/>
                </a:lnTo>
                <a:close/>
              </a:path>
            </a:pathLst>
          </a:custGeom>
          <a:blipFill>
            <a:blip r:embed="rId3">
              <a:alphaModFix amt="91000"/>
              <a:extLst>
                <a:ext uri="{96DAC541-7B7A-43D3-8B79-37D633B846F1}">
                  <asvg:svgBlip xmlns:asvg="http://schemas.microsoft.com/office/drawing/2016/SVG/main" r:embed="rId4"/>
                </a:ext>
              </a:extLst>
            </a:blip>
            <a:stretch>
              <a:fillRect l="0" t="0" r="0" b="0"/>
            </a:stretch>
          </a:blipFill>
        </p:spPr>
      </p:sp>
      <p:sp>
        <p:nvSpPr>
          <p:cNvPr name="Freeform 4" id="4">
            <a:extLst>
              <a:ext uri="{C183D7F6-B498-43B3-948B-1728B52AA6E4}">
                <adec:decorative xmlns:adec="http://schemas.microsoft.com/office/drawing/2017/decorative" val="1"/>
              </a:ext>
            </a:extLst>
          </p:cNvPr>
          <p:cNvSpPr/>
          <p:nvPr/>
        </p:nvSpPr>
        <p:spPr>
          <a:xfrm flipH="false" flipV="false" rot="-566570">
            <a:off x="14889767" y="4295091"/>
            <a:ext cx="3029363" cy="4746865"/>
          </a:xfrm>
          <a:custGeom>
            <a:avLst/>
            <a:gdLst/>
            <a:ahLst/>
            <a:cxnLst/>
            <a:rect r="r" b="b" t="t" l="l"/>
            <a:pathLst>
              <a:path h="4746865" w="3029363">
                <a:moveTo>
                  <a:pt x="0" y="0"/>
                </a:moveTo>
                <a:lnTo>
                  <a:pt x="3029363" y="0"/>
                </a:lnTo>
                <a:lnTo>
                  <a:pt x="3029363" y="4746865"/>
                </a:lnTo>
                <a:lnTo>
                  <a:pt x="0" y="47468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a:extLst>
              <a:ext uri="{C183D7F6-B498-43B3-948B-1728B52AA6E4}">
                <adec:decorative xmlns:adec="http://schemas.microsoft.com/office/drawing/2017/decorative" val="1"/>
              </a:ext>
            </a:extLst>
          </p:cNvPr>
          <p:cNvSpPr/>
          <p:nvPr/>
        </p:nvSpPr>
        <p:spPr>
          <a:xfrm flipH="false" flipV="false" rot="0">
            <a:off x="15309182" y="7908399"/>
            <a:ext cx="2823186" cy="707664"/>
          </a:xfrm>
          <a:custGeom>
            <a:avLst/>
            <a:gdLst/>
            <a:ahLst/>
            <a:cxnLst/>
            <a:rect r="r" b="b" t="t" l="l"/>
            <a:pathLst>
              <a:path h="707664" w="2823186">
                <a:moveTo>
                  <a:pt x="0" y="0"/>
                </a:moveTo>
                <a:lnTo>
                  <a:pt x="2823186" y="0"/>
                </a:lnTo>
                <a:lnTo>
                  <a:pt x="2823186" y="707664"/>
                </a:lnTo>
                <a:lnTo>
                  <a:pt x="0" y="7076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3395471" y="2008156"/>
            <a:ext cx="11913711" cy="6999792"/>
          </a:xfrm>
          <a:prstGeom prst="rect">
            <a:avLst/>
          </a:prstGeom>
        </p:spPr>
        <p:txBody>
          <a:bodyPr anchor="t" rtlCol="false" tIns="0" lIns="0" bIns="0" rIns="0">
            <a:spAutoFit/>
          </a:bodyPr>
          <a:lstStyle/>
          <a:p>
            <a:pPr algn="ctr">
              <a:lnSpc>
                <a:spcPts val="6116"/>
              </a:lnSpc>
            </a:pPr>
            <a:r>
              <a:rPr lang="en-US" sz="4368">
                <a:solidFill>
                  <a:srgbClr val="5D3D72"/>
                </a:solidFill>
                <a:latin typeface="Poppins"/>
                <a:ea typeface="Poppins"/>
                <a:cs typeface="Poppins"/>
                <a:sym typeface="Poppins"/>
              </a:rPr>
              <a:t>This verse teaches us to </a:t>
            </a:r>
            <a:r>
              <a:rPr lang="en-US" sz="4368" b="true">
                <a:solidFill>
                  <a:srgbClr val="5D3D72"/>
                </a:solidFill>
                <a:latin typeface="Poppins Bold"/>
                <a:ea typeface="Poppins Bold"/>
                <a:cs typeface="Poppins Bold"/>
                <a:sym typeface="Poppins Bold"/>
              </a:rPr>
              <a:t>plan and work hard.</a:t>
            </a:r>
            <a:r>
              <a:rPr lang="en-US" sz="4368">
                <a:solidFill>
                  <a:srgbClr val="5D3D72"/>
                </a:solidFill>
                <a:latin typeface="Poppins"/>
                <a:ea typeface="Poppins"/>
                <a:cs typeface="Poppins"/>
                <a:sym typeface="Poppins"/>
              </a:rPr>
              <a:t> If we plan and work hard, we will have everything we need. But, some people don't want to make a plan. They feel like they have no time to plan. But, then they make</a:t>
            </a:r>
            <a:r>
              <a:rPr lang="en-US" sz="4368" b="true">
                <a:solidFill>
                  <a:srgbClr val="5D3D72"/>
                </a:solidFill>
                <a:latin typeface="Poppins Bold"/>
                <a:ea typeface="Poppins Bold"/>
                <a:cs typeface="Poppins Bold"/>
                <a:sym typeface="Poppins Bold"/>
              </a:rPr>
              <a:t> a lot of mistakes </a:t>
            </a:r>
            <a:r>
              <a:rPr lang="en-US" sz="4368">
                <a:solidFill>
                  <a:srgbClr val="5D3D72"/>
                </a:solidFill>
                <a:latin typeface="Poppins"/>
                <a:ea typeface="Poppins"/>
                <a:cs typeface="Poppins"/>
                <a:sym typeface="Poppins"/>
              </a:rPr>
              <a:t>and they end up in trouble, because they didn’t know what they were doing.</a:t>
            </a:r>
          </a:p>
          <a:p>
            <a:pPr algn="ctr">
              <a:lnSpc>
                <a:spcPts val="6116"/>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251643" y="-536042"/>
            <a:ext cx="15461759" cy="11359084"/>
          </a:xfrm>
          <a:custGeom>
            <a:avLst/>
            <a:gdLst/>
            <a:ahLst/>
            <a:cxnLst/>
            <a:rect r="r" b="b" t="t" l="l"/>
            <a:pathLst>
              <a:path h="11359084" w="15461759">
                <a:moveTo>
                  <a:pt x="0" y="0"/>
                </a:moveTo>
                <a:lnTo>
                  <a:pt x="15461759" y="0"/>
                </a:lnTo>
                <a:lnTo>
                  <a:pt x="15461759"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t="0" r="0" b="0"/>
            </a:stretch>
          </a:blipFill>
        </p:spPr>
      </p:sp>
      <p:sp>
        <p:nvSpPr>
          <p:cNvPr name="Freeform 4" id="4"/>
          <p:cNvSpPr/>
          <p:nvPr/>
        </p:nvSpPr>
        <p:spPr>
          <a:xfrm flipH="false" flipV="false" rot="0">
            <a:off x="10418429" y="1282398"/>
            <a:ext cx="5656515" cy="7722205"/>
          </a:xfrm>
          <a:custGeom>
            <a:avLst/>
            <a:gdLst/>
            <a:ahLst/>
            <a:cxnLst/>
            <a:rect r="r" b="b" t="t" l="l"/>
            <a:pathLst>
              <a:path h="7722205" w="5656515">
                <a:moveTo>
                  <a:pt x="0" y="0"/>
                </a:moveTo>
                <a:lnTo>
                  <a:pt x="5656515" y="0"/>
                </a:lnTo>
                <a:lnTo>
                  <a:pt x="5656515" y="7722204"/>
                </a:lnTo>
                <a:lnTo>
                  <a:pt x="0" y="77222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127107" y="3270604"/>
            <a:ext cx="974231" cy="961831"/>
          </a:xfrm>
          <a:custGeom>
            <a:avLst/>
            <a:gdLst/>
            <a:ahLst/>
            <a:cxnLst/>
            <a:rect r="r" b="b" t="t" l="l"/>
            <a:pathLst>
              <a:path h="961831" w="974231">
                <a:moveTo>
                  <a:pt x="0" y="0"/>
                </a:moveTo>
                <a:lnTo>
                  <a:pt x="974231" y="0"/>
                </a:lnTo>
                <a:lnTo>
                  <a:pt x="974231" y="961832"/>
                </a:lnTo>
                <a:lnTo>
                  <a:pt x="0" y="9618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571500" y="1387173"/>
            <a:ext cx="9012220" cy="8652971"/>
          </a:xfrm>
          <a:prstGeom prst="rect">
            <a:avLst/>
          </a:prstGeom>
        </p:spPr>
        <p:txBody>
          <a:bodyPr anchor="t" rtlCol="false" tIns="0" lIns="0" bIns="0" rIns="0">
            <a:spAutoFit/>
          </a:bodyPr>
          <a:lstStyle/>
          <a:p>
            <a:pPr algn="ctr">
              <a:lnSpc>
                <a:spcPts val="6199"/>
              </a:lnSpc>
            </a:pPr>
            <a:r>
              <a:rPr lang="en-US" sz="6199">
                <a:solidFill>
                  <a:srgbClr val="5D3D72"/>
                </a:solidFill>
                <a:latin typeface="Bobby Jones"/>
                <a:ea typeface="Bobby Jones"/>
                <a:cs typeface="Bobby Jones"/>
                <a:sym typeface="Bobby Jones"/>
              </a:rPr>
              <a:t>stop and think about a plan. Every morning, you can think of five things that you want to do. Once you think of those five things, the rest of your day can become like an adventure, and you can have fun racing to get those things done.</a:t>
            </a:r>
          </a:p>
          <a:p>
            <a:pPr algn="ctr">
              <a:lnSpc>
                <a:spcPts val="6199"/>
              </a:lnSpc>
            </a:pPr>
          </a:p>
        </p:txBody>
      </p:sp>
      <p:sp>
        <p:nvSpPr>
          <p:cNvPr name="Freeform 7" id="7"/>
          <p:cNvSpPr/>
          <p:nvPr/>
        </p:nvSpPr>
        <p:spPr>
          <a:xfrm flipH="false" flipV="false" rot="0">
            <a:off x="11127107" y="4451449"/>
            <a:ext cx="974231" cy="961831"/>
          </a:xfrm>
          <a:custGeom>
            <a:avLst/>
            <a:gdLst/>
            <a:ahLst/>
            <a:cxnLst/>
            <a:rect r="r" b="b" t="t" l="l"/>
            <a:pathLst>
              <a:path h="961831" w="974231">
                <a:moveTo>
                  <a:pt x="0" y="0"/>
                </a:moveTo>
                <a:lnTo>
                  <a:pt x="974231" y="0"/>
                </a:lnTo>
                <a:lnTo>
                  <a:pt x="974231" y="961831"/>
                </a:lnTo>
                <a:lnTo>
                  <a:pt x="0" y="9618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8BAD3"/>
        </a:solidFill>
      </p:bgPr>
    </p:bg>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306329" y="-1308853"/>
            <a:ext cx="17565629" cy="12904706"/>
          </a:xfrm>
          <a:custGeom>
            <a:avLst/>
            <a:gdLst/>
            <a:ahLst/>
            <a:cxnLst/>
            <a:rect r="r" b="b" t="t" l="l"/>
            <a:pathLst>
              <a:path h="12904706" w="17565629">
                <a:moveTo>
                  <a:pt x="0" y="0"/>
                </a:moveTo>
                <a:lnTo>
                  <a:pt x="17565629" y="0"/>
                </a:lnTo>
                <a:lnTo>
                  <a:pt x="17565629" y="12904706"/>
                </a:lnTo>
                <a:lnTo>
                  <a:pt x="0" y="12904706"/>
                </a:lnTo>
                <a:lnTo>
                  <a:pt x="0" y="0"/>
                </a:lnTo>
                <a:close/>
              </a:path>
            </a:pathLst>
          </a:custGeom>
          <a:blipFill>
            <a:blip r:embed="rId2">
              <a:alphaModFix amt="91000"/>
              <a:extLst>
                <a:ext uri="{96DAC541-7B7A-43D3-8B79-37D633B846F1}">
                  <asvg:svgBlip xmlns:asvg="http://schemas.microsoft.com/office/drawing/2016/SVG/main" r:embed="rId3"/>
                </a:ext>
              </a:extLst>
            </a:blip>
            <a:stretch>
              <a:fillRect l="-13705" t="0" r="0" b="0"/>
            </a:stretch>
          </a:blipFill>
        </p:spPr>
      </p:sp>
      <p:pic>
        <p:nvPicPr>
          <p:cNvPr name="Picture 3" id="3"/>
          <p:cNvPicPr>
            <a:picLocks noChangeAspect="true"/>
          </p:cNvPicPr>
          <p:nvPr/>
        </p:nvPicPr>
        <p:blipFill>
          <a:blip r:embed="rId4"/>
          <a:srcRect l="0" t="0" r="0" b="0"/>
          <a:stretch>
            <a:fillRect/>
          </a:stretch>
        </p:blipFill>
        <p:spPr>
          <a:xfrm flipH="false" flipV="false" rot="0">
            <a:off x="9755653" y="1106336"/>
            <a:ext cx="8849032" cy="8229600"/>
          </a:xfrm>
          <a:prstGeom prst="rect">
            <a:avLst/>
          </a:prstGeom>
        </p:spPr>
      </p:pic>
      <p:sp>
        <p:nvSpPr>
          <p:cNvPr name="TextBox 4" id="4"/>
          <p:cNvSpPr txBox="true"/>
          <p:nvPr/>
        </p:nvSpPr>
        <p:spPr>
          <a:xfrm rot="0">
            <a:off x="1028700" y="1201586"/>
            <a:ext cx="8726953" cy="8056714"/>
          </a:xfrm>
          <a:prstGeom prst="rect">
            <a:avLst/>
          </a:prstGeom>
        </p:spPr>
        <p:txBody>
          <a:bodyPr anchor="t" rtlCol="false" tIns="0" lIns="0" bIns="0" rIns="0">
            <a:spAutoFit/>
          </a:bodyPr>
          <a:lstStyle/>
          <a:p>
            <a:pPr algn="ctr">
              <a:lnSpc>
                <a:spcPts val="5770"/>
              </a:lnSpc>
            </a:pPr>
            <a:r>
              <a:rPr lang="en-US" sz="5770">
                <a:solidFill>
                  <a:srgbClr val="FFFFFF"/>
                </a:solidFill>
                <a:latin typeface="Bobby Jones"/>
                <a:ea typeface="Bobby Jones"/>
                <a:cs typeface="Bobby Jones"/>
                <a:sym typeface="Bobby Jones"/>
              </a:rPr>
              <a:t>And, if you know how to write down your plan, that's even better! Scientists have found out that when people write down their plans, they're much better at getting things done. So, whenever you get a chance, write down the things that you want to do.</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E2CF"/>
        </a:solidFill>
      </p:bgPr>
    </p:bg>
    <p:spTree>
      <p:nvGrpSpPr>
        <p:cNvPr id="1" name=""/>
        <p:cNvGrpSpPr/>
        <p:nvPr/>
      </p:nvGrpSpPr>
      <p:grpSpPr>
        <a:xfrm>
          <a:off x="0" y="0"/>
          <a:ext cx="0" cy="0"/>
          <a:chOff x="0" y="0"/>
          <a:chExt cx="0" cy="0"/>
        </a:xfrm>
      </p:grpSpPr>
      <p:sp>
        <p:nvSpPr>
          <p:cNvPr name="Freeform 2" id="2"/>
          <p:cNvSpPr/>
          <p:nvPr/>
        </p:nvSpPr>
        <p:spPr>
          <a:xfrm flipH="false" flipV="false" rot="0">
            <a:off x="2874348" y="-1111229"/>
            <a:ext cx="12596096" cy="12782016"/>
          </a:xfrm>
          <a:custGeom>
            <a:avLst/>
            <a:gdLst/>
            <a:ahLst/>
            <a:cxnLst/>
            <a:rect r="r" b="b" t="t" l="l"/>
            <a:pathLst>
              <a:path h="12782016" w="12596096">
                <a:moveTo>
                  <a:pt x="0" y="0"/>
                </a:moveTo>
                <a:lnTo>
                  <a:pt x="12596096" y="0"/>
                </a:lnTo>
                <a:lnTo>
                  <a:pt x="12596096" y="12782016"/>
                </a:lnTo>
                <a:lnTo>
                  <a:pt x="0" y="127820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07231" y="-963006"/>
            <a:ext cx="6686495" cy="4824975"/>
          </a:xfrm>
          <a:custGeom>
            <a:avLst/>
            <a:gdLst/>
            <a:ahLst/>
            <a:cxnLst/>
            <a:rect r="r" b="b" t="t" l="l"/>
            <a:pathLst>
              <a:path h="4824975" w="6686495">
                <a:moveTo>
                  <a:pt x="0" y="0"/>
                </a:moveTo>
                <a:lnTo>
                  <a:pt x="6686495" y="0"/>
                </a:lnTo>
                <a:lnTo>
                  <a:pt x="6686495" y="4824974"/>
                </a:lnTo>
                <a:lnTo>
                  <a:pt x="0" y="48249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030473" y="6845813"/>
            <a:ext cx="6686495" cy="4824975"/>
          </a:xfrm>
          <a:custGeom>
            <a:avLst/>
            <a:gdLst/>
            <a:ahLst/>
            <a:cxnLst/>
            <a:rect r="r" b="b" t="t" l="l"/>
            <a:pathLst>
              <a:path h="4824975" w="6686495">
                <a:moveTo>
                  <a:pt x="0" y="0"/>
                </a:moveTo>
                <a:lnTo>
                  <a:pt x="6686495" y="0"/>
                </a:lnTo>
                <a:lnTo>
                  <a:pt x="6686495" y="4824974"/>
                </a:lnTo>
                <a:lnTo>
                  <a:pt x="0" y="48249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3271909" y="2409500"/>
            <a:ext cx="11744182" cy="5791850"/>
          </a:xfrm>
          <a:prstGeom prst="rect">
            <a:avLst/>
          </a:prstGeom>
        </p:spPr>
        <p:txBody>
          <a:bodyPr anchor="t" rtlCol="false" tIns="0" lIns="0" bIns="0" rIns="0">
            <a:spAutoFit/>
          </a:bodyPr>
          <a:lstStyle/>
          <a:p>
            <a:pPr algn="ctr">
              <a:lnSpc>
                <a:spcPts val="11178"/>
              </a:lnSpc>
            </a:pPr>
            <a:r>
              <a:rPr lang="en-US" sz="12420" spc="-124">
                <a:solidFill>
                  <a:srgbClr val="CD695E"/>
                </a:solidFill>
                <a:latin typeface="Bobby Jones Soft"/>
                <a:ea typeface="Bobby Jones Soft"/>
                <a:cs typeface="Bobby Jones Soft"/>
                <a:sym typeface="Bobby Jones Soft"/>
              </a:rPr>
              <a:t>WHAT ARE FIVE THINGS YOU WOULD LIKE TO DO BEFORE TOMORROW NIGHT?</a:t>
            </a:r>
          </a:p>
        </p:txBody>
      </p:sp>
      <p:sp>
        <p:nvSpPr>
          <p:cNvPr name="Freeform 6" id="6"/>
          <p:cNvSpPr/>
          <p:nvPr/>
        </p:nvSpPr>
        <p:spPr>
          <a:xfrm flipH="false" flipV="false" rot="0">
            <a:off x="16142998" y="1028700"/>
            <a:ext cx="3155802" cy="2214799"/>
          </a:xfrm>
          <a:custGeom>
            <a:avLst/>
            <a:gdLst/>
            <a:ahLst/>
            <a:cxnLst/>
            <a:rect r="r" b="b" t="t" l="l"/>
            <a:pathLst>
              <a:path h="2214799" w="3155802">
                <a:moveTo>
                  <a:pt x="0" y="0"/>
                </a:moveTo>
                <a:lnTo>
                  <a:pt x="3155802" y="0"/>
                </a:lnTo>
                <a:lnTo>
                  <a:pt x="3155802" y="2214799"/>
                </a:lnTo>
                <a:lnTo>
                  <a:pt x="0" y="22147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10692" y="6845813"/>
            <a:ext cx="1636017" cy="2063783"/>
          </a:xfrm>
          <a:custGeom>
            <a:avLst/>
            <a:gdLst/>
            <a:ahLst/>
            <a:cxnLst/>
            <a:rect r="r" b="b" t="t" l="l"/>
            <a:pathLst>
              <a:path h="2063783" w="1636017">
                <a:moveTo>
                  <a:pt x="0" y="0"/>
                </a:moveTo>
                <a:lnTo>
                  <a:pt x="1636016" y="0"/>
                </a:lnTo>
                <a:lnTo>
                  <a:pt x="1636016" y="2063782"/>
                </a:lnTo>
                <a:lnTo>
                  <a:pt x="0" y="206378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8BAD3"/>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0"/>
            <a:ext cx="18302288" cy="10287000"/>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642690" y="-2930114"/>
            <a:ext cx="17645310" cy="21242898"/>
          </a:xfrm>
          <a:prstGeom prst="rect">
            <a:avLst/>
          </a:prstGeom>
        </p:spPr>
      </p:pic>
      <p:sp>
        <p:nvSpPr>
          <p:cNvPr name="Freeform 3" id="3"/>
          <p:cNvSpPr/>
          <p:nvPr/>
        </p:nvSpPr>
        <p:spPr>
          <a:xfrm flipH="false" flipV="false" rot="0">
            <a:off x="118900" y="111781"/>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2400837" y="115229"/>
            <a:ext cx="1042559" cy="1830390"/>
          </a:xfrm>
          <a:custGeom>
            <a:avLst/>
            <a:gdLst/>
            <a:ahLst/>
            <a:cxnLst/>
            <a:rect r="r" b="b" t="t" l="l"/>
            <a:pathLst>
              <a:path h="1830390" w="1042559">
                <a:moveTo>
                  <a:pt x="0" y="0"/>
                </a:moveTo>
                <a:lnTo>
                  <a:pt x="1042559" y="0"/>
                </a:lnTo>
                <a:lnTo>
                  <a:pt x="1042559" y="1830390"/>
                </a:lnTo>
                <a:lnTo>
                  <a:pt x="0" y="18303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3471971" y="-111781"/>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195830" y="115229"/>
            <a:ext cx="1205006" cy="1830390"/>
          </a:xfrm>
          <a:custGeom>
            <a:avLst/>
            <a:gdLst/>
            <a:ahLst/>
            <a:cxnLst/>
            <a:rect r="r" b="b" t="t" l="l"/>
            <a:pathLst>
              <a:path h="1830390" w="1205006">
                <a:moveTo>
                  <a:pt x="0" y="0"/>
                </a:moveTo>
                <a:lnTo>
                  <a:pt x="1205007" y="0"/>
                </a:lnTo>
                <a:lnTo>
                  <a:pt x="1205007" y="1830390"/>
                </a:lnTo>
                <a:lnTo>
                  <a:pt x="0" y="18303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8725917" y="-105323"/>
            <a:ext cx="1208723" cy="2057400"/>
          </a:xfrm>
          <a:custGeom>
            <a:avLst/>
            <a:gdLst/>
            <a:ahLst/>
            <a:cxnLst/>
            <a:rect r="r" b="b" t="t" l="l"/>
            <a:pathLst>
              <a:path h="2057400" w="1208723">
                <a:moveTo>
                  <a:pt x="0" y="0"/>
                </a:moveTo>
                <a:lnTo>
                  <a:pt x="1208723" y="0"/>
                </a:lnTo>
                <a:lnTo>
                  <a:pt x="1208723"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8" id="8"/>
          <p:cNvSpPr/>
          <p:nvPr/>
        </p:nvSpPr>
        <p:spPr>
          <a:xfrm flipH="false" flipV="false" rot="0">
            <a:off x="5672838" y="12916"/>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9" id="9"/>
          <p:cNvSpPr/>
          <p:nvPr/>
        </p:nvSpPr>
        <p:spPr>
          <a:xfrm flipH="false" flipV="false" rot="0">
            <a:off x="7199378" y="0"/>
            <a:ext cx="1526540" cy="1820922"/>
          </a:xfrm>
          <a:custGeom>
            <a:avLst/>
            <a:gdLst/>
            <a:ahLst/>
            <a:cxnLst/>
            <a:rect r="r" b="b" t="t" l="l"/>
            <a:pathLst>
              <a:path h="1820922" w="1526540">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4596683" y="0"/>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9934640" y="118239"/>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2216577" y="121688"/>
            <a:ext cx="1042559" cy="1830390"/>
          </a:xfrm>
          <a:custGeom>
            <a:avLst/>
            <a:gdLst/>
            <a:ahLst/>
            <a:cxnLst/>
            <a:rect r="r" b="b" t="t" l="l"/>
            <a:pathLst>
              <a:path h="1830390" w="1042559">
                <a:moveTo>
                  <a:pt x="0" y="0"/>
                </a:moveTo>
                <a:lnTo>
                  <a:pt x="1042559" y="0"/>
                </a:lnTo>
                <a:lnTo>
                  <a:pt x="1042559" y="1830389"/>
                </a:lnTo>
                <a:lnTo>
                  <a:pt x="0" y="18303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3287711" y="-105323"/>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1011570" y="121688"/>
            <a:ext cx="1205006" cy="1830390"/>
          </a:xfrm>
          <a:custGeom>
            <a:avLst/>
            <a:gdLst/>
            <a:ahLst/>
            <a:cxnLst/>
            <a:rect r="r" b="b" t="t" l="l"/>
            <a:pathLst>
              <a:path h="1830390" w="1205006">
                <a:moveTo>
                  <a:pt x="0" y="0"/>
                </a:moveTo>
                <a:lnTo>
                  <a:pt x="1205007" y="0"/>
                </a:lnTo>
                <a:lnTo>
                  <a:pt x="1205007" y="1830389"/>
                </a:lnTo>
                <a:lnTo>
                  <a:pt x="0" y="18303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15488578" y="19374"/>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6" id="16"/>
          <p:cNvSpPr/>
          <p:nvPr/>
        </p:nvSpPr>
        <p:spPr>
          <a:xfrm flipH="false" flipV="false" rot="0">
            <a:off x="17015118" y="6458"/>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7" id="17"/>
          <p:cNvSpPr/>
          <p:nvPr/>
        </p:nvSpPr>
        <p:spPr>
          <a:xfrm flipH="false" flipV="false" rot="0">
            <a:off x="14412423" y="6458"/>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18900" y="8449933"/>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2400837" y="8453381"/>
            <a:ext cx="1042559" cy="1830390"/>
          </a:xfrm>
          <a:custGeom>
            <a:avLst/>
            <a:gdLst/>
            <a:ahLst/>
            <a:cxnLst/>
            <a:rect r="r" b="b" t="t" l="l"/>
            <a:pathLst>
              <a:path h="1830390" w="1042559">
                <a:moveTo>
                  <a:pt x="0" y="0"/>
                </a:moveTo>
                <a:lnTo>
                  <a:pt x="1042559" y="0"/>
                </a:lnTo>
                <a:lnTo>
                  <a:pt x="1042559" y="1830390"/>
                </a:lnTo>
                <a:lnTo>
                  <a:pt x="0" y="18303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3471971" y="8226371"/>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p:cNvSpPr/>
          <p:nvPr/>
        </p:nvSpPr>
        <p:spPr>
          <a:xfrm flipH="false" flipV="false" rot="0">
            <a:off x="1195830" y="8453381"/>
            <a:ext cx="1205006" cy="1830390"/>
          </a:xfrm>
          <a:custGeom>
            <a:avLst/>
            <a:gdLst/>
            <a:ahLst/>
            <a:cxnLst/>
            <a:rect r="r" b="b" t="t" l="l"/>
            <a:pathLst>
              <a:path h="1830390" w="1205006">
                <a:moveTo>
                  <a:pt x="0" y="0"/>
                </a:moveTo>
                <a:lnTo>
                  <a:pt x="1205007" y="0"/>
                </a:lnTo>
                <a:lnTo>
                  <a:pt x="1205007" y="1830390"/>
                </a:lnTo>
                <a:lnTo>
                  <a:pt x="0" y="18303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0">
            <a:off x="8725917" y="8232829"/>
            <a:ext cx="1208723" cy="2057400"/>
          </a:xfrm>
          <a:custGeom>
            <a:avLst/>
            <a:gdLst/>
            <a:ahLst/>
            <a:cxnLst/>
            <a:rect r="r" b="b" t="t" l="l"/>
            <a:pathLst>
              <a:path h="2057400" w="1208723">
                <a:moveTo>
                  <a:pt x="0" y="0"/>
                </a:moveTo>
                <a:lnTo>
                  <a:pt x="1208723" y="0"/>
                </a:lnTo>
                <a:lnTo>
                  <a:pt x="1208723"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3" id="23"/>
          <p:cNvSpPr/>
          <p:nvPr/>
        </p:nvSpPr>
        <p:spPr>
          <a:xfrm flipH="false" flipV="false" rot="0">
            <a:off x="5672838" y="8351068"/>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4" id="24"/>
          <p:cNvSpPr/>
          <p:nvPr/>
        </p:nvSpPr>
        <p:spPr>
          <a:xfrm flipH="false" flipV="false" rot="0">
            <a:off x="7199378" y="8338152"/>
            <a:ext cx="1526540" cy="1820922"/>
          </a:xfrm>
          <a:custGeom>
            <a:avLst/>
            <a:gdLst/>
            <a:ahLst/>
            <a:cxnLst/>
            <a:rect r="r" b="b" t="t" l="l"/>
            <a:pathLst>
              <a:path h="1820922" w="1526540">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5" id="25"/>
          <p:cNvSpPr/>
          <p:nvPr/>
        </p:nvSpPr>
        <p:spPr>
          <a:xfrm flipH="false" flipV="false" rot="0">
            <a:off x="4596683" y="8338152"/>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9934640" y="8456391"/>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7" id="27"/>
          <p:cNvSpPr/>
          <p:nvPr/>
        </p:nvSpPr>
        <p:spPr>
          <a:xfrm flipH="false" flipV="false" rot="0">
            <a:off x="12216577" y="8459839"/>
            <a:ext cx="1042559" cy="1830390"/>
          </a:xfrm>
          <a:custGeom>
            <a:avLst/>
            <a:gdLst/>
            <a:ahLst/>
            <a:cxnLst/>
            <a:rect r="r" b="b" t="t" l="l"/>
            <a:pathLst>
              <a:path h="1830390" w="1042559">
                <a:moveTo>
                  <a:pt x="0" y="0"/>
                </a:moveTo>
                <a:lnTo>
                  <a:pt x="1042559" y="0"/>
                </a:lnTo>
                <a:lnTo>
                  <a:pt x="1042559" y="1830390"/>
                </a:lnTo>
                <a:lnTo>
                  <a:pt x="0" y="18303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8" id="28"/>
          <p:cNvSpPr/>
          <p:nvPr/>
        </p:nvSpPr>
        <p:spPr>
          <a:xfrm flipH="false" flipV="false" rot="0">
            <a:off x="13287711" y="8232829"/>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9" id="29"/>
          <p:cNvSpPr/>
          <p:nvPr/>
        </p:nvSpPr>
        <p:spPr>
          <a:xfrm flipH="false" flipV="false" rot="0">
            <a:off x="11011570" y="8459839"/>
            <a:ext cx="1205006" cy="1830390"/>
          </a:xfrm>
          <a:custGeom>
            <a:avLst/>
            <a:gdLst/>
            <a:ahLst/>
            <a:cxnLst/>
            <a:rect r="r" b="b" t="t" l="l"/>
            <a:pathLst>
              <a:path h="1830390" w="1205006">
                <a:moveTo>
                  <a:pt x="0" y="0"/>
                </a:moveTo>
                <a:lnTo>
                  <a:pt x="1205007" y="0"/>
                </a:lnTo>
                <a:lnTo>
                  <a:pt x="1205007" y="1830390"/>
                </a:lnTo>
                <a:lnTo>
                  <a:pt x="0" y="18303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0" id="30"/>
          <p:cNvSpPr/>
          <p:nvPr/>
        </p:nvSpPr>
        <p:spPr>
          <a:xfrm flipH="false" flipV="false" rot="0">
            <a:off x="15488578" y="8357526"/>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1" id="31"/>
          <p:cNvSpPr/>
          <p:nvPr/>
        </p:nvSpPr>
        <p:spPr>
          <a:xfrm flipH="false" flipV="false" rot="0">
            <a:off x="17015118" y="8344610"/>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2" id="32"/>
          <p:cNvSpPr/>
          <p:nvPr/>
        </p:nvSpPr>
        <p:spPr>
          <a:xfrm flipH="false" flipV="false" rot="0">
            <a:off x="14412423" y="8344610"/>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3" id="33"/>
          <p:cNvSpPr/>
          <p:nvPr/>
        </p:nvSpPr>
        <p:spPr>
          <a:xfrm flipH="false" flipV="false" rot="0">
            <a:off x="11614074" y="2063858"/>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4" id="34"/>
          <p:cNvSpPr/>
          <p:nvPr/>
        </p:nvSpPr>
        <p:spPr>
          <a:xfrm flipH="false" flipV="false" rot="0">
            <a:off x="13896010" y="2067307"/>
            <a:ext cx="1042559" cy="1830390"/>
          </a:xfrm>
          <a:custGeom>
            <a:avLst/>
            <a:gdLst/>
            <a:ahLst/>
            <a:cxnLst/>
            <a:rect r="r" b="b" t="t" l="l"/>
            <a:pathLst>
              <a:path h="1830390" w="1042559">
                <a:moveTo>
                  <a:pt x="0" y="0"/>
                </a:moveTo>
                <a:lnTo>
                  <a:pt x="1042560" y="0"/>
                </a:lnTo>
                <a:lnTo>
                  <a:pt x="1042560" y="1830389"/>
                </a:lnTo>
                <a:lnTo>
                  <a:pt x="0" y="18303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0">
            <a:off x="14967145" y="1840296"/>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6" id="36"/>
          <p:cNvSpPr/>
          <p:nvPr/>
        </p:nvSpPr>
        <p:spPr>
          <a:xfrm flipH="false" flipV="false" rot="0">
            <a:off x="12691004" y="2067307"/>
            <a:ext cx="1205006" cy="1830390"/>
          </a:xfrm>
          <a:custGeom>
            <a:avLst/>
            <a:gdLst/>
            <a:ahLst/>
            <a:cxnLst/>
            <a:rect r="r" b="b" t="t" l="l"/>
            <a:pathLst>
              <a:path h="1830390" w="1205006">
                <a:moveTo>
                  <a:pt x="0" y="0"/>
                </a:moveTo>
                <a:lnTo>
                  <a:pt x="1205006" y="0"/>
                </a:lnTo>
                <a:lnTo>
                  <a:pt x="1205006" y="1830389"/>
                </a:lnTo>
                <a:lnTo>
                  <a:pt x="0" y="18303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7" id="37"/>
          <p:cNvSpPr/>
          <p:nvPr/>
        </p:nvSpPr>
        <p:spPr>
          <a:xfrm flipH="false" flipV="false" rot="0">
            <a:off x="17168012" y="1964993"/>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8" id="38"/>
          <p:cNvSpPr/>
          <p:nvPr/>
        </p:nvSpPr>
        <p:spPr>
          <a:xfrm flipH="false" flipV="false" rot="0">
            <a:off x="16091857" y="1952077"/>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9" id="39"/>
          <p:cNvSpPr/>
          <p:nvPr/>
        </p:nvSpPr>
        <p:spPr>
          <a:xfrm flipH="false" flipV="false" rot="0">
            <a:off x="-912109" y="2067307"/>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0" id="40"/>
          <p:cNvSpPr/>
          <p:nvPr/>
        </p:nvSpPr>
        <p:spPr>
          <a:xfrm flipH="false" flipV="false" rot="0">
            <a:off x="4341837" y="2073765"/>
            <a:ext cx="1208723" cy="2057400"/>
          </a:xfrm>
          <a:custGeom>
            <a:avLst/>
            <a:gdLst/>
            <a:ahLst/>
            <a:cxnLst/>
            <a:rect r="r" b="b" t="t" l="l"/>
            <a:pathLst>
              <a:path h="2057400" w="1208723">
                <a:moveTo>
                  <a:pt x="0" y="0"/>
                </a:moveTo>
                <a:lnTo>
                  <a:pt x="1208723" y="0"/>
                </a:lnTo>
                <a:lnTo>
                  <a:pt x="1208723"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41" id="41"/>
          <p:cNvSpPr/>
          <p:nvPr/>
        </p:nvSpPr>
        <p:spPr>
          <a:xfrm flipH="false" flipV="false" rot="0">
            <a:off x="1288758" y="2192004"/>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42" id="42"/>
          <p:cNvSpPr/>
          <p:nvPr/>
        </p:nvSpPr>
        <p:spPr>
          <a:xfrm flipH="false" flipV="false" rot="0">
            <a:off x="2815298" y="2179088"/>
            <a:ext cx="1526540" cy="1820922"/>
          </a:xfrm>
          <a:custGeom>
            <a:avLst/>
            <a:gdLst/>
            <a:ahLst/>
            <a:cxnLst/>
            <a:rect r="r" b="b" t="t" l="l"/>
            <a:pathLst>
              <a:path h="1820922" w="1526540">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43" id="43"/>
          <p:cNvSpPr/>
          <p:nvPr/>
        </p:nvSpPr>
        <p:spPr>
          <a:xfrm flipH="false" flipV="false" rot="0">
            <a:off x="212603" y="2179088"/>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4" id="44"/>
          <p:cNvSpPr/>
          <p:nvPr/>
        </p:nvSpPr>
        <p:spPr>
          <a:xfrm flipH="false" flipV="false" rot="0">
            <a:off x="38329" y="4354726"/>
            <a:ext cx="1047580" cy="1833838"/>
          </a:xfrm>
          <a:custGeom>
            <a:avLst/>
            <a:gdLst/>
            <a:ahLst/>
            <a:cxnLst/>
            <a:rect r="r" b="b" t="t" l="l"/>
            <a:pathLst>
              <a:path h="1833838" w="1047580">
                <a:moveTo>
                  <a:pt x="0" y="0"/>
                </a:moveTo>
                <a:lnTo>
                  <a:pt x="1047580" y="0"/>
                </a:lnTo>
                <a:lnTo>
                  <a:pt x="1047580" y="1833839"/>
                </a:lnTo>
                <a:lnTo>
                  <a:pt x="0" y="18338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5" id="45"/>
          <p:cNvSpPr/>
          <p:nvPr/>
        </p:nvSpPr>
        <p:spPr>
          <a:xfrm flipH="false" flipV="false" rot="0">
            <a:off x="2320265" y="4358175"/>
            <a:ext cx="1042559" cy="1830390"/>
          </a:xfrm>
          <a:custGeom>
            <a:avLst/>
            <a:gdLst/>
            <a:ahLst/>
            <a:cxnLst/>
            <a:rect r="r" b="b" t="t" l="l"/>
            <a:pathLst>
              <a:path h="1830390" w="1042559">
                <a:moveTo>
                  <a:pt x="0" y="0"/>
                </a:moveTo>
                <a:lnTo>
                  <a:pt x="1042560" y="0"/>
                </a:lnTo>
                <a:lnTo>
                  <a:pt x="1042560" y="1830390"/>
                </a:lnTo>
                <a:lnTo>
                  <a:pt x="0" y="18303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6" id="46"/>
          <p:cNvSpPr/>
          <p:nvPr/>
        </p:nvSpPr>
        <p:spPr>
          <a:xfrm flipH="false" flipV="false" rot="0">
            <a:off x="3391400" y="4131165"/>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7" id="47"/>
          <p:cNvSpPr/>
          <p:nvPr/>
        </p:nvSpPr>
        <p:spPr>
          <a:xfrm flipH="false" flipV="false" rot="0">
            <a:off x="1115259" y="4358175"/>
            <a:ext cx="1205006" cy="1830390"/>
          </a:xfrm>
          <a:custGeom>
            <a:avLst/>
            <a:gdLst/>
            <a:ahLst/>
            <a:cxnLst/>
            <a:rect r="r" b="b" t="t" l="l"/>
            <a:pathLst>
              <a:path h="1830390" w="1205006">
                <a:moveTo>
                  <a:pt x="0" y="0"/>
                </a:moveTo>
                <a:lnTo>
                  <a:pt x="1205006" y="0"/>
                </a:lnTo>
                <a:lnTo>
                  <a:pt x="1205006" y="1830390"/>
                </a:lnTo>
                <a:lnTo>
                  <a:pt x="0" y="18303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8" id="48"/>
          <p:cNvSpPr/>
          <p:nvPr/>
        </p:nvSpPr>
        <p:spPr>
          <a:xfrm flipH="false" flipV="false" rot="0">
            <a:off x="11738708" y="3907221"/>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9" id="49"/>
          <p:cNvSpPr/>
          <p:nvPr/>
        </p:nvSpPr>
        <p:spPr>
          <a:xfrm flipH="false" flipV="false" rot="0">
            <a:off x="16992655" y="3913679"/>
            <a:ext cx="1208722" cy="2057400"/>
          </a:xfrm>
          <a:custGeom>
            <a:avLst/>
            <a:gdLst/>
            <a:ahLst/>
            <a:cxnLst/>
            <a:rect r="r" b="b" t="t" l="l"/>
            <a:pathLst>
              <a:path h="2057400" w="1208722">
                <a:moveTo>
                  <a:pt x="0" y="0"/>
                </a:moveTo>
                <a:lnTo>
                  <a:pt x="1208722" y="0"/>
                </a:lnTo>
                <a:lnTo>
                  <a:pt x="1208722"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50" id="50"/>
          <p:cNvSpPr/>
          <p:nvPr/>
        </p:nvSpPr>
        <p:spPr>
          <a:xfrm flipH="false" flipV="false" rot="0">
            <a:off x="13939575" y="4031918"/>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51" id="51"/>
          <p:cNvSpPr/>
          <p:nvPr/>
        </p:nvSpPr>
        <p:spPr>
          <a:xfrm flipH="false" flipV="false" rot="0">
            <a:off x="15466115" y="4019002"/>
            <a:ext cx="1526540" cy="1820922"/>
          </a:xfrm>
          <a:custGeom>
            <a:avLst/>
            <a:gdLst/>
            <a:ahLst/>
            <a:cxnLst/>
            <a:rect r="r" b="b" t="t" l="l"/>
            <a:pathLst>
              <a:path h="1820922" w="1526540">
                <a:moveTo>
                  <a:pt x="0" y="0"/>
                </a:moveTo>
                <a:lnTo>
                  <a:pt x="1526540" y="0"/>
                </a:lnTo>
                <a:lnTo>
                  <a:pt x="1526540"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52" id="52"/>
          <p:cNvSpPr/>
          <p:nvPr/>
        </p:nvSpPr>
        <p:spPr>
          <a:xfrm flipH="false" flipV="false" rot="0">
            <a:off x="12863420" y="4019002"/>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3" id="53"/>
          <p:cNvSpPr/>
          <p:nvPr/>
        </p:nvSpPr>
        <p:spPr>
          <a:xfrm flipH="false" flipV="false" rot="0">
            <a:off x="11738708" y="6085927"/>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4" id="54"/>
          <p:cNvSpPr/>
          <p:nvPr/>
        </p:nvSpPr>
        <p:spPr>
          <a:xfrm flipH="false" flipV="false" rot="0">
            <a:off x="14020645" y="6089376"/>
            <a:ext cx="1042559" cy="1830390"/>
          </a:xfrm>
          <a:custGeom>
            <a:avLst/>
            <a:gdLst/>
            <a:ahLst/>
            <a:cxnLst/>
            <a:rect r="r" b="b" t="t" l="l"/>
            <a:pathLst>
              <a:path h="1830390" w="1042559">
                <a:moveTo>
                  <a:pt x="0" y="0"/>
                </a:moveTo>
                <a:lnTo>
                  <a:pt x="1042560" y="0"/>
                </a:lnTo>
                <a:lnTo>
                  <a:pt x="1042560" y="1830389"/>
                </a:lnTo>
                <a:lnTo>
                  <a:pt x="0" y="18303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5" id="55"/>
          <p:cNvSpPr/>
          <p:nvPr/>
        </p:nvSpPr>
        <p:spPr>
          <a:xfrm flipH="false" flipV="false" rot="0">
            <a:off x="15091780" y="5862365"/>
            <a:ext cx="1124712" cy="2057400"/>
          </a:xfrm>
          <a:custGeom>
            <a:avLst/>
            <a:gdLst/>
            <a:ahLst/>
            <a:cxnLst/>
            <a:rect r="r" b="b" t="t" l="l"/>
            <a:pathLst>
              <a:path h="2057400" w="1124712">
                <a:moveTo>
                  <a:pt x="0" y="0"/>
                </a:moveTo>
                <a:lnTo>
                  <a:pt x="1124712" y="0"/>
                </a:lnTo>
                <a:lnTo>
                  <a:pt x="11247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6" id="56"/>
          <p:cNvSpPr/>
          <p:nvPr/>
        </p:nvSpPr>
        <p:spPr>
          <a:xfrm flipH="false" flipV="false" rot="0">
            <a:off x="12815639" y="6089376"/>
            <a:ext cx="1205006" cy="1830390"/>
          </a:xfrm>
          <a:custGeom>
            <a:avLst/>
            <a:gdLst/>
            <a:ahLst/>
            <a:cxnLst/>
            <a:rect r="r" b="b" t="t" l="l"/>
            <a:pathLst>
              <a:path h="1830390" w="1205006">
                <a:moveTo>
                  <a:pt x="0" y="0"/>
                </a:moveTo>
                <a:lnTo>
                  <a:pt x="1205006" y="0"/>
                </a:lnTo>
                <a:lnTo>
                  <a:pt x="1205006" y="1830389"/>
                </a:lnTo>
                <a:lnTo>
                  <a:pt x="0" y="18303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7" id="57"/>
          <p:cNvSpPr/>
          <p:nvPr/>
        </p:nvSpPr>
        <p:spPr>
          <a:xfrm flipH="false" flipV="false" rot="0">
            <a:off x="17292647" y="5987062"/>
            <a:ext cx="1526540" cy="1820922"/>
          </a:xfrm>
          <a:custGeom>
            <a:avLst/>
            <a:gdLst/>
            <a:ahLst/>
            <a:cxnLst/>
            <a:rect r="r" b="b" t="t" l="l"/>
            <a:pathLst>
              <a:path h="1820922" w="1526540">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58" id="58"/>
          <p:cNvSpPr/>
          <p:nvPr/>
        </p:nvSpPr>
        <p:spPr>
          <a:xfrm flipH="false" flipV="false" rot="0">
            <a:off x="16216492" y="5974146"/>
            <a:ext cx="1047580" cy="1833838"/>
          </a:xfrm>
          <a:custGeom>
            <a:avLst/>
            <a:gdLst/>
            <a:ahLst/>
            <a:cxnLst/>
            <a:rect r="r" b="b" t="t" l="l"/>
            <a:pathLst>
              <a:path h="1833838" w="1047580">
                <a:moveTo>
                  <a:pt x="0" y="0"/>
                </a:moveTo>
                <a:lnTo>
                  <a:pt x="1047580" y="0"/>
                </a:lnTo>
                <a:lnTo>
                  <a:pt x="1047580" y="1833838"/>
                </a:lnTo>
                <a:lnTo>
                  <a:pt x="0" y="1833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9" id="59"/>
          <p:cNvSpPr/>
          <p:nvPr/>
        </p:nvSpPr>
        <p:spPr>
          <a:xfrm flipH="false" flipV="false" rot="0">
            <a:off x="843305" y="6293778"/>
            <a:ext cx="1208723" cy="2057400"/>
          </a:xfrm>
          <a:custGeom>
            <a:avLst/>
            <a:gdLst/>
            <a:ahLst/>
            <a:cxnLst/>
            <a:rect r="r" b="b" t="t" l="l"/>
            <a:pathLst>
              <a:path h="2057400" w="1208723">
                <a:moveTo>
                  <a:pt x="0" y="0"/>
                </a:moveTo>
                <a:lnTo>
                  <a:pt x="1208723" y="0"/>
                </a:lnTo>
                <a:lnTo>
                  <a:pt x="1208723"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0" id="60"/>
          <p:cNvSpPr/>
          <p:nvPr/>
        </p:nvSpPr>
        <p:spPr>
          <a:xfrm flipH="false" flipV="false" rot="0">
            <a:off x="-683234" y="6399101"/>
            <a:ext cx="1526540" cy="1820922"/>
          </a:xfrm>
          <a:custGeom>
            <a:avLst/>
            <a:gdLst/>
            <a:ahLst/>
            <a:cxnLst/>
            <a:rect r="r" b="b" t="t" l="l"/>
            <a:pathLst>
              <a:path h="1820922" w="1526540">
                <a:moveTo>
                  <a:pt x="0" y="0"/>
                </a:moveTo>
                <a:lnTo>
                  <a:pt x="1526539" y="0"/>
                </a:lnTo>
                <a:lnTo>
                  <a:pt x="1526539" y="1820922"/>
                </a:lnTo>
                <a:lnTo>
                  <a:pt x="0" y="18209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timing>
    <p:tnLst>
      <p:par>
        <p:cTn dur="indefinite" restart="never" nodeType="tmRoot">
          <p:childTnLst>
            <p:video>
              <p:cMediaNode vol="0">
                <p:cTn fill="hold" display="false">
                  <p:stCondLst>
                    <p:cond delay="indefinite"/>
                  </p:stCondLst>
                </p:cTn>
                <p:tgtEl>
                  <p:spTgt spid="2"/>
                </p:tgtEl>
              </p:cMediaNode>
            </p:video>
          </p:childTnLst>
        </p:cTn>
      </p:par>
    </p:tn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10800000">
            <a:off x="2025881" y="544432"/>
            <a:ext cx="14236237" cy="9198135"/>
          </a:xfrm>
          <a:custGeom>
            <a:avLst/>
            <a:gdLst/>
            <a:ahLst/>
            <a:cxnLst/>
            <a:rect r="r" b="b" t="t" l="l"/>
            <a:pathLst>
              <a:path h="9198135" w="14236237">
                <a:moveTo>
                  <a:pt x="0" y="0"/>
                </a:moveTo>
                <a:lnTo>
                  <a:pt x="14236238" y="0"/>
                </a:lnTo>
                <a:lnTo>
                  <a:pt x="14236238" y="9198136"/>
                </a:lnTo>
                <a:lnTo>
                  <a:pt x="0" y="9198136"/>
                </a:lnTo>
                <a:lnTo>
                  <a:pt x="0" y="0"/>
                </a:lnTo>
                <a:close/>
              </a:path>
            </a:pathLst>
          </a:custGeom>
          <a:blipFill>
            <a:blip r:embed="rId3">
              <a:alphaModFix amt="91000"/>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152382" y="1267333"/>
            <a:ext cx="11983236" cy="7552310"/>
          </a:xfrm>
          <a:prstGeom prst="rect">
            <a:avLst/>
          </a:prstGeom>
        </p:spPr>
        <p:txBody>
          <a:bodyPr anchor="t" rtlCol="false" tIns="0" lIns="0" bIns="0" rIns="0">
            <a:spAutoFit/>
          </a:bodyPr>
          <a:lstStyle/>
          <a:p>
            <a:pPr algn="ctr">
              <a:lnSpc>
                <a:spcPts val="9886"/>
              </a:lnSpc>
            </a:pPr>
            <a:r>
              <a:rPr lang="en-US" sz="7061">
                <a:solidFill>
                  <a:srgbClr val="5D3D72"/>
                </a:solidFill>
                <a:latin typeface="Poppins"/>
                <a:ea typeface="Poppins"/>
                <a:cs typeface="Poppins"/>
                <a:sym typeface="Poppins"/>
              </a:rPr>
              <a:t>We don't know exactly how to finish the challenge, and sometimes we might feel a bit stuck. </a:t>
            </a:r>
            <a:r>
              <a:rPr lang="en-US" sz="7061" b="true">
                <a:solidFill>
                  <a:srgbClr val="5D3D72"/>
                </a:solidFill>
                <a:latin typeface="Poppins Bold"/>
                <a:ea typeface="Poppins Bold"/>
                <a:cs typeface="Poppins Bold"/>
                <a:sym typeface="Poppins Bold"/>
              </a:rPr>
              <a:t>But, if we keep trying, we'll get it eventually.</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251643" y="-536042"/>
            <a:ext cx="15461759" cy="11359084"/>
          </a:xfrm>
          <a:custGeom>
            <a:avLst/>
            <a:gdLst/>
            <a:ahLst/>
            <a:cxnLst/>
            <a:rect r="r" b="b" t="t" l="l"/>
            <a:pathLst>
              <a:path h="11359084" w="15461759">
                <a:moveTo>
                  <a:pt x="0" y="0"/>
                </a:moveTo>
                <a:lnTo>
                  <a:pt x="15461759" y="0"/>
                </a:lnTo>
                <a:lnTo>
                  <a:pt x="15461759"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t="0" r="0" b="0"/>
            </a:stretch>
          </a:blipFill>
        </p:spPr>
      </p:sp>
      <p:sp>
        <p:nvSpPr>
          <p:cNvPr name="TextBox 4" id="4"/>
          <p:cNvSpPr txBox="true"/>
          <p:nvPr/>
        </p:nvSpPr>
        <p:spPr>
          <a:xfrm rot="0">
            <a:off x="2182113" y="1209675"/>
            <a:ext cx="10594248" cy="2047363"/>
          </a:xfrm>
          <a:prstGeom prst="rect">
            <a:avLst/>
          </a:prstGeom>
        </p:spPr>
        <p:txBody>
          <a:bodyPr anchor="t" rtlCol="false" tIns="0" lIns="0" bIns="0" rIns="0">
            <a:spAutoFit/>
          </a:bodyPr>
          <a:lstStyle/>
          <a:p>
            <a:pPr algn="ctr">
              <a:lnSpc>
                <a:spcPts val="7854"/>
              </a:lnSpc>
            </a:pPr>
            <a:r>
              <a:rPr lang="en-US" sz="7854">
                <a:solidFill>
                  <a:srgbClr val="5D3D72"/>
                </a:solidFill>
                <a:latin typeface="Bobby Jones"/>
                <a:ea typeface="Bobby Jones"/>
                <a:cs typeface="Bobby Jones"/>
                <a:sym typeface="Bobby Jones"/>
              </a:rPr>
              <a:t>Proverbs 14:23 (ICB)</a:t>
            </a:r>
          </a:p>
          <a:p>
            <a:pPr algn="ctr">
              <a:lnSpc>
                <a:spcPts val="7854"/>
              </a:lnSpc>
            </a:pPr>
          </a:p>
        </p:txBody>
      </p:sp>
      <p:sp>
        <p:nvSpPr>
          <p:cNvPr name="TextBox 5" id="5"/>
          <p:cNvSpPr txBox="true"/>
          <p:nvPr/>
        </p:nvSpPr>
        <p:spPr>
          <a:xfrm rot="0">
            <a:off x="1226946" y="2871916"/>
            <a:ext cx="11765417" cy="7045770"/>
          </a:xfrm>
          <a:prstGeom prst="rect">
            <a:avLst/>
          </a:prstGeom>
        </p:spPr>
        <p:txBody>
          <a:bodyPr anchor="t" rtlCol="false" tIns="0" lIns="0" bIns="0" rIns="0">
            <a:spAutoFit/>
          </a:bodyPr>
          <a:lstStyle/>
          <a:p>
            <a:pPr algn="ctr">
              <a:lnSpc>
                <a:spcPts val="11194"/>
              </a:lnSpc>
            </a:pPr>
            <a:r>
              <a:rPr lang="en-US" sz="8231">
                <a:solidFill>
                  <a:srgbClr val="5D3D72"/>
                </a:solidFill>
                <a:latin typeface="Bobby Jones"/>
                <a:ea typeface="Bobby Jones"/>
                <a:cs typeface="Bobby Jones"/>
                <a:sym typeface="Bobby Jones"/>
              </a:rPr>
              <a:t>Those who work hard make a profit. But those who only talk will be poor.</a:t>
            </a:r>
          </a:p>
          <a:p>
            <a:pPr algn="ctr">
              <a:lnSpc>
                <a:spcPts val="11194"/>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8BAD3"/>
        </a:solidFill>
      </p:bgPr>
    </p:bg>
    <p:spTree>
      <p:nvGrpSpPr>
        <p:cNvPr id="1" name=""/>
        <p:cNvGrpSpPr/>
        <p:nvPr/>
      </p:nvGrpSpPr>
      <p:grpSpPr>
        <a:xfrm>
          <a:off x="0" y="0"/>
          <a:ext cx="0" cy="0"/>
          <a:chOff x="0" y="0"/>
          <a:chExt cx="0" cy="0"/>
        </a:xfrm>
      </p:grpSpPr>
      <p:sp>
        <p:nvSpPr>
          <p:cNvPr name="Freeform 2" id="2"/>
          <p:cNvSpPr/>
          <p:nvPr/>
        </p:nvSpPr>
        <p:spPr>
          <a:xfrm flipH="false" flipV="false" rot="0">
            <a:off x="12169423" y="2057400"/>
            <a:ext cx="4392549" cy="8229600"/>
          </a:xfrm>
          <a:custGeom>
            <a:avLst/>
            <a:gdLst/>
            <a:ahLst/>
            <a:cxnLst/>
            <a:rect r="r" b="b" t="t" l="l"/>
            <a:pathLst>
              <a:path h="8229600" w="4392549">
                <a:moveTo>
                  <a:pt x="0" y="0"/>
                </a:moveTo>
                <a:lnTo>
                  <a:pt x="4392549" y="0"/>
                </a:lnTo>
                <a:lnTo>
                  <a:pt x="4392549"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0587671" y="792498"/>
            <a:ext cx="3778027" cy="2602116"/>
          </a:xfrm>
          <a:custGeom>
            <a:avLst/>
            <a:gdLst/>
            <a:ahLst/>
            <a:cxnLst/>
            <a:rect r="r" b="b" t="t" l="l"/>
            <a:pathLst>
              <a:path h="2602116" w="3778027">
                <a:moveTo>
                  <a:pt x="0" y="0"/>
                </a:moveTo>
                <a:lnTo>
                  <a:pt x="3778027" y="0"/>
                </a:lnTo>
                <a:lnTo>
                  <a:pt x="3778027" y="2602116"/>
                </a:lnTo>
                <a:lnTo>
                  <a:pt x="0" y="26021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1152525"/>
            <a:ext cx="8115300" cy="8054613"/>
          </a:xfrm>
          <a:prstGeom prst="rect">
            <a:avLst/>
          </a:prstGeom>
        </p:spPr>
        <p:txBody>
          <a:bodyPr anchor="t" rtlCol="false" tIns="0" lIns="0" bIns="0" rIns="0">
            <a:spAutoFit/>
          </a:bodyPr>
          <a:lstStyle/>
          <a:p>
            <a:pPr algn="ctr">
              <a:lnSpc>
                <a:spcPts val="7047"/>
              </a:lnSpc>
              <a:spcBef>
                <a:spcPct val="0"/>
              </a:spcBef>
            </a:pPr>
            <a:r>
              <a:rPr lang="en-US" sz="7047">
                <a:solidFill>
                  <a:srgbClr val="000000"/>
                </a:solidFill>
                <a:latin typeface="Bobby Jones"/>
                <a:ea typeface="Bobby Jones"/>
                <a:cs typeface="Bobby Jones"/>
                <a:sym typeface="Bobby Jones"/>
              </a:rPr>
              <a:t>When we work hard and do our best, that’s when we learn the most, and that’s when we get better. And, when we get better at our work, we can help other people.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8BAD3"/>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0"/>
            <a:ext cx="18302287" cy="10287000"/>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8BAD3"/>
        </a:solidFill>
      </p:bgPr>
    </p:bg>
    <p:spTree>
      <p:nvGrpSpPr>
        <p:cNvPr id="1" name=""/>
        <p:cNvGrpSpPr/>
        <p:nvPr/>
      </p:nvGrpSpPr>
      <p:grpSpPr>
        <a:xfrm>
          <a:off x="0" y="0"/>
          <a:ext cx="0" cy="0"/>
          <a:chOff x="0" y="0"/>
          <a:chExt cx="0" cy="0"/>
        </a:xfrm>
      </p:grpSpPr>
      <p:sp>
        <p:nvSpPr>
          <p:cNvPr name="Freeform 2" id="2"/>
          <p:cNvSpPr/>
          <p:nvPr/>
        </p:nvSpPr>
        <p:spPr>
          <a:xfrm flipH="false" flipV="false" rot="0">
            <a:off x="-2876806" y="-7261661"/>
            <a:ext cx="21946716" cy="21891849"/>
          </a:xfrm>
          <a:custGeom>
            <a:avLst/>
            <a:gdLst/>
            <a:ahLst/>
            <a:cxnLst/>
            <a:rect r="r" b="b" t="t" l="l"/>
            <a:pathLst>
              <a:path h="21891849" w="21946716">
                <a:moveTo>
                  <a:pt x="0" y="0"/>
                </a:moveTo>
                <a:lnTo>
                  <a:pt x="21946716" y="0"/>
                </a:lnTo>
                <a:lnTo>
                  <a:pt x="21946716" y="21891849"/>
                </a:lnTo>
                <a:lnTo>
                  <a:pt x="0" y="21891849"/>
                </a:lnTo>
                <a:lnTo>
                  <a:pt x="0" y="0"/>
                </a:lnTo>
                <a:close/>
              </a:path>
            </a:pathLst>
          </a:custGeom>
          <a:blipFill>
            <a:blip r:embed="rId2"/>
            <a:stretch>
              <a:fillRect l="0" t="0" r="0" b="0"/>
            </a:stretch>
          </a:blipFill>
        </p:spPr>
      </p:sp>
      <p:sp>
        <p:nvSpPr>
          <p:cNvPr name="TextBox 3" id="3"/>
          <p:cNvSpPr txBox="true"/>
          <p:nvPr/>
        </p:nvSpPr>
        <p:spPr>
          <a:xfrm rot="0">
            <a:off x="3085753" y="1863677"/>
            <a:ext cx="12116493" cy="6731096"/>
          </a:xfrm>
          <a:prstGeom prst="rect">
            <a:avLst/>
          </a:prstGeom>
        </p:spPr>
        <p:txBody>
          <a:bodyPr anchor="t" rtlCol="false" tIns="0" lIns="0" bIns="0" rIns="0">
            <a:spAutoFit/>
          </a:bodyPr>
          <a:lstStyle/>
          <a:p>
            <a:pPr algn="ctr">
              <a:lnSpc>
                <a:spcPts val="10522"/>
              </a:lnSpc>
              <a:spcBef>
                <a:spcPct val="0"/>
              </a:spcBef>
            </a:pPr>
            <a:r>
              <a:rPr lang="en-US" sz="10522">
                <a:solidFill>
                  <a:srgbClr val="000000"/>
                </a:solidFill>
                <a:latin typeface="Bobby Jones"/>
                <a:ea typeface="Bobby Jones"/>
                <a:cs typeface="Bobby Jones"/>
                <a:sym typeface="Bobby Jones"/>
              </a:rPr>
              <a:t>But,</a:t>
            </a:r>
            <a:r>
              <a:rPr lang="en-US" sz="10522">
                <a:solidFill>
                  <a:srgbClr val="000000"/>
                </a:solidFill>
                <a:latin typeface="Bobby Jones"/>
                <a:ea typeface="Bobby Jones"/>
                <a:cs typeface="Bobby Jones"/>
                <a:sym typeface="Bobby Jones"/>
              </a:rPr>
              <a:t> there are things that are even more important than money.</a:t>
            </a:r>
          </a:p>
          <a:p>
            <a:pPr algn="ctr">
              <a:lnSpc>
                <a:spcPts val="10522"/>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8BAD3"/>
        </a:solidFill>
      </p:bgPr>
    </p:bg>
    <p:spTree>
      <p:nvGrpSpPr>
        <p:cNvPr id="1" name=""/>
        <p:cNvGrpSpPr/>
        <p:nvPr/>
      </p:nvGrpSpPr>
      <p:grpSpPr>
        <a:xfrm>
          <a:off x="0" y="0"/>
          <a:ext cx="0" cy="0"/>
          <a:chOff x="0" y="0"/>
          <a:chExt cx="0" cy="0"/>
        </a:xfrm>
      </p:grpSpPr>
      <p:sp>
        <p:nvSpPr>
          <p:cNvPr name="Freeform 2" id="2"/>
          <p:cNvSpPr/>
          <p:nvPr/>
        </p:nvSpPr>
        <p:spPr>
          <a:xfrm flipH="false" flipV="false" rot="0">
            <a:off x="442641" y="5382712"/>
            <a:ext cx="5245228" cy="4904288"/>
          </a:xfrm>
          <a:custGeom>
            <a:avLst/>
            <a:gdLst/>
            <a:ahLst/>
            <a:cxnLst/>
            <a:rect r="r" b="b" t="t" l="l"/>
            <a:pathLst>
              <a:path h="4904288" w="5245228">
                <a:moveTo>
                  <a:pt x="0" y="0"/>
                </a:moveTo>
                <a:lnTo>
                  <a:pt x="5245228" y="0"/>
                </a:lnTo>
                <a:lnTo>
                  <a:pt x="5245228" y="4904288"/>
                </a:lnTo>
                <a:lnTo>
                  <a:pt x="0" y="4904288"/>
                </a:lnTo>
                <a:lnTo>
                  <a:pt x="0" y="0"/>
                </a:lnTo>
                <a:close/>
              </a:path>
            </a:pathLst>
          </a:custGeom>
          <a:blipFill>
            <a:blip r:embed="rId2"/>
            <a:stretch>
              <a:fillRect l="0" t="0" r="0" b="0"/>
            </a:stretch>
          </a:blipFill>
        </p:spPr>
      </p:sp>
      <p:sp>
        <p:nvSpPr>
          <p:cNvPr name="Freeform 3" id="3"/>
          <p:cNvSpPr/>
          <p:nvPr/>
        </p:nvSpPr>
        <p:spPr>
          <a:xfrm flipH="false" flipV="false" rot="0">
            <a:off x="5876537" y="6172200"/>
            <a:ext cx="6899817" cy="4114800"/>
          </a:xfrm>
          <a:custGeom>
            <a:avLst/>
            <a:gdLst/>
            <a:ahLst/>
            <a:cxnLst/>
            <a:rect r="r" b="b" t="t" l="l"/>
            <a:pathLst>
              <a:path h="4114800" w="6899817">
                <a:moveTo>
                  <a:pt x="0" y="0"/>
                </a:moveTo>
                <a:lnTo>
                  <a:pt x="6899817" y="0"/>
                </a:lnTo>
                <a:lnTo>
                  <a:pt x="68998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1858625" y="6172200"/>
            <a:ext cx="6429375" cy="4114800"/>
          </a:xfrm>
          <a:custGeom>
            <a:avLst/>
            <a:gdLst/>
            <a:ahLst/>
            <a:cxnLst/>
            <a:rect r="r" b="b" t="t" l="l"/>
            <a:pathLst>
              <a:path h="4114800" w="6429375">
                <a:moveTo>
                  <a:pt x="0" y="0"/>
                </a:moveTo>
                <a:lnTo>
                  <a:pt x="6429375" y="0"/>
                </a:lnTo>
                <a:lnTo>
                  <a:pt x="64293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028700" y="2909375"/>
            <a:ext cx="16230600" cy="2047363"/>
          </a:xfrm>
          <a:prstGeom prst="rect">
            <a:avLst/>
          </a:prstGeom>
        </p:spPr>
        <p:txBody>
          <a:bodyPr anchor="t" rtlCol="false" tIns="0" lIns="0" bIns="0" rIns="0">
            <a:spAutoFit/>
          </a:bodyPr>
          <a:lstStyle/>
          <a:p>
            <a:pPr algn="ctr">
              <a:lnSpc>
                <a:spcPts val="7854"/>
              </a:lnSpc>
              <a:spcBef>
                <a:spcPct val="0"/>
              </a:spcBef>
            </a:pPr>
            <a:r>
              <a:rPr lang="en-US" sz="7854">
                <a:solidFill>
                  <a:srgbClr val="000000"/>
                </a:solidFill>
                <a:latin typeface="Bobby Jones"/>
                <a:ea typeface="Bobby Jones"/>
                <a:cs typeface="Bobby Jones"/>
                <a:sym typeface="Bobby Jones"/>
              </a:rPr>
              <a:t>When we do our best work for people, we are actually serving God.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251643" y="-536042"/>
            <a:ext cx="15461759" cy="11359084"/>
          </a:xfrm>
          <a:custGeom>
            <a:avLst/>
            <a:gdLst/>
            <a:ahLst/>
            <a:cxnLst/>
            <a:rect r="r" b="b" t="t" l="l"/>
            <a:pathLst>
              <a:path h="11359084" w="15461759">
                <a:moveTo>
                  <a:pt x="0" y="0"/>
                </a:moveTo>
                <a:lnTo>
                  <a:pt x="15461759" y="0"/>
                </a:lnTo>
                <a:lnTo>
                  <a:pt x="15461759"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t="0" r="0" b="0"/>
            </a:stretch>
          </a:blipFill>
        </p:spPr>
      </p:sp>
      <p:sp>
        <p:nvSpPr>
          <p:cNvPr name="TextBox 4" id="4"/>
          <p:cNvSpPr txBox="true"/>
          <p:nvPr/>
        </p:nvSpPr>
        <p:spPr>
          <a:xfrm rot="0">
            <a:off x="2332291" y="2205294"/>
            <a:ext cx="10293891" cy="6009763"/>
          </a:xfrm>
          <a:prstGeom prst="rect">
            <a:avLst/>
          </a:prstGeom>
        </p:spPr>
        <p:txBody>
          <a:bodyPr anchor="t" rtlCol="false" tIns="0" lIns="0" bIns="0" rIns="0">
            <a:spAutoFit/>
          </a:bodyPr>
          <a:lstStyle/>
          <a:p>
            <a:pPr algn="ctr">
              <a:lnSpc>
                <a:spcPts val="7854"/>
              </a:lnSpc>
            </a:pPr>
            <a:r>
              <a:rPr lang="en-US" sz="7854">
                <a:solidFill>
                  <a:srgbClr val="5D3D72"/>
                </a:solidFill>
                <a:latin typeface="Bobby Jones"/>
                <a:ea typeface="Bobby Jones"/>
                <a:cs typeface="Bobby Jones"/>
                <a:sym typeface="Bobby Jones"/>
              </a:rPr>
              <a:t>Why would a person want to be lazy?</a:t>
            </a:r>
          </a:p>
          <a:p>
            <a:pPr algn="ctr">
              <a:lnSpc>
                <a:spcPts val="7854"/>
              </a:lnSpc>
            </a:pPr>
          </a:p>
          <a:p>
            <a:pPr algn="ctr">
              <a:lnSpc>
                <a:spcPts val="7854"/>
              </a:lnSpc>
            </a:pPr>
            <a:r>
              <a:rPr lang="en-US" sz="7854">
                <a:solidFill>
                  <a:srgbClr val="5D3D72"/>
                </a:solidFill>
                <a:latin typeface="Bobby Jones"/>
                <a:ea typeface="Bobby Jones"/>
                <a:cs typeface="Bobby Jones"/>
                <a:sym typeface="Bobby Jones"/>
              </a:rPr>
              <a:t>What's so great about working hard?</a:t>
            </a:r>
          </a:p>
          <a:p>
            <a:pPr algn="ctr">
              <a:lnSpc>
                <a:spcPts val="7854"/>
              </a:lnSpc>
            </a:pPr>
          </a:p>
        </p:txBody>
      </p:sp>
      <p:sp>
        <p:nvSpPr>
          <p:cNvPr name="Freeform 5" id="5">
            <a:extLst>
              <a:ext uri="{C183D7F6-B498-43B3-948B-1728B52AA6E4}">
                <adec:decorative xmlns:adec="http://schemas.microsoft.com/office/drawing/2017/decorative" val="1"/>
              </a:ext>
            </a:extLst>
          </p:cNvPr>
          <p:cNvSpPr/>
          <p:nvPr/>
        </p:nvSpPr>
        <p:spPr>
          <a:xfrm flipH="false" flipV="false" rot="1236282">
            <a:off x="3416362" y="7913567"/>
            <a:ext cx="3029363" cy="4746865"/>
          </a:xfrm>
          <a:custGeom>
            <a:avLst/>
            <a:gdLst/>
            <a:ahLst/>
            <a:cxnLst/>
            <a:rect r="r" b="b" t="t" l="l"/>
            <a:pathLst>
              <a:path h="4746865" w="3029363">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a:extLst>
              <a:ext uri="{C183D7F6-B498-43B3-948B-1728B52AA6E4}">
                <adec:decorative xmlns:adec="http://schemas.microsoft.com/office/drawing/2017/decorative" val="1"/>
              </a:ext>
            </a:extLst>
          </p:cNvPr>
          <p:cNvSpPr/>
          <p:nvPr/>
        </p:nvSpPr>
        <p:spPr>
          <a:xfrm flipH="false" flipV="false" rot="1236282">
            <a:off x="5669405" y="8449609"/>
            <a:ext cx="3029363" cy="4746865"/>
          </a:xfrm>
          <a:custGeom>
            <a:avLst/>
            <a:gdLst/>
            <a:ahLst/>
            <a:cxnLst/>
            <a:rect r="r" b="b" t="t" l="l"/>
            <a:pathLst>
              <a:path h="4746865" w="3029363">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a:extLst>
              <a:ext uri="{C183D7F6-B498-43B3-948B-1728B52AA6E4}">
                <adec:decorative xmlns:adec="http://schemas.microsoft.com/office/drawing/2017/decorative" val="1"/>
              </a:ext>
            </a:extLst>
          </p:cNvPr>
          <p:cNvSpPr/>
          <p:nvPr/>
        </p:nvSpPr>
        <p:spPr>
          <a:xfrm flipH="false" flipV="false" rot="1236282">
            <a:off x="-1089726" y="7645546"/>
            <a:ext cx="3029363" cy="4746865"/>
          </a:xfrm>
          <a:custGeom>
            <a:avLst/>
            <a:gdLst/>
            <a:ahLst/>
            <a:cxnLst/>
            <a:rect r="r" b="b" t="t" l="l"/>
            <a:pathLst>
              <a:path h="4746865" w="3029363">
                <a:moveTo>
                  <a:pt x="0" y="0"/>
                </a:moveTo>
                <a:lnTo>
                  <a:pt x="3029364" y="0"/>
                </a:lnTo>
                <a:lnTo>
                  <a:pt x="3029364"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a:extLst>
              <a:ext uri="{C183D7F6-B498-43B3-948B-1728B52AA6E4}">
                <adec:decorative xmlns:adec="http://schemas.microsoft.com/office/drawing/2017/decorative" val="1"/>
              </a:ext>
            </a:extLst>
          </p:cNvPr>
          <p:cNvSpPr/>
          <p:nvPr/>
        </p:nvSpPr>
        <p:spPr>
          <a:xfrm flipH="false" flipV="false" rot="1236282">
            <a:off x="1163318" y="8181588"/>
            <a:ext cx="3029363" cy="4746865"/>
          </a:xfrm>
          <a:custGeom>
            <a:avLst/>
            <a:gdLst/>
            <a:ahLst/>
            <a:cxnLst/>
            <a:rect r="r" b="b" t="t" l="l"/>
            <a:pathLst>
              <a:path h="4746865" w="3029363">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a:extLst>
              <a:ext uri="{C183D7F6-B498-43B3-948B-1728B52AA6E4}">
                <adec:decorative xmlns:adec="http://schemas.microsoft.com/office/drawing/2017/decorative" val="1"/>
              </a:ext>
            </a:extLst>
          </p:cNvPr>
          <p:cNvSpPr/>
          <p:nvPr/>
        </p:nvSpPr>
        <p:spPr>
          <a:xfrm flipH="false" flipV="false" rot="1236282">
            <a:off x="7922449" y="7913567"/>
            <a:ext cx="3029363" cy="4746865"/>
          </a:xfrm>
          <a:custGeom>
            <a:avLst/>
            <a:gdLst/>
            <a:ahLst/>
            <a:cxnLst/>
            <a:rect r="r" b="b" t="t" l="l"/>
            <a:pathLst>
              <a:path h="4746865" w="3029363">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a:extLst>
              <a:ext uri="{C183D7F6-B498-43B3-948B-1728B52AA6E4}">
                <adec:decorative xmlns:adec="http://schemas.microsoft.com/office/drawing/2017/decorative" val="1"/>
              </a:ext>
            </a:extLst>
          </p:cNvPr>
          <p:cNvSpPr/>
          <p:nvPr/>
        </p:nvSpPr>
        <p:spPr>
          <a:xfrm flipH="false" flipV="false" rot="1236282">
            <a:off x="10175492" y="8449609"/>
            <a:ext cx="3029363" cy="4746865"/>
          </a:xfrm>
          <a:custGeom>
            <a:avLst/>
            <a:gdLst/>
            <a:ahLst/>
            <a:cxnLst/>
            <a:rect r="r" b="b" t="t" l="l"/>
            <a:pathLst>
              <a:path h="4746865" w="3029363">
                <a:moveTo>
                  <a:pt x="0" y="0"/>
                </a:moveTo>
                <a:lnTo>
                  <a:pt x="3029363" y="0"/>
                </a:lnTo>
                <a:lnTo>
                  <a:pt x="3029363"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a:extLst>
              <a:ext uri="{C183D7F6-B498-43B3-948B-1728B52AA6E4}">
                <adec:decorative xmlns:adec="http://schemas.microsoft.com/office/drawing/2017/decorative" val="1"/>
              </a:ext>
            </a:extLst>
          </p:cNvPr>
          <p:cNvSpPr/>
          <p:nvPr/>
        </p:nvSpPr>
        <p:spPr>
          <a:xfrm flipH="false" flipV="false" rot="1236282">
            <a:off x="12267231" y="8181588"/>
            <a:ext cx="3029363" cy="4746865"/>
          </a:xfrm>
          <a:custGeom>
            <a:avLst/>
            <a:gdLst/>
            <a:ahLst/>
            <a:cxnLst/>
            <a:rect r="r" b="b" t="t" l="l"/>
            <a:pathLst>
              <a:path h="4746865" w="3029363">
                <a:moveTo>
                  <a:pt x="0" y="0"/>
                </a:moveTo>
                <a:lnTo>
                  <a:pt x="3029364" y="0"/>
                </a:lnTo>
                <a:lnTo>
                  <a:pt x="3029364" y="4746866"/>
                </a:lnTo>
                <a:lnTo>
                  <a:pt x="0" y="47468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10800000">
            <a:off x="3752267" y="-536042"/>
            <a:ext cx="15461759" cy="11359084"/>
          </a:xfrm>
          <a:custGeom>
            <a:avLst/>
            <a:gdLst/>
            <a:ahLst/>
            <a:cxnLst/>
            <a:rect r="r" b="b" t="t" l="l"/>
            <a:pathLst>
              <a:path h="11359084" w="15461759">
                <a:moveTo>
                  <a:pt x="0" y="0"/>
                </a:moveTo>
                <a:lnTo>
                  <a:pt x="15461758" y="0"/>
                </a:lnTo>
                <a:lnTo>
                  <a:pt x="15461758"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t="0" r="0" b="0"/>
            </a:stretch>
          </a:blipFill>
        </p:spPr>
      </p:sp>
      <p:sp>
        <p:nvSpPr>
          <p:cNvPr name="TextBox 4" id="4"/>
          <p:cNvSpPr txBox="true"/>
          <p:nvPr/>
        </p:nvSpPr>
        <p:spPr>
          <a:xfrm rot="0">
            <a:off x="6845141" y="2512686"/>
            <a:ext cx="9276011" cy="2047363"/>
          </a:xfrm>
          <a:prstGeom prst="rect">
            <a:avLst/>
          </a:prstGeom>
        </p:spPr>
        <p:txBody>
          <a:bodyPr anchor="t" rtlCol="false" tIns="0" lIns="0" bIns="0" rIns="0">
            <a:spAutoFit/>
          </a:bodyPr>
          <a:lstStyle/>
          <a:p>
            <a:pPr algn="ctr">
              <a:lnSpc>
                <a:spcPts val="7854"/>
              </a:lnSpc>
            </a:pPr>
            <a:r>
              <a:rPr lang="en-US" sz="7854">
                <a:solidFill>
                  <a:srgbClr val="5D3D72"/>
                </a:solidFill>
                <a:latin typeface="Bobby Jones"/>
                <a:ea typeface="Bobby Jones"/>
                <a:cs typeface="Bobby Jones"/>
                <a:sym typeface="Bobby Jones"/>
              </a:rPr>
              <a:t>how can we get a lot done?</a:t>
            </a:r>
          </a:p>
        </p:txBody>
      </p:sp>
      <p:sp>
        <p:nvSpPr>
          <p:cNvPr name="TextBox 5" id="5"/>
          <p:cNvSpPr txBox="true"/>
          <p:nvPr/>
        </p:nvSpPr>
        <p:spPr>
          <a:xfrm rot="0">
            <a:off x="4874331" y="4554124"/>
            <a:ext cx="13217630" cy="1064453"/>
          </a:xfrm>
          <a:prstGeom prst="rect">
            <a:avLst/>
          </a:prstGeom>
        </p:spPr>
        <p:txBody>
          <a:bodyPr anchor="t" rtlCol="false" tIns="0" lIns="0" bIns="0" rIns="0">
            <a:spAutoFit/>
          </a:bodyPr>
          <a:lstStyle/>
          <a:p>
            <a:pPr algn="ctr">
              <a:lnSpc>
                <a:spcPts val="8640"/>
              </a:lnSpc>
            </a:pPr>
            <a:r>
              <a:rPr lang="en-US" sz="6352">
                <a:solidFill>
                  <a:srgbClr val="5D3D72"/>
                </a:solidFill>
                <a:latin typeface="Bobby Jones"/>
                <a:ea typeface="Bobby Jones"/>
                <a:cs typeface="Bobby Jones"/>
                <a:sym typeface="Bobby Jones"/>
              </a:rPr>
              <a:t>we should make a plan</a:t>
            </a:r>
          </a:p>
        </p:txBody>
      </p:sp>
      <p:sp>
        <p:nvSpPr>
          <p:cNvPr name="TextBox 6" id="6"/>
          <p:cNvSpPr txBox="true"/>
          <p:nvPr/>
        </p:nvSpPr>
        <p:spPr>
          <a:xfrm rot="0">
            <a:off x="4615475" y="5992474"/>
            <a:ext cx="13864393" cy="2243001"/>
          </a:xfrm>
          <a:prstGeom prst="rect">
            <a:avLst/>
          </a:prstGeom>
        </p:spPr>
        <p:txBody>
          <a:bodyPr anchor="t" rtlCol="false" tIns="0" lIns="0" bIns="0" rIns="0">
            <a:spAutoFit/>
          </a:bodyPr>
          <a:lstStyle/>
          <a:p>
            <a:pPr algn="ctr">
              <a:lnSpc>
                <a:spcPts val="9062"/>
              </a:lnSpc>
            </a:pPr>
            <a:r>
              <a:rPr lang="en-US" sz="6663">
                <a:solidFill>
                  <a:srgbClr val="5D3D72"/>
                </a:solidFill>
                <a:latin typeface="Bobby Jones"/>
                <a:ea typeface="Bobby Jones"/>
                <a:cs typeface="Bobby Jones"/>
                <a:sym typeface="Bobby Jones"/>
              </a:rPr>
              <a:t>we should try our best</a:t>
            </a:r>
          </a:p>
          <a:p>
            <a:pPr algn="ctr">
              <a:lnSpc>
                <a:spcPts val="9062"/>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6197" y="-6760735"/>
            <a:ext cx="18864197" cy="18864197"/>
          </a:xfrm>
          <a:custGeom>
            <a:avLst/>
            <a:gdLst/>
            <a:ahLst/>
            <a:cxnLst/>
            <a:rect r="r" b="b" t="t" l="l"/>
            <a:pathLst>
              <a:path h="18864197" w="18864197">
                <a:moveTo>
                  <a:pt x="0" y="0"/>
                </a:moveTo>
                <a:lnTo>
                  <a:pt x="18864197" y="0"/>
                </a:lnTo>
                <a:lnTo>
                  <a:pt x="18864197" y="18864197"/>
                </a:lnTo>
                <a:lnTo>
                  <a:pt x="0" y="18864197"/>
                </a:lnTo>
                <a:lnTo>
                  <a:pt x="0" y="0"/>
                </a:lnTo>
                <a:close/>
              </a:path>
            </a:pathLst>
          </a:custGeom>
          <a:blipFill>
            <a:blip r:embed="rId2">
              <a:alphaModFix amt="39000"/>
            </a:blip>
            <a:stretch>
              <a:fillRect l="0" t="0" r="0" b="0"/>
            </a:stretch>
          </a:blipFill>
        </p:spPr>
      </p:sp>
      <p:sp>
        <p:nvSpPr>
          <p:cNvPr name="Freeform 3" id="3"/>
          <p:cNvSpPr/>
          <p:nvPr/>
        </p:nvSpPr>
        <p:spPr>
          <a:xfrm flipH="false" flipV="false" rot="0">
            <a:off x="-4233797" y="8384610"/>
            <a:ext cx="7315200" cy="3328416"/>
          </a:xfrm>
          <a:custGeom>
            <a:avLst/>
            <a:gdLst/>
            <a:ahLst/>
            <a:cxnLst/>
            <a:rect r="r" b="b" t="t" l="l"/>
            <a:pathLst>
              <a:path h="3328416" w="7315200">
                <a:moveTo>
                  <a:pt x="0" y="0"/>
                </a:moveTo>
                <a:lnTo>
                  <a:pt x="7315200" y="0"/>
                </a:lnTo>
                <a:lnTo>
                  <a:pt x="7315200" y="3328416"/>
                </a:lnTo>
                <a:lnTo>
                  <a:pt x="0" y="33284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078972" y="7988662"/>
            <a:ext cx="6130056" cy="4114800"/>
          </a:xfrm>
          <a:custGeom>
            <a:avLst/>
            <a:gdLst/>
            <a:ahLst/>
            <a:cxnLst/>
            <a:rect r="r" b="b" t="t" l="l"/>
            <a:pathLst>
              <a:path h="4114800" w="6130056">
                <a:moveTo>
                  <a:pt x="0" y="0"/>
                </a:moveTo>
                <a:lnTo>
                  <a:pt x="6130056" y="0"/>
                </a:lnTo>
                <a:lnTo>
                  <a:pt x="6130056" y="4114800"/>
                </a:lnTo>
                <a:lnTo>
                  <a:pt x="0" y="4114800"/>
                </a:lnTo>
                <a:lnTo>
                  <a:pt x="0" y="0"/>
                </a:lnTo>
                <a:close/>
              </a:path>
            </a:pathLst>
          </a:custGeom>
          <a:blipFill>
            <a:blip r:embed="rId5"/>
            <a:stretch>
              <a:fillRect l="0" t="0" r="0" b="0"/>
            </a:stretch>
          </a:blipFill>
        </p:spPr>
      </p:sp>
      <p:sp>
        <p:nvSpPr>
          <p:cNvPr name="Freeform 5" id="5"/>
          <p:cNvSpPr/>
          <p:nvPr/>
        </p:nvSpPr>
        <p:spPr>
          <a:xfrm flipH="false" flipV="false" rot="0">
            <a:off x="13530051" y="7202278"/>
            <a:ext cx="1728216" cy="4114800"/>
          </a:xfrm>
          <a:custGeom>
            <a:avLst/>
            <a:gdLst/>
            <a:ahLst/>
            <a:cxnLst/>
            <a:rect r="r" b="b" t="t" l="l"/>
            <a:pathLst>
              <a:path h="4114800" w="1728216">
                <a:moveTo>
                  <a:pt x="0" y="0"/>
                </a:moveTo>
                <a:lnTo>
                  <a:pt x="1728216" y="0"/>
                </a:lnTo>
                <a:lnTo>
                  <a:pt x="17282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6261636" y="8384610"/>
            <a:ext cx="2536521" cy="2536521"/>
          </a:xfrm>
          <a:custGeom>
            <a:avLst/>
            <a:gdLst/>
            <a:ahLst/>
            <a:cxnLst/>
            <a:rect r="r" b="b" t="t" l="l"/>
            <a:pathLst>
              <a:path h="2536521" w="2536521">
                <a:moveTo>
                  <a:pt x="0" y="0"/>
                </a:moveTo>
                <a:lnTo>
                  <a:pt x="2536520" y="0"/>
                </a:lnTo>
                <a:lnTo>
                  <a:pt x="2536520" y="2536520"/>
                </a:lnTo>
                <a:lnTo>
                  <a:pt x="0" y="25365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3573198" y="7988662"/>
            <a:ext cx="3425571" cy="4114800"/>
          </a:xfrm>
          <a:custGeom>
            <a:avLst/>
            <a:gdLst/>
            <a:ahLst/>
            <a:cxnLst/>
            <a:rect r="r" b="b" t="t" l="l"/>
            <a:pathLst>
              <a:path h="4114800" w="3425571">
                <a:moveTo>
                  <a:pt x="0" y="0"/>
                </a:moveTo>
                <a:lnTo>
                  <a:pt x="3425571" y="0"/>
                </a:lnTo>
                <a:lnTo>
                  <a:pt x="34255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4805295" y="7595470"/>
            <a:ext cx="3909060" cy="4114800"/>
          </a:xfrm>
          <a:custGeom>
            <a:avLst/>
            <a:gdLst/>
            <a:ahLst/>
            <a:cxnLst/>
            <a:rect r="r" b="b" t="t" l="l"/>
            <a:pathLst>
              <a:path h="4114800" w="3909060">
                <a:moveTo>
                  <a:pt x="0" y="0"/>
                </a:moveTo>
                <a:lnTo>
                  <a:pt x="3909060" y="0"/>
                </a:lnTo>
                <a:lnTo>
                  <a:pt x="390906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0455529" y="8506184"/>
            <a:ext cx="4802738" cy="3079756"/>
          </a:xfrm>
          <a:custGeom>
            <a:avLst/>
            <a:gdLst/>
            <a:ahLst/>
            <a:cxnLst/>
            <a:rect r="r" b="b" t="t" l="l"/>
            <a:pathLst>
              <a:path h="3079756" w="4802738">
                <a:moveTo>
                  <a:pt x="0" y="0"/>
                </a:moveTo>
                <a:lnTo>
                  <a:pt x="4802738" y="0"/>
                </a:lnTo>
                <a:lnTo>
                  <a:pt x="4802738" y="3079756"/>
                </a:lnTo>
                <a:lnTo>
                  <a:pt x="0" y="3079756"/>
                </a:lnTo>
                <a:lnTo>
                  <a:pt x="0" y="0"/>
                </a:lnTo>
                <a:close/>
              </a:path>
            </a:pathLst>
          </a:custGeom>
          <a:blipFill>
            <a:blip r:embed="rId14"/>
            <a:stretch>
              <a:fillRect l="0" t="0" r="0" b="0"/>
            </a:stretch>
          </a:blipFill>
        </p:spPr>
      </p:sp>
      <p:sp>
        <p:nvSpPr>
          <p:cNvPr name="Freeform 10" id="10"/>
          <p:cNvSpPr/>
          <p:nvPr/>
        </p:nvSpPr>
        <p:spPr>
          <a:xfrm flipH="false" flipV="false" rot="0">
            <a:off x="2066847" y="8863730"/>
            <a:ext cx="2029111" cy="2057400"/>
          </a:xfrm>
          <a:custGeom>
            <a:avLst/>
            <a:gdLst/>
            <a:ahLst/>
            <a:cxnLst/>
            <a:rect r="r" b="b" t="t" l="l"/>
            <a:pathLst>
              <a:path h="2057400" w="2029111">
                <a:moveTo>
                  <a:pt x="0" y="0"/>
                </a:moveTo>
                <a:lnTo>
                  <a:pt x="2029111" y="0"/>
                </a:lnTo>
                <a:lnTo>
                  <a:pt x="2029111"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1534438" y="1578092"/>
            <a:ext cx="2862197" cy="2862197"/>
          </a:xfrm>
          <a:custGeom>
            <a:avLst/>
            <a:gdLst/>
            <a:ahLst/>
            <a:cxnLst/>
            <a:rect r="r" b="b" t="t" l="l"/>
            <a:pathLst>
              <a:path h="2862197" w="2862197">
                <a:moveTo>
                  <a:pt x="0" y="0"/>
                </a:moveTo>
                <a:lnTo>
                  <a:pt x="2862198" y="0"/>
                </a:lnTo>
                <a:lnTo>
                  <a:pt x="2862198" y="2862197"/>
                </a:lnTo>
                <a:lnTo>
                  <a:pt x="0" y="286219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4396636" y="1603144"/>
            <a:ext cx="2837145" cy="2837145"/>
          </a:xfrm>
          <a:custGeom>
            <a:avLst/>
            <a:gdLst/>
            <a:ahLst/>
            <a:cxnLst/>
            <a:rect r="r" b="b" t="t" l="l"/>
            <a:pathLst>
              <a:path h="2837145" w="2837145">
                <a:moveTo>
                  <a:pt x="0" y="0"/>
                </a:moveTo>
                <a:lnTo>
                  <a:pt x="2837145" y="0"/>
                </a:lnTo>
                <a:lnTo>
                  <a:pt x="2837145" y="2837145"/>
                </a:lnTo>
                <a:lnTo>
                  <a:pt x="0" y="283714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9979043" y="1678300"/>
            <a:ext cx="2761989" cy="2761989"/>
          </a:xfrm>
          <a:custGeom>
            <a:avLst/>
            <a:gdLst/>
            <a:ahLst/>
            <a:cxnLst/>
            <a:rect r="r" b="b" t="t" l="l"/>
            <a:pathLst>
              <a:path h="2761989" w="2761989">
                <a:moveTo>
                  <a:pt x="0" y="0"/>
                </a:moveTo>
                <a:lnTo>
                  <a:pt x="2761989" y="0"/>
                </a:lnTo>
                <a:lnTo>
                  <a:pt x="2761989" y="2761989"/>
                </a:lnTo>
                <a:lnTo>
                  <a:pt x="0" y="276198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7235881" y="1678300"/>
            <a:ext cx="2761989" cy="2761989"/>
          </a:xfrm>
          <a:custGeom>
            <a:avLst/>
            <a:gdLst/>
            <a:ahLst/>
            <a:cxnLst/>
            <a:rect r="r" b="b" t="t" l="l"/>
            <a:pathLst>
              <a:path h="2761989" w="2761989">
                <a:moveTo>
                  <a:pt x="0" y="0"/>
                </a:moveTo>
                <a:lnTo>
                  <a:pt x="2761989" y="0"/>
                </a:lnTo>
                <a:lnTo>
                  <a:pt x="2761989" y="2761989"/>
                </a:lnTo>
                <a:lnTo>
                  <a:pt x="0" y="2761989"/>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12741032" y="1603144"/>
            <a:ext cx="2686833" cy="2686833"/>
          </a:xfrm>
          <a:custGeom>
            <a:avLst/>
            <a:gdLst/>
            <a:ahLst/>
            <a:cxnLst/>
            <a:rect r="r" b="b" t="t" l="l"/>
            <a:pathLst>
              <a:path h="2686833" w="2686833">
                <a:moveTo>
                  <a:pt x="0" y="0"/>
                </a:moveTo>
                <a:lnTo>
                  <a:pt x="2686833" y="0"/>
                </a:lnTo>
                <a:lnTo>
                  <a:pt x="2686833" y="2686832"/>
                </a:lnTo>
                <a:lnTo>
                  <a:pt x="0" y="268683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false" flipV="false" rot="0">
            <a:off x="5693079" y="4440289"/>
            <a:ext cx="2761989" cy="2761989"/>
          </a:xfrm>
          <a:custGeom>
            <a:avLst/>
            <a:gdLst/>
            <a:ahLst/>
            <a:cxnLst/>
            <a:rect r="r" b="b" t="t" l="l"/>
            <a:pathLst>
              <a:path h="2761989" w="2761989">
                <a:moveTo>
                  <a:pt x="0" y="0"/>
                </a:moveTo>
                <a:lnTo>
                  <a:pt x="2761989" y="0"/>
                </a:lnTo>
                <a:lnTo>
                  <a:pt x="2761989" y="2761989"/>
                </a:lnTo>
                <a:lnTo>
                  <a:pt x="0" y="2761989"/>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7" id="17"/>
          <p:cNvSpPr/>
          <p:nvPr/>
        </p:nvSpPr>
        <p:spPr>
          <a:xfrm flipH="false" flipV="false" rot="0">
            <a:off x="8455068" y="4283713"/>
            <a:ext cx="2768252" cy="2768252"/>
          </a:xfrm>
          <a:custGeom>
            <a:avLst/>
            <a:gdLst/>
            <a:ahLst/>
            <a:cxnLst/>
            <a:rect r="r" b="b" t="t" l="l"/>
            <a:pathLst>
              <a:path h="2768252" w="2768252">
                <a:moveTo>
                  <a:pt x="0" y="0"/>
                </a:moveTo>
                <a:lnTo>
                  <a:pt x="2768253" y="0"/>
                </a:lnTo>
                <a:lnTo>
                  <a:pt x="2768253" y="2768253"/>
                </a:lnTo>
                <a:lnTo>
                  <a:pt x="0" y="276825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8" id="18"/>
          <p:cNvSpPr/>
          <p:nvPr/>
        </p:nvSpPr>
        <p:spPr>
          <a:xfrm flipH="false" flipV="false" rot="0">
            <a:off x="13991573" y="4283713"/>
            <a:ext cx="2768252" cy="2768252"/>
          </a:xfrm>
          <a:custGeom>
            <a:avLst/>
            <a:gdLst/>
            <a:ahLst/>
            <a:cxnLst/>
            <a:rect r="r" b="b" t="t" l="l"/>
            <a:pathLst>
              <a:path h="2768252" w="2768252">
                <a:moveTo>
                  <a:pt x="0" y="0"/>
                </a:moveTo>
                <a:lnTo>
                  <a:pt x="2768252" y="0"/>
                </a:lnTo>
                <a:lnTo>
                  <a:pt x="2768252" y="2768253"/>
                </a:lnTo>
                <a:lnTo>
                  <a:pt x="0" y="2768253"/>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19" id="19"/>
          <p:cNvSpPr/>
          <p:nvPr/>
        </p:nvSpPr>
        <p:spPr>
          <a:xfrm flipH="false" flipV="false" rot="0">
            <a:off x="2965537" y="4440289"/>
            <a:ext cx="2727542" cy="2727542"/>
          </a:xfrm>
          <a:custGeom>
            <a:avLst/>
            <a:gdLst/>
            <a:ahLst/>
            <a:cxnLst/>
            <a:rect r="r" b="b" t="t" l="l"/>
            <a:pathLst>
              <a:path h="2727542" w="2727542">
                <a:moveTo>
                  <a:pt x="0" y="0"/>
                </a:moveTo>
                <a:lnTo>
                  <a:pt x="2727542" y="0"/>
                </a:lnTo>
                <a:lnTo>
                  <a:pt x="2727542" y="2727542"/>
                </a:lnTo>
                <a:lnTo>
                  <a:pt x="0" y="2727542"/>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0" id="20"/>
          <p:cNvSpPr/>
          <p:nvPr/>
        </p:nvSpPr>
        <p:spPr>
          <a:xfrm flipH="false" flipV="false" rot="0">
            <a:off x="11223321" y="4283713"/>
            <a:ext cx="2768252" cy="2768252"/>
          </a:xfrm>
          <a:custGeom>
            <a:avLst/>
            <a:gdLst/>
            <a:ahLst/>
            <a:cxnLst/>
            <a:rect r="r" b="b" t="t" l="l"/>
            <a:pathLst>
              <a:path h="2768252" w="2768252">
                <a:moveTo>
                  <a:pt x="0" y="0"/>
                </a:moveTo>
                <a:lnTo>
                  <a:pt x="2768252" y="0"/>
                </a:lnTo>
                <a:lnTo>
                  <a:pt x="2768252" y="2768253"/>
                </a:lnTo>
                <a:lnTo>
                  <a:pt x="0" y="2768253"/>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BFEFF"/>
        </a:solidFill>
      </p:bgPr>
    </p:bg>
    <p:spTree>
      <p:nvGrpSpPr>
        <p:cNvPr id="1" name=""/>
        <p:cNvGrpSpPr/>
        <p:nvPr/>
      </p:nvGrpSpPr>
      <p:grpSpPr>
        <a:xfrm>
          <a:off x="0" y="0"/>
          <a:ext cx="0" cy="0"/>
          <a:chOff x="0" y="0"/>
          <a:chExt cx="0" cy="0"/>
        </a:xfrm>
      </p:grpSpPr>
      <p:sp>
        <p:nvSpPr>
          <p:cNvPr name="Freeform 2" id="2"/>
          <p:cNvSpPr/>
          <p:nvPr/>
        </p:nvSpPr>
        <p:spPr>
          <a:xfrm flipH="false" flipV="false" rot="0">
            <a:off x="11122980" y="-2355476"/>
            <a:ext cx="13292231" cy="13489490"/>
          </a:xfrm>
          <a:custGeom>
            <a:avLst/>
            <a:gdLst/>
            <a:ahLst/>
            <a:cxnLst/>
            <a:rect r="r" b="b" t="t" l="l"/>
            <a:pathLst>
              <a:path h="13489490" w="13292231">
                <a:moveTo>
                  <a:pt x="0" y="0"/>
                </a:moveTo>
                <a:lnTo>
                  <a:pt x="13292230" y="0"/>
                </a:lnTo>
                <a:lnTo>
                  <a:pt x="13292230" y="13489489"/>
                </a:lnTo>
                <a:lnTo>
                  <a:pt x="0" y="134894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07905" y="-2355476"/>
            <a:ext cx="13292231" cy="13489490"/>
          </a:xfrm>
          <a:custGeom>
            <a:avLst/>
            <a:gdLst/>
            <a:ahLst/>
            <a:cxnLst/>
            <a:rect r="r" b="b" t="t" l="l"/>
            <a:pathLst>
              <a:path h="13489490" w="13292231">
                <a:moveTo>
                  <a:pt x="0" y="0"/>
                </a:moveTo>
                <a:lnTo>
                  <a:pt x="13292231" y="0"/>
                </a:lnTo>
                <a:lnTo>
                  <a:pt x="13292231" y="13489489"/>
                </a:lnTo>
                <a:lnTo>
                  <a:pt x="0" y="134894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474898" y="7314301"/>
            <a:ext cx="23237796" cy="7639425"/>
          </a:xfrm>
          <a:custGeom>
            <a:avLst/>
            <a:gdLst/>
            <a:ahLst/>
            <a:cxnLst/>
            <a:rect r="r" b="b" t="t" l="l"/>
            <a:pathLst>
              <a:path h="7639425" w="23237796">
                <a:moveTo>
                  <a:pt x="0" y="0"/>
                </a:moveTo>
                <a:lnTo>
                  <a:pt x="23237796" y="0"/>
                </a:lnTo>
                <a:lnTo>
                  <a:pt x="23237796" y="7639425"/>
                </a:lnTo>
                <a:lnTo>
                  <a:pt x="0" y="76394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44000" y="2340608"/>
            <a:ext cx="10154411" cy="6917692"/>
          </a:xfrm>
          <a:custGeom>
            <a:avLst/>
            <a:gdLst/>
            <a:ahLst/>
            <a:cxnLst/>
            <a:rect r="r" b="b" t="t" l="l"/>
            <a:pathLst>
              <a:path h="6917692" w="10154411">
                <a:moveTo>
                  <a:pt x="0" y="0"/>
                </a:moveTo>
                <a:lnTo>
                  <a:pt x="10154411" y="0"/>
                </a:lnTo>
                <a:lnTo>
                  <a:pt x="10154411" y="6917692"/>
                </a:lnTo>
                <a:lnTo>
                  <a:pt x="0" y="69176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7990899" y="3742054"/>
            <a:ext cx="4193427" cy="4114800"/>
          </a:xfrm>
          <a:custGeom>
            <a:avLst/>
            <a:gdLst/>
            <a:ahLst/>
            <a:cxnLst/>
            <a:rect r="r" b="b" t="t" l="l"/>
            <a:pathLst>
              <a:path h="4114800" w="4193427">
                <a:moveTo>
                  <a:pt x="0" y="0"/>
                </a:moveTo>
                <a:lnTo>
                  <a:pt x="4193427" y="0"/>
                </a:lnTo>
                <a:lnTo>
                  <a:pt x="419342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2781379" y="657225"/>
            <a:ext cx="12725242" cy="4261088"/>
          </a:xfrm>
          <a:prstGeom prst="rect">
            <a:avLst/>
          </a:prstGeom>
        </p:spPr>
        <p:txBody>
          <a:bodyPr anchor="t" rtlCol="false" tIns="0" lIns="0" bIns="0" rIns="0">
            <a:spAutoFit/>
          </a:bodyPr>
          <a:lstStyle/>
          <a:p>
            <a:pPr algn="ctr">
              <a:lnSpc>
                <a:spcPts val="27477"/>
              </a:lnSpc>
            </a:pPr>
            <a:r>
              <a:rPr lang="en-US" sz="19626" b="true">
                <a:solidFill>
                  <a:srgbClr val="326D92"/>
                </a:solidFill>
                <a:latin typeface="Recoleta Bold"/>
                <a:ea typeface="Recoleta Bold"/>
                <a:cs typeface="Recoleta Bold"/>
                <a:sym typeface="Recoleta Bold"/>
              </a:rPr>
              <a:t>Nose Dive</a:t>
            </a:r>
          </a:p>
          <a:p>
            <a:pPr algn="ctr">
              <a:lnSpc>
                <a:spcPts val="27477"/>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10800000">
            <a:off x="2025881" y="544432"/>
            <a:ext cx="14236237" cy="9198135"/>
          </a:xfrm>
          <a:custGeom>
            <a:avLst/>
            <a:gdLst/>
            <a:ahLst/>
            <a:cxnLst/>
            <a:rect r="r" b="b" t="t" l="l"/>
            <a:pathLst>
              <a:path h="9198135" w="14236237">
                <a:moveTo>
                  <a:pt x="0" y="0"/>
                </a:moveTo>
                <a:lnTo>
                  <a:pt x="14236238" y="0"/>
                </a:lnTo>
                <a:lnTo>
                  <a:pt x="14236238" y="9198136"/>
                </a:lnTo>
                <a:lnTo>
                  <a:pt x="0" y="9198136"/>
                </a:lnTo>
                <a:lnTo>
                  <a:pt x="0" y="0"/>
                </a:lnTo>
                <a:close/>
              </a:path>
            </a:pathLst>
          </a:custGeom>
          <a:blipFill>
            <a:blip r:embed="rId3">
              <a:alphaModFix amt="91000"/>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196624" y="2167237"/>
            <a:ext cx="13894752" cy="6823700"/>
          </a:xfrm>
          <a:prstGeom prst="rect">
            <a:avLst/>
          </a:prstGeom>
        </p:spPr>
        <p:txBody>
          <a:bodyPr anchor="t" rtlCol="false" tIns="0" lIns="0" bIns="0" rIns="0">
            <a:spAutoFit/>
          </a:bodyPr>
          <a:lstStyle/>
          <a:p>
            <a:pPr algn="ctr">
              <a:lnSpc>
                <a:spcPts val="7744"/>
              </a:lnSpc>
            </a:pPr>
            <a:r>
              <a:rPr lang="en-US" sz="5694">
                <a:solidFill>
                  <a:srgbClr val="5D3D72"/>
                </a:solidFill>
                <a:latin typeface="Bobby Jones"/>
                <a:ea typeface="Bobby Jones"/>
                <a:cs typeface="Bobby Jones"/>
                <a:sym typeface="Bobby Jones"/>
              </a:rPr>
              <a:t>We’ve all had days when we felt like we didn’t do anything. Some days can feel boring or even frustrating. But, we’ve all had good days too. Some days, we get so many things done, and we look back and we think, “wow that was a great day.”</a:t>
            </a:r>
          </a:p>
          <a:p>
            <a:pPr algn="ctr">
              <a:lnSpc>
                <a:spcPts val="7744"/>
              </a:lnSpc>
            </a:pPr>
          </a:p>
        </p:txBody>
      </p:sp>
      <p:sp>
        <p:nvSpPr>
          <p:cNvPr name="Freeform 5" id="5">
            <a:extLst>
              <a:ext uri="{C183D7F6-B498-43B3-948B-1728B52AA6E4}">
                <adec:decorative xmlns:adec="http://schemas.microsoft.com/office/drawing/2017/decorative" val="1"/>
              </a:ext>
            </a:extLst>
          </p:cNvPr>
          <p:cNvSpPr/>
          <p:nvPr/>
        </p:nvSpPr>
        <p:spPr>
          <a:xfrm flipH="false" flipV="false" rot="-566570">
            <a:off x="12332733" y="5613814"/>
            <a:ext cx="3821820" cy="5988607"/>
          </a:xfrm>
          <a:custGeom>
            <a:avLst/>
            <a:gdLst/>
            <a:ahLst/>
            <a:cxnLst/>
            <a:rect r="r" b="b" t="t" l="l"/>
            <a:pathLst>
              <a:path h="5988607" w="3821820">
                <a:moveTo>
                  <a:pt x="0" y="0"/>
                </a:moveTo>
                <a:lnTo>
                  <a:pt x="3821820" y="0"/>
                </a:lnTo>
                <a:lnTo>
                  <a:pt x="3821820" y="5988606"/>
                </a:lnTo>
                <a:lnTo>
                  <a:pt x="0" y="5988606"/>
                </a:lnTo>
                <a:lnTo>
                  <a:pt x="0" y="0"/>
                </a:lnTo>
                <a:close/>
              </a:path>
            </a:pathLst>
          </a:custGeom>
          <a:blipFill>
            <a:blip r:embed="rId5">
              <a:alphaModFix amt="55000"/>
              <a:extLst>
                <a:ext uri="{96DAC541-7B7A-43D3-8B79-37D633B846F1}">
                  <asvg:svgBlip xmlns:asvg="http://schemas.microsoft.com/office/drawing/2016/SVG/main" r:embed="rId6"/>
                </a:ext>
              </a:extLst>
            </a:blip>
            <a:stretch>
              <a:fillRect l="0" t="0" r="0" b="0"/>
            </a:stretch>
          </a:blipFill>
        </p:spPr>
      </p:sp>
      <p:sp>
        <p:nvSpPr>
          <p:cNvPr name="Freeform 6" id="6">
            <a:extLst>
              <a:ext uri="{C183D7F6-B498-43B3-948B-1728B52AA6E4}">
                <adec:decorative xmlns:adec="http://schemas.microsoft.com/office/drawing/2017/decorative" val="1"/>
              </a:ext>
            </a:extLst>
          </p:cNvPr>
          <p:cNvSpPr/>
          <p:nvPr/>
        </p:nvSpPr>
        <p:spPr>
          <a:xfrm flipH="false" flipV="false" rot="1881392">
            <a:off x="413120" y="3196927"/>
            <a:ext cx="3821820" cy="5988607"/>
          </a:xfrm>
          <a:custGeom>
            <a:avLst/>
            <a:gdLst/>
            <a:ahLst/>
            <a:cxnLst/>
            <a:rect r="r" b="b" t="t" l="l"/>
            <a:pathLst>
              <a:path h="5988607" w="3821820">
                <a:moveTo>
                  <a:pt x="0" y="0"/>
                </a:moveTo>
                <a:lnTo>
                  <a:pt x="3821820" y="0"/>
                </a:lnTo>
                <a:lnTo>
                  <a:pt x="3821820" y="5988606"/>
                </a:lnTo>
                <a:lnTo>
                  <a:pt x="0" y="5988606"/>
                </a:lnTo>
                <a:lnTo>
                  <a:pt x="0" y="0"/>
                </a:lnTo>
                <a:close/>
              </a:path>
            </a:pathLst>
          </a:custGeom>
          <a:blipFill>
            <a:blip r:embed="rId7">
              <a:alphaModFix amt="38000"/>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5400000">
            <a:off x="-1756986" y="-250784"/>
            <a:ext cx="12024934" cy="10590142"/>
          </a:xfrm>
          <a:custGeom>
            <a:avLst/>
            <a:gdLst/>
            <a:ahLst/>
            <a:cxnLst/>
            <a:rect r="r" b="b" t="t" l="l"/>
            <a:pathLst>
              <a:path h="10590142" w="12024934">
                <a:moveTo>
                  <a:pt x="0" y="0"/>
                </a:moveTo>
                <a:lnTo>
                  <a:pt x="12024934" y="0"/>
                </a:lnTo>
                <a:lnTo>
                  <a:pt x="12024934" y="10590142"/>
                </a:lnTo>
                <a:lnTo>
                  <a:pt x="0" y="10590142"/>
                </a:lnTo>
                <a:lnTo>
                  <a:pt x="0" y="0"/>
                </a:lnTo>
                <a:close/>
              </a:path>
            </a:pathLst>
          </a:custGeom>
          <a:blipFill>
            <a:blip r:embed="rId3">
              <a:alphaModFix amt="89000"/>
              <a:extLst>
                <a:ext uri="{96DAC541-7B7A-43D3-8B79-37D633B846F1}">
                  <asvg:svgBlip xmlns:asvg="http://schemas.microsoft.com/office/drawing/2016/SVG/main" r:embed="rId4"/>
                </a:ext>
              </a:extLst>
            </a:blip>
            <a:stretch>
              <a:fillRect l="-18602" t="0" r="-17703" b="0"/>
            </a:stretch>
          </a:blipFill>
        </p:spPr>
      </p:sp>
      <p:sp>
        <p:nvSpPr>
          <p:cNvPr name="Freeform 4" id="4">
            <a:extLst>
              <a:ext uri="{C183D7F6-B498-43B3-948B-1728B52AA6E4}">
                <adec:decorative xmlns:adec="http://schemas.microsoft.com/office/drawing/2017/decorative" val="1"/>
              </a:ext>
            </a:extLst>
          </p:cNvPr>
          <p:cNvSpPr/>
          <p:nvPr/>
        </p:nvSpPr>
        <p:spPr>
          <a:xfrm flipH="false" flipV="false" rot="0">
            <a:off x="7855489" y="3825466"/>
            <a:ext cx="3105006" cy="3037003"/>
          </a:xfrm>
          <a:custGeom>
            <a:avLst/>
            <a:gdLst/>
            <a:ahLst/>
            <a:cxnLst/>
            <a:rect r="r" b="b" t="t" l="l"/>
            <a:pathLst>
              <a:path h="3037003" w="3105006">
                <a:moveTo>
                  <a:pt x="0" y="0"/>
                </a:moveTo>
                <a:lnTo>
                  <a:pt x="3105006" y="0"/>
                </a:lnTo>
                <a:lnTo>
                  <a:pt x="3105006" y="3037003"/>
                </a:lnTo>
                <a:lnTo>
                  <a:pt x="0" y="3037003"/>
                </a:lnTo>
                <a:lnTo>
                  <a:pt x="0" y="0"/>
                </a:lnTo>
                <a:close/>
              </a:path>
            </a:pathLst>
          </a:custGeom>
          <a:blipFill>
            <a:blip r:embed="rId5"/>
            <a:stretch>
              <a:fillRect l="0" t="0" r="0" b="0"/>
            </a:stretch>
          </a:blipFill>
        </p:spPr>
      </p:sp>
      <p:sp>
        <p:nvSpPr>
          <p:cNvPr name="Freeform 5" id="5">
            <a:extLst>
              <a:ext uri="{C183D7F6-B498-43B3-948B-1728B52AA6E4}">
                <adec:decorative xmlns:adec="http://schemas.microsoft.com/office/drawing/2017/decorative" val="1"/>
              </a:ext>
            </a:extLst>
          </p:cNvPr>
          <p:cNvSpPr/>
          <p:nvPr/>
        </p:nvSpPr>
        <p:spPr>
          <a:xfrm flipH="false" flipV="false" rot="0">
            <a:off x="3686294" y="8192497"/>
            <a:ext cx="1138375" cy="1065803"/>
          </a:xfrm>
          <a:custGeom>
            <a:avLst/>
            <a:gdLst/>
            <a:ahLst/>
            <a:cxnLst/>
            <a:rect r="r" b="b" t="t" l="l"/>
            <a:pathLst>
              <a:path h="1065803" w="1138375">
                <a:moveTo>
                  <a:pt x="0" y="0"/>
                </a:moveTo>
                <a:lnTo>
                  <a:pt x="1138375" y="0"/>
                </a:lnTo>
                <a:lnTo>
                  <a:pt x="1138375" y="1065803"/>
                </a:lnTo>
                <a:lnTo>
                  <a:pt x="0" y="1065803"/>
                </a:lnTo>
                <a:lnTo>
                  <a:pt x="0" y="0"/>
                </a:lnTo>
                <a:close/>
              </a:path>
            </a:pathLst>
          </a:custGeom>
          <a:blipFill>
            <a:blip r:embed="rId6"/>
            <a:stretch>
              <a:fillRect l="0" t="0" r="0" b="0"/>
            </a:stretch>
          </a:blipFill>
        </p:spPr>
      </p:sp>
      <p:sp>
        <p:nvSpPr>
          <p:cNvPr name="TextBox 6" id="6"/>
          <p:cNvSpPr txBox="true"/>
          <p:nvPr/>
        </p:nvSpPr>
        <p:spPr>
          <a:xfrm rot="0">
            <a:off x="0" y="876300"/>
            <a:ext cx="9179188" cy="8841321"/>
          </a:xfrm>
          <a:prstGeom prst="rect">
            <a:avLst/>
          </a:prstGeom>
        </p:spPr>
        <p:txBody>
          <a:bodyPr anchor="t" rtlCol="false" tIns="0" lIns="0" bIns="0" rIns="0">
            <a:spAutoFit/>
          </a:bodyPr>
          <a:lstStyle/>
          <a:p>
            <a:pPr algn="ctr">
              <a:lnSpc>
                <a:spcPts val="7758"/>
              </a:lnSpc>
            </a:pPr>
            <a:r>
              <a:rPr lang="en-US" sz="5541">
                <a:solidFill>
                  <a:srgbClr val="5D3D72"/>
                </a:solidFill>
                <a:latin typeface="Poppins"/>
                <a:ea typeface="Poppins"/>
                <a:cs typeface="Poppins"/>
                <a:sym typeface="Poppins"/>
              </a:rPr>
              <a:t>And, if you follow Jesus, it's extra important that we are good at getting things done -- because people need us. And, </a:t>
            </a:r>
            <a:r>
              <a:rPr lang="en-US" sz="5541" b="true">
                <a:solidFill>
                  <a:srgbClr val="5D3D72"/>
                </a:solidFill>
                <a:latin typeface="Poppins Bold"/>
                <a:ea typeface="Poppins Bold"/>
                <a:cs typeface="Poppins Bold"/>
                <a:sym typeface="Poppins Bold"/>
              </a:rPr>
              <a:t>we can help a lot of people if we know how to get things done.</a:t>
            </a:r>
          </a:p>
          <a:p>
            <a:pPr algn="just">
              <a:lnSpc>
                <a:spcPts val="7758"/>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10800000">
            <a:off x="2025881" y="544432"/>
            <a:ext cx="14236237" cy="9198135"/>
          </a:xfrm>
          <a:custGeom>
            <a:avLst/>
            <a:gdLst/>
            <a:ahLst/>
            <a:cxnLst/>
            <a:rect r="r" b="b" t="t" l="l"/>
            <a:pathLst>
              <a:path h="9198135" w="14236237">
                <a:moveTo>
                  <a:pt x="0" y="0"/>
                </a:moveTo>
                <a:lnTo>
                  <a:pt x="14236238" y="0"/>
                </a:lnTo>
                <a:lnTo>
                  <a:pt x="14236238" y="9198136"/>
                </a:lnTo>
                <a:lnTo>
                  <a:pt x="0" y="9198136"/>
                </a:lnTo>
                <a:lnTo>
                  <a:pt x="0" y="0"/>
                </a:lnTo>
                <a:close/>
              </a:path>
            </a:pathLst>
          </a:custGeom>
          <a:blipFill>
            <a:blip r:embed="rId3">
              <a:alphaModFix amt="91000"/>
              <a:extLst>
                <a:ext uri="{96DAC541-7B7A-43D3-8B79-37D633B846F1}">
                  <asvg:svgBlip xmlns:asvg="http://schemas.microsoft.com/office/drawing/2016/SVG/main" r:embed="rId4"/>
                </a:ext>
              </a:extLst>
            </a:blip>
            <a:stretch>
              <a:fillRect l="0" t="0" r="0" b="0"/>
            </a:stretch>
          </a:blipFill>
        </p:spPr>
      </p:sp>
      <p:sp>
        <p:nvSpPr>
          <p:cNvPr name="Freeform 4" id="4">
            <a:extLst>
              <a:ext uri="{C183D7F6-B498-43B3-948B-1728B52AA6E4}">
                <adec:decorative xmlns:adec="http://schemas.microsoft.com/office/drawing/2017/decorative" val="1"/>
              </a:ext>
            </a:extLst>
          </p:cNvPr>
          <p:cNvSpPr/>
          <p:nvPr/>
        </p:nvSpPr>
        <p:spPr>
          <a:xfrm flipH="false" flipV="false" rot="5400000">
            <a:off x="5112567" y="104209"/>
            <a:ext cx="8062865" cy="10078581"/>
          </a:xfrm>
          <a:custGeom>
            <a:avLst/>
            <a:gdLst/>
            <a:ahLst/>
            <a:cxnLst/>
            <a:rect r="r" b="b" t="t" l="l"/>
            <a:pathLst>
              <a:path h="10078581" w="8062865">
                <a:moveTo>
                  <a:pt x="0" y="0"/>
                </a:moveTo>
                <a:lnTo>
                  <a:pt x="8062866" y="0"/>
                </a:lnTo>
                <a:lnTo>
                  <a:pt x="8062866" y="10078582"/>
                </a:lnTo>
                <a:lnTo>
                  <a:pt x="0" y="100785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5010260" y="2717745"/>
            <a:ext cx="8267480" cy="826902"/>
          </a:xfrm>
          <a:prstGeom prst="rect">
            <a:avLst/>
          </a:prstGeom>
        </p:spPr>
        <p:txBody>
          <a:bodyPr anchor="t" rtlCol="false" tIns="0" lIns="0" bIns="0" rIns="0">
            <a:spAutoFit/>
          </a:bodyPr>
          <a:lstStyle/>
          <a:p>
            <a:pPr algn="ctr">
              <a:lnSpc>
                <a:spcPts val="6149"/>
              </a:lnSpc>
            </a:pPr>
            <a:r>
              <a:rPr lang="en-US" sz="6149">
                <a:solidFill>
                  <a:srgbClr val="5D3D72"/>
                </a:solidFill>
                <a:latin typeface="Bobby Jones"/>
                <a:ea typeface="Bobby Jones"/>
                <a:cs typeface="Bobby Jones"/>
                <a:sym typeface="Bobby Jones"/>
              </a:rPr>
              <a:t>Ephesians 5:15-16 (CEV)</a:t>
            </a:r>
          </a:p>
        </p:txBody>
      </p:sp>
      <p:sp>
        <p:nvSpPr>
          <p:cNvPr name="TextBox 6" id="6"/>
          <p:cNvSpPr txBox="true"/>
          <p:nvPr/>
        </p:nvSpPr>
        <p:spPr>
          <a:xfrm rot="0">
            <a:off x="4742742" y="3982217"/>
            <a:ext cx="8802517" cy="5020811"/>
          </a:xfrm>
          <a:prstGeom prst="rect">
            <a:avLst/>
          </a:prstGeom>
        </p:spPr>
        <p:txBody>
          <a:bodyPr anchor="t" rtlCol="false" tIns="0" lIns="0" bIns="0" rIns="0">
            <a:spAutoFit/>
          </a:bodyPr>
          <a:lstStyle/>
          <a:p>
            <a:pPr algn="ctr">
              <a:lnSpc>
                <a:spcPts val="6585"/>
              </a:lnSpc>
            </a:pPr>
            <a:r>
              <a:rPr lang="en-US" sz="6585">
                <a:solidFill>
                  <a:srgbClr val="5D3D72"/>
                </a:solidFill>
                <a:latin typeface="Bobby Jones"/>
                <a:ea typeface="Bobby Jones"/>
                <a:cs typeface="Bobby Jones"/>
                <a:sym typeface="Bobby Jones"/>
              </a:rPr>
              <a:t>Act like people with good sense and not like fools. These are evil times, so make every minute count.</a:t>
            </a:r>
          </a:p>
          <a:p>
            <a:pPr algn="ctr">
              <a:lnSpc>
                <a:spcPts val="6585"/>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10800000">
            <a:off x="3752267" y="-536042"/>
            <a:ext cx="15461759" cy="11359084"/>
          </a:xfrm>
          <a:custGeom>
            <a:avLst/>
            <a:gdLst/>
            <a:ahLst/>
            <a:cxnLst/>
            <a:rect r="r" b="b" t="t" l="l"/>
            <a:pathLst>
              <a:path h="11359084" w="15461759">
                <a:moveTo>
                  <a:pt x="0" y="0"/>
                </a:moveTo>
                <a:lnTo>
                  <a:pt x="15461758" y="0"/>
                </a:lnTo>
                <a:lnTo>
                  <a:pt x="15461758" y="11359084"/>
                </a:lnTo>
                <a:lnTo>
                  <a:pt x="0" y="11359084"/>
                </a:lnTo>
                <a:lnTo>
                  <a:pt x="0" y="0"/>
                </a:lnTo>
                <a:close/>
              </a:path>
            </a:pathLst>
          </a:custGeom>
          <a:blipFill>
            <a:blip r:embed="rId3">
              <a:alphaModFix amt="91000"/>
              <a:extLst>
                <a:ext uri="{96DAC541-7B7A-43D3-8B79-37D633B846F1}">
                  <asvg:svgBlip xmlns:asvg="http://schemas.microsoft.com/office/drawing/2016/SVG/main" r:embed="rId4"/>
                </a:ext>
              </a:extLst>
            </a:blip>
            <a:stretch>
              <a:fillRect l="-13705" t="0" r="0" b="0"/>
            </a:stretch>
          </a:blipFill>
        </p:spPr>
      </p:sp>
      <p:sp>
        <p:nvSpPr>
          <p:cNvPr name="TextBox 4" id="4"/>
          <p:cNvSpPr txBox="true"/>
          <p:nvPr/>
        </p:nvSpPr>
        <p:spPr>
          <a:xfrm rot="0">
            <a:off x="4067226" y="994382"/>
            <a:ext cx="14412643" cy="3188267"/>
          </a:xfrm>
          <a:prstGeom prst="rect">
            <a:avLst/>
          </a:prstGeom>
        </p:spPr>
        <p:txBody>
          <a:bodyPr anchor="t" rtlCol="false" tIns="0" lIns="0" bIns="0" rIns="0">
            <a:spAutoFit/>
          </a:bodyPr>
          <a:lstStyle/>
          <a:p>
            <a:pPr algn="ctr">
              <a:lnSpc>
                <a:spcPts val="12204"/>
              </a:lnSpc>
            </a:pPr>
            <a:r>
              <a:rPr lang="en-US" sz="12204">
                <a:solidFill>
                  <a:srgbClr val="5D3D72"/>
                </a:solidFill>
                <a:latin typeface="Bobby Jones"/>
                <a:ea typeface="Bobby Jones"/>
                <a:cs typeface="Bobby Jones"/>
                <a:sym typeface="Bobby Jones"/>
              </a:rPr>
              <a:t>how can we get a lot done?</a:t>
            </a:r>
          </a:p>
        </p:txBody>
      </p:sp>
      <p:sp>
        <p:nvSpPr>
          <p:cNvPr name="TextBox 5" id="5"/>
          <p:cNvSpPr txBox="true"/>
          <p:nvPr/>
        </p:nvSpPr>
        <p:spPr>
          <a:xfrm rot="0">
            <a:off x="4874331" y="4554124"/>
            <a:ext cx="13217630" cy="1064453"/>
          </a:xfrm>
          <a:prstGeom prst="rect">
            <a:avLst/>
          </a:prstGeom>
        </p:spPr>
        <p:txBody>
          <a:bodyPr anchor="t" rtlCol="false" tIns="0" lIns="0" bIns="0" rIns="0">
            <a:spAutoFit/>
          </a:bodyPr>
          <a:lstStyle/>
          <a:p>
            <a:pPr algn="ctr">
              <a:lnSpc>
                <a:spcPts val="8640"/>
              </a:lnSpc>
            </a:pPr>
            <a:r>
              <a:rPr lang="en-US" sz="6352">
                <a:solidFill>
                  <a:srgbClr val="5D3D72"/>
                </a:solidFill>
                <a:latin typeface="Bobby Jones"/>
                <a:ea typeface="Bobby Jones"/>
                <a:cs typeface="Bobby Jones"/>
                <a:sym typeface="Bobby Jones"/>
              </a:rPr>
              <a:t>we should make a plan</a:t>
            </a:r>
          </a:p>
        </p:txBody>
      </p:sp>
      <p:sp>
        <p:nvSpPr>
          <p:cNvPr name="TextBox 6" id="6"/>
          <p:cNvSpPr txBox="true"/>
          <p:nvPr/>
        </p:nvSpPr>
        <p:spPr>
          <a:xfrm rot="0">
            <a:off x="4615475" y="5992474"/>
            <a:ext cx="13864393" cy="2243001"/>
          </a:xfrm>
          <a:prstGeom prst="rect">
            <a:avLst/>
          </a:prstGeom>
        </p:spPr>
        <p:txBody>
          <a:bodyPr anchor="t" rtlCol="false" tIns="0" lIns="0" bIns="0" rIns="0">
            <a:spAutoFit/>
          </a:bodyPr>
          <a:lstStyle/>
          <a:p>
            <a:pPr algn="ctr">
              <a:lnSpc>
                <a:spcPts val="9062"/>
              </a:lnSpc>
            </a:pPr>
            <a:r>
              <a:rPr lang="en-US" sz="6663">
                <a:solidFill>
                  <a:srgbClr val="5D3D72"/>
                </a:solidFill>
                <a:latin typeface="Bobby Jones"/>
                <a:ea typeface="Bobby Jones"/>
                <a:cs typeface="Bobby Jones"/>
                <a:sym typeface="Bobby Jones"/>
              </a:rPr>
              <a:t>we should try our best</a:t>
            </a:r>
          </a:p>
          <a:p>
            <a:pPr algn="ctr">
              <a:lnSpc>
                <a:spcPts val="9062"/>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2101" y="-1101373"/>
            <a:ext cx="20019269" cy="13337838"/>
          </a:xfrm>
          <a:custGeom>
            <a:avLst/>
            <a:gdLst/>
            <a:ahLst/>
            <a:cxnLst/>
            <a:rect r="r" b="b" t="t" l="l"/>
            <a:pathLst>
              <a:path h="13337838" w="20019269">
                <a:moveTo>
                  <a:pt x="0" y="0"/>
                </a:moveTo>
                <a:lnTo>
                  <a:pt x="20019269" y="0"/>
                </a:lnTo>
                <a:lnTo>
                  <a:pt x="20019269" y="13337838"/>
                </a:lnTo>
                <a:lnTo>
                  <a:pt x="0" y="13337838"/>
                </a:lnTo>
                <a:lnTo>
                  <a:pt x="0" y="0"/>
                </a:lnTo>
                <a:close/>
              </a:path>
            </a:pathLst>
          </a:custGeom>
          <a:blipFill>
            <a:blip r:embed="rId2"/>
            <a:stretch>
              <a:fillRect l="0" t="0" r="0" b="0"/>
            </a:stretch>
          </a:blipFill>
        </p:spPr>
      </p:sp>
      <p:sp>
        <p:nvSpPr>
          <p:cNvPr name="Freeform 3" id="3"/>
          <p:cNvSpPr/>
          <p:nvPr/>
        </p:nvSpPr>
        <p:spPr>
          <a:xfrm flipH="false" flipV="false" rot="0">
            <a:off x="4151951" y="4085383"/>
            <a:ext cx="3546929" cy="3546929"/>
          </a:xfrm>
          <a:custGeom>
            <a:avLst/>
            <a:gdLst/>
            <a:ahLst/>
            <a:cxnLst/>
            <a:rect r="r" b="b" t="t" l="l"/>
            <a:pathLst>
              <a:path h="3546929" w="3546929">
                <a:moveTo>
                  <a:pt x="0" y="0"/>
                </a:moveTo>
                <a:lnTo>
                  <a:pt x="3546929" y="0"/>
                </a:lnTo>
                <a:lnTo>
                  <a:pt x="3546929" y="3546928"/>
                </a:lnTo>
                <a:lnTo>
                  <a:pt x="0" y="35469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389906" y="7535350"/>
            <a:ext cx="2276396" cy="2654689"/>
          </a:xfrm>
          <a:custGeom>
            <a:avLst/>
            <a:gdLst/>
            <a:ahLst/>
            <a:cxnLst/>
            <a:rect r="r" b="b" t="t" l="l"/>
            <a:pathLst>
              <a:path h="2654689" w="2276396">
                <a:moveTo>
                  <a:pt x="0" y="0"/>
                </a:moveTo>
                <a:lnTo>
                  <a:pt x="2276395" y="0"/>
                </a:lnTo>
                <a:lnTo>
                  <a:pt x="2276395" y="2654689"/>
                </a:lnTo>
                <a:lnTo>
                  <a:pt x="0" y="265468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14350" y="7422968"/>
            <a:ext cx="2396975" cy="2767070"/>
          </a:xfrm>
          <a:custGeom>
            <a:avLst/>
            <a:gdLst/>
            <a:ahLst/>
            <a:cxnLst/>
            <a:rect r="r" b="b" t="t" l="l"/>
            <a:pathLst>
              <a:path h="2767070" w="2396975">
                <a:moveTo>
                  <a:pt x="0" y="0"/>
                </a:moveTo>
                <a:lnTo>
                  <a:pt x="2396975" y="0"/>
                </a:lnTo>
                <a:lnTo>
                  <a:pt x="2396975" y="2767071"/>
                </a:lnTo>
                <a:lnTo>
                  <a:pt x="0" y="27670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4049523" y="7479159"/>
            <a:ext cx="2768906" cy="2654689"/>
          </a:xfrm>
          <a:custGeom>
            <a:avLst/>
            <a:gdLst/>
            <a:ahLst/>
            <a:cxnLst/>
            <a:rect r="r" b="b" t="t" l="l"/>
            <a:pathLst>
              <a:path h="2654689" w="2768906">
                <a:moveTo>
                  <a:pt x="0" y="0"/>
                </a:moveTo>
                <a:lnTo>
                  <a:pt x="2768906" y="0"/>
                </a:lnTo>
                <a:lnTo>
                  <a:pt x="2768906" y="2654689"/>
                </a:lnTo>
                <a:lnTo>
                  <a:pt x="0" y="265468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6439766" y="7535350"/>
            <a:ext cx="1831735" cy="2654689"/>
          </a:xfrm>
          <a:custGeom>
            <a:avLst/>
            <a:gdLst/>
            <a:ahLst/>
            <a:cxnLst/>
            <a:rect r="r" b="b" t="t" l="l"/>
            <a:pathLst>
              <a:path h="2654689" w="1831735">
                <a:moveTo>
                  <a:pt x="0" y="0"/>
                </a:moveTo>
                <a:lnTo>
                  <a:pt x="1831735" y="0"/>
                </a:lnTo>
                <a:lnTo>
                  <a:pt x="1831735" y="2654689"/>
                </a:lnTo>
                <a:lnTo>
                  <a:pt x="0" y="26546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8106016" y="7535350"/>
            <a:ext cx="1831735" cy="2654689"/>
          </a:xfrm>
          <a:custGeom>
            <a:avLst/>
            <a:gdLst/>
            <a:ahLst/>
            <a:cxnLst/>
            <a:rect r="r" b="b" t="t" l="l"/>
            <a:pathLst>
              <a:path h="2654689" w="1831735">
                <a:moveTo>
                  <a:pt x="0" y="0"/>
                </a:moveTo>
                <a:lnTo>
                  <a:pt x="1831735" y="0"/>
                </a:lnTo>
                <a:lnTo>
                  <a:pt x="1831735" y="2654689"/>
                </a:lnTo>
                <a:lnTo>
                  <a:pt x="0" y="26546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9742558" y="7535350"/>
            <a:ext cx="1978107" cy="2598498"/>
          </a:xfrm>
          <a:custGeom>
            <a:avLst/>
            <a:gdLst/>
            <a:ahLst/>
            <a:cxnLst/>
            <a:rect r="r" b="b" t="t" l="l"/>
            <a:pathLst>
              <a:path h="2598498" w="1978107">
                <a:moveTo>
                  <a:pt x="0" y="0"/>
                </a:moveTo>
                <a:lnTo>
                  <a:pt x="1978107" y="0"/>
                </a:lnTo>
                <a:lnTo>
                  <a:pt x="1978107" y="2598498"/>
                </a:lnTo>
                <a:lnTo>
                  <a:pt x="0" y="259849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1791979" y="7535350"/>
            <a:ext cx="2228212" cy="2598498"/>
          </a:xfrm>
          <a:custGeom>
            <a:avLst/>
            <a:gdLst/>
            <a:ahLst/>
            <a:cxnLst/>
            <a:rect r="r" b="b" t="t" l="l"/>
            <a:pathLst>
              <a:path h="2598498" w="2228212">
                <a:moveTo>
                  <a:pt x="0" y="0"/>
                </a:moveTo>
                <a:lnTo>
                  <a:pt x="2228212" y="0"/>
                </a:lnTo>
                <a:lnTo>
                  <a:pt x="2228212" y="2598498"/>
                </a:lnTo>
                <a:lnTo>
                  <a:pt x="0" y="259849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13492315" y="7366778"/>
            <a:ext cx="2535328" cy="2767070"/>
          </a:xfrm>
          <a:custGeom>
            <a:avLst/>
            <a:gdLst/>
            <a:ahLst/>
            <a:cxnLst/>
            <a:rect r="r" b="b" t="t" l="l"/>
            <a:pathLst>
              <a:path h="2767070" w="2535328">
                <a:moveTo>
                  <a:pt x="0" y="0"/>
                </a:moveTo>
                <a:lnTo>
                  <a:pt x="2535328" y="0"/>
                </a:lnTo>
                <a:lnTo>
                  <a:pt x="2535328" y="2767070"/>
                </a:lnTo>
                <a:lnTo>
                  <a:pt x="0" y="276707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15795543" y="7591541"/>
            <a:ext cx="1978107" cy="2598498"/>
          </a:xfrm>
          <a:custGeom>
            <a:avLst/>
            <a:gdLst/>
            <a:ahLst/>
            <a:cxnLst/>
            <a:rect r="r" b="b" t="t" l="l"/>
            <a:pathLst>
              <a:path h="2598498" w="1978107">
                <a:moveTo>
                  <a:pt x="0" y="0"/>
                </a:moveTo>
                <a:lnTo>
                  <a:pt x="1978107" y="0"/>
                </a:lnTo>
                <a:lnTo>
                  <a:pt x="1978107" y="2598498"/>
                </a:lnTo>
                <a:lnTo>
                  <a:pt x="0" y="259849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10800000">
            <a:off x="8769520" y="5477950"/>
            <a:ext cx="1576483" cy="2057400"/>
          </a:xfrm>
          <a:custGeom>
            <a:avLst/>
            <a:gdLst/>
            <a:ahLst/>
            <a:cxnLst/>
            <a:rect r="r" b="b" t="t" l="l"/>
            <a:pathLst>
              <a:path h="2057400" w="1576483">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4" id="14"/>
          <p:cNvSpPr/>
          <p:nvPr/>
        </p:nvSpPr>
        <p:spPr>
          <a:xfrm flipH="false" flipV="false" rot="-10800000">
            <a:off x="10396740" y="5421759"/>
            <a:ext cx="1576483" cy="2057400"/>
          </a:xfrm>
          <a:custGeom>
            <a:avLst/>
            <a:gdLst/>
            <a:ahLst/>
            <a:cxnLst/>
            <a:rect r="r" b="b" t="t" l="l"/>
            <a:pathLst>
              <a:path h="2057400" w="1576483">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5" id="15"/>
          <p:cNvSpPr/>
          <p:nvPr/>
        </p:nvSpPr>
        <p:spPr>
          <a:xfrm flipH="false" flipV="false" rot="-10800000">
            <a:off x="11973223" y="5421759"/>
            <a:ext cx="1576483" cy="2057400"/>
          </a:xfrm>
          <a:custGeom>
            <a:avLst/>
            <a:gdLst/>
            <a:ahLst/>
            <a:cxnLst/>
            <a:rect r="r" b="b" t="t" l="l"/>
            <a:pathLst>
              <a:path h="2057400" w="1576483">
                <a:moveTo>
                  <a:pt x="0" y="0"/>
                </a:moveTo>
                <a:lnTo>
                  <a:pt x="1576482" y="0"/>
                </a:lnTo>
                <a:lnTo>
                  <a:pt x="1576482"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6" id="16"/>
          <p:cNvSpPr/>
          <p:nvPr/>
        </p:nvSpPr>
        <p:spPr>
          <a:xfrm flipH="false" flipV="false" rot="-10800000">
            <a:off x="9557762" y="3420550"/>
            <a:ext cx="1576483" cy="2057400"/>
          </a:xfrm>
          <a:custGeom>
            <a:avLst/>
            <a:gdLst/>
            <a:ahLst/>
            <a:cxnLst/>
            <a:rect r="r" b="b" t="t" l="l"/>
            <a:pathLst>
              <a:path h="2057400" w="1576483">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7" id="17"/>
          <p:cNvSpPr/>
          <p:nvPr/>
        </p:nvSpPr>
        <p:spPr>
          <a:xfrm flipH="false" flipV="false" rot="-10800000">
            <a:off x="11184981" y="3420550"/>
            <a:ext cx="1576483" cy="2057400"/>
          </a:xfrm>
          <a:custGeom>
            <a:avLst/>
            <a:gdLst/>
            <a:ahLst/>
            <a:cxnLst/>
            <a:rect r="r" b="b" t="t" l="l"/>
            <a:pathLst>
              <a:path h="2057400" w="1576483">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8" id="18"/>
          <p:cNvSpPr/>
          <p:nvPr/>
        </p:nvSpPr>
        <p:spPr>
          <a:xfrm flipH="false" flipV="false" rot="-10800000">
            <a:off x="10346003" y="1363150"/>
            <a:ext cx="1576483" cy="2057400"/>
          </a:xfrm>
          <a:custGeom>
            <a:avLst/>
            <a:gdLst/>
            <a:ahLst/>
            <a:cxnLst/>
            <a:rect r="r" b="b" t="t" l="l"/>
            <a:pathLst>
              <a:path h="2057400" w="1576483">
                <a:moveTo>
                  <a:pt x="0" y="0"/>
                </a:moveTo>
                <a:lnTo>
                  <a:pt x="1576483" y="0"/>
                </a:lnTo>
                <a:lnTo>
                  <a:pt x="1576483"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9" id="19"/>
          <p:cNvSpPr/>
          <p:nvPr/>
        </p:nvSpPr>
        <p:spPr>
          <a:xfrm flipH="false" flipV="false" rot="-10800000">
            <a:off x="14020191" y="5789614"/>
            <a:ext cx="1481897" cy="1633354"/>
          </a:xfrm>
          <a:custGeom>
            <a:avLst/>
            <a:gdLst/>
            <a:ahLst/>
            <a:cxnLst/>
            <a:rect r="r" b="b" t="t" l="l"/>
            <a:pathLst>
              <a:path h="1633354" w="1481897">
                <a:moveTo>
                  <a:pt x="0" y="0"/>
                </a:moveTo>
                <a:lnTo>
                  <a:pt x="1481897" y="0"/>
                </a:lnTo>
                <a:lnTo>
                  <a:pt x="1481897"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0" id="20"/>
          <p:cNvSpPr/>
          <p:nvPr/>
        </p:nvSpPr>
        <p:spPr>
          <a:xfrm flipH="false" flipV="false" rot="-10800000">
            <a:off x="15502088" y="5845805"/>
            <a:ext cx="1481897" cy="1633354"/>
          </a:xfrm>
          <a:custGeom>
            <a:avLst/>
            <a:gdLst/>
            <a:ahLst/>
            <a:cxnLst/>
            <a:rect r="r" b="b" t="t" l="l"/>
            <a:pathLst>
              <a:path h="1633354" w="1481897">
                <a:moveTo>
                  <a:pt x="0" y="0"/>
                </a:moveTo>
                <a:lnTo>
                  <a:pt x="1481898" y="0"/>
                </a:lnTo>
                <a:lnTo>
                  <a:pt x="1481898"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1" id="21"/>
          <p:cNvSpPr/>
          <p:nvPr/>
        </p:nvSpPr>
        <p:spPr>
          <a:xfrm flipH="false" flipV="false" rot="-10800000">
            <a:off x="16983986" y="5845805"/>
            <a:ext cx="1481897" cy="1633354"/>
          </a:xfrm>
          <a:custGeom>
            <a:avLst/>
            <a:gdLst/>
            <a:ahLst/>
            <a:cxnLst/>
            <a:rect r="r" b="b" t="t" l="l"/>
            <a:pathLst>
              <a:path h="1633354" w="1481897">
                <a:moveTo>
                  <a:pt x="0" y="0"/>
                </a:moveTo>
                <a:lnTo>
                  <a:pt x="1481897" y="0"/>
                </a:lnTo>
                <a:lnTo>
                  <a:pt x="1481897"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2" id="22"/>
          <p:cNvSpPr/>
          <p:nvPr/>
        </p:nvSpPr>
        <p:spPr>
          <a:xfrm flipH="false" flipV="false" rot="-10800000">
            <a:off x="14759979" y="4326823"/>
            <a:ext cx="1481897" cy="1633354"/>
          </a:xfrm>
          <a:custGeom>
            <a:avLst/>
            <a:gdLst/>
            <a:ahLst/>
            <a:cxnLst/>
            <a:rect r="r" b="b" t="t" l="l"/>
            <a:pathLst>
              <a:path h="1633354" w="1481897">
                <a:moveTo>
                  <a:pt x="0" y="0"/>
                </a:moveTo>
                <a:lnTo>
                  <a:pt x="1481897" y="0"/>
                </a:lnTo>
                <a:lnTo>
                  <a:pt x="1481897"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3" id="23"/>
          <p:cNvSpPr/>
          <p:nvPr/>
        </p:nvSpPr>
        <p:spPr>
          <a:xfrm flipH="false" flipV="false" rot="-10800000">
            <a:off x="16243037" y="4326823"/>
            <a:ext cx="1481897" cy="1633354"/>
          </a:xfrm>
          <a:custGeom>
            <a:avLst/>
            <a:gdLst/>
            <a:ahLst/>
            <a:cxnLst/>
            <a:rect r="r" b="b" t="t" l="l"/>
            <a:pathLst>
              <a:path h="1633354" w="1481897">
                <a:moveTo>
                  <a:pt x="0" y="0"/>
                </a:moveTo>
                <a:lnTo>
                  <a:pt x="1481898" y="0"/>
                </a:lnTo>
                <a:lnTo>
                  <a:pt x="1481898"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4" id="24"/>
          <p:cNvSpPr/>
          <p:nvPr/>
        </p:nvSpPr>
        <p:spPr>
          <a:xfrm flipH="false" flipV="false" rot="-10800000">
            <a:off x="15502088" y="2815896"/>
            <a:ext cx="1481897" cy="1633354"/>
          </a:xfrm>
          <a:custGeom>
            <a:avLst/>
            <a:gdLst/>
            <a:ahLst/>
            <a:cxnLst/>
            <a:rect r="r" b="b" t="t" l="l"/>
            <a:pathLst>
              <a:path h="1633354" w="1481897">
                <a:moveTo>
                  <a:pt x="0" y="0"/>
                </a:moveTo>
                <a:lnTo>
                  <a:pt x="1481898" y="0"/>
                </a:lnTo>
                <a:lnTo>
                  <a:pt x="1481898" y="1633354"/>
                </a:lnTo>
                <a:lnTo>
                  <a:pt x="0" y="1633354"/>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1511" r="0" b="-36266"/>
            </a:stretch>
          </a:blipFill>
        </p:spPr>
      </p:sp>
      <p:sp>
        <p:nvSpPr>
          <p:cNvPr name="Freeform 3" id="3">
            <a:extLst>
              <a:ext uri="{C183D7F6-B498-43B3-948B-1728B52AA6E4}">
                <adec:decorative xmlns:adec="http://schemas.microsoft.com/office/drawing/2017/decorative" val="1"/>
              </a:ext>
            </a:extLst>
          </p:cNvPr>
          <p:cNvSpPr/>
          <p:nvPr/>
        </p:nvSpPr>
        <p:spPr>
          <a:xfrm flipH="false" flipV="false" rot="-10800000">
            <a:off x="2025881" y="544432"/>
            <a:ext cx="14236237" cy="9198135"/>
          </a:xfrm>
          <a:custGeom>
            <a:avLst/>
            <a:gdLst/>
            <a:ahLst/>
            <a:cxnLst/>
            <a:rect r="r" b="b" t="t" l="l"/>
            <a:pathLst>
              <a:path h="9198135" w="14236237">
                <a:moveTo>
                  <a:pt x="0" y="0"/>
                </a:moveTo>
                <a:lnTo>
                  <a:pt x="14236238" y="0"/>
                </a:lnTo>
                <a:lnTo>
                  <a:pt x="14236238" y="9198136"/>
                </a:lnTo>
                <a:lnTo>
                  <a:pt x="0" y="9198136"/>
                </a:lnTo>
                <a:lnTo>
                  <a:pt x="0" y="0"/>
                </a:lnTo>
                <a:close/>
              </a:path>
            </a:pathLst>
          </a:custGeom>
          <a:blipFill>
            <a:blip r:embed="rId3">
              <a:alphaModFix amt="91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728771" y="1777171"/>
            <a:ext cx="7058389" cy="7076079"/>
          </a:xfrm>
          <a:custGeom>
            <a:avLst/>
            <a:gdLst/>
            <a:ahLst/>
            <a:cxnLst/>
            <a:rect r="r" b="b" t="t" l="l"/>
            <a:pathLst>
              <a:path h="7076079" w="7058389">
                <a:moveTo>
                  <a:pt x="0" y="0"/>
                </a:moveTo>
                <a:lnTo>
                  <a:pt x="7058388" y="0"/>
                </a:lnTo>
                <a:lnTo>
                  <a:pt x="7058388" y="7076079"/>
                </a:lnTo>
                <a:lnTo>
                  <a:pt x="0" y="70760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3019021" y="5143500"/>
            <a:ext cx="2768138" cy="4114800"/>
          </a:xfrm>
          <a:custGeom>
            <a:avLst/>
            <a:gdLst/>
            <a:ahLst/>
            <a:cxnLst/>
            <a:rect r="r" b="b" t="t" l="l"/>
            <a:pathLst>
              <a:path h="4114800" w="2768138">
                <a:moveTo>
                  <a:pt x="0" y="0"/>
                </a:moveTo>
                <a:lnTo>
                  <a:pt x="2768138" y="0"/>
                </a:lnTo>
                <a:lnTo>
                  <a:pt x="27681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416629" y="800100"/>
            <a:ext cx="6727371" cy="8525463"/>
          </a:xfrm>
          <a:prstGeom prst="rect">
            <a:avLst/>
          </a:prstGeom>
        </p:spPr>
        <p:txBody>
          <a:bodyPr anchor="t" rtlCol="false" tIns="0" lIns="0" bIns="0" rIns="0">
            <a:spAutoFit/>
          </a:bodyPr>
          <a:lstStyle/>
          <a:p>
            <a:pPr algn="ctr">
              <a:lnSpc>
                <a:spcPts val="11258"/>
              </a:lnSpc>
            </a:pPr>
          </a:p>
          <a:p>
            <a:pPr algn="ctr">
              <a:lnSpc>
                <a:spcPts val="11258"/>
              </a:lnSpc>
            </a:pPr>
            <a:r>
              <a:rPr lang="en-US" sz="8041" b="true">
                <a:solidFill>
                  <a:srgbClr val="5D3D72"/>
                </a:solidFill>
                <a:latin typeface="Poppins Bold"/>
                <a:ea typeface="Poppins Bold"/>
                <a:cs typeface="Poppins Bold"/>
                <a:sym typeface="Poppins Bold"/>
              </a:rPr>
              <a:t>Sometimes a good plan makes a big difference.</a:t>
            </a:r>
          </a:p>
          <a:p>
            <a:pPr algn="ctr">
              <a:lnSpc>
                <a:spcPts val="11258"/>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DAGkF7juUe0</dc:identifier>
  <dcterms:modified xsi:type="dcterms:W3CDTF">2011-08-01T06:04:30Z</dcterms:modified>
  <cp:revision>1</cp:revision>
  <dc:title>Lesson 96: Getting Things Done</dc:title>
</cp:coreProperties>
</file>