
<file path=[Content_Types].xml><?xml version="1.0" encoding="utf-8"?>
<Types xmlns="http://schemas.openxmlformats.org/package/2006/content-types">
  <Default ContentType="application/x-fontdata" Extension="fntdata"/>
  <Default ContentType="image/gif" Extension="gif"/>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x="18288000" cy="10287000"/>
  <p:notesSz cx="6858000" cy="9144000"/>
  <p:embeddedFontLst>
    <p:embeddedFont>
      <p:font typeface="Bobby Jones Soft" charset="1" panose="00000000000000000000"/>
      <p:regular r:id="rId32"/>
    </p:embeddedFont>
    <p:embeddedFont>
      <p:font typeface="Nunito" charset="1" panose="00000500000000000000"/>
      <p:regular r:id="rId33"/>
    </p:embeddedFont>
    <p:embeddedFont>
      <p:font typeface="Skillet Condensed" charset="1" panose="00000000000000000000"/>
      <p:regular r:id="rId34"/>
    </p:embeddedFont>
    <p:embeddedFont>
      <p:font typeface="Arimo" charset="1" panose="020B0604020202020204"/>
      <p:regular r:id="rId35"/>
    </p:embeddedFont>
    <p:embeddedFont>
      <p:font typeface="Monomaniac One" charset="1" panose="00000000000000000000"/>
      <p:regular r:id="rId36"/>
    </p:embeddedFont>
    <p:embeddedFont>
      <p:font typeface="Nunito Bold" charset="1" panose="00000800000000000000"/>
      <p:regular r:id="rId37"/>
    </p:embeddedFont>
    <p:embeddedFont>
      <p:font typeface="Bloc Heavy" charset="1" panose="02000504040000020004"/>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https://www.youtube.com/watch?v=gDkdSODhAZM" TargetMode="External" Type="http://schemas.openxmlformats.org/officeDocument/2006/relationships/video"/></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3.svg" Type="http://schemas.openxmlformats.org/officeDocument/2006/relationships/image"/><Relationship Id="rId11" Target="../media/image74.png" Type="http://schemas.openxmlformats.org/officeDocument/2006/relationships/image"/><Relationship Id="rId12" Target="../media/image75.svg" Type="http://schemas.openxmlformats.org/officeDocument/2006/relationships/image"/><Relationship Id="rId13" Target="../media/image76.png" Type="http://schemas.openxmlformats.org/officeDocument/2006/relationships/image"/><Relationship Id="rId14" Target="../media/image77.svg" Type="http://schemas.openxmlformats.org/officeDocument/2006/relationships/image"/><Relationship Id="rId15" Target="../media/image78.png" Type="http://schemas.openxmlformats.org/officeDocument/2006/relationships/image"/><Relationship Id="rId16" Target="../media/image79.svg" Type="http://schemas.openxmlformats.org/officeDocument/2006/relationships/image"/><Relationship Id="rId17" Target="../media/image80.png" Type="http://schemas.openxmlformats.org/officeDocument/2006/relationships/image"/><Relationship Id="rId18" Target="../media/image81.svg" Type="http://schemas.openxmlformats.org/officeDocument/2006/relationships/image"/><Relationship Id="rId2" Target="../media/image67.jpeg" Type="http://schemas.openxmlformats.org/officeDocument/2006/relationships/image"/><Relationship Id="rId3" Target="../media/VAGiBNcdk1M.mp4" Type="http://schemas.openxmlformats.org/officeDocument/2006/relationships/video"/><Relationship Id="rId4" Target="../media/VAGiBNcdk1M.mp4" Type="http://schemas.microsoft.com/office/2007/relationships/media"/><Relationship Id="rId5" Target="../media/image68.png" Type="http://schemas.openxmlformats.org/officeDocument/2006/relationships/image"/><Relationship Id="rId6" Target="../media/image69.svg" Type="http://schemas.openxmlformats.org/officeDocument/2006/relationships/image"/><Relationship Id="rId7" Target="../media/image70.png" Type="http://schemas.openxmlformats.org/officeDocument/2006/relationships/image"/><Relationship Id="rId8" Target="../media/image71.svg" Type="http://schemas.openxmlformats.org/officeDocument/2006/relationships/image"/><Relationship Id="rId9" Target="../media/image7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2.png" Type="http://schemas.openxmlformats.org/officeDocument/2006/relationships/image"/><Relationship Id="rId3" Target="../media/image83.svg" Type="http://schemas.openxmlformats.org/officeDocument/2006/relationships/image"/><Relationship Id="rId4" Target="../media/image84.png" Type="http://schemas.openxmlformats.org/officeDocument/2006/relationships/image"/><Relationship Id="rId5" Target="../media/image85.svg" Type="http://schemas.openxmlformats.org/officeDocument/2006/relationships/image"/><Relationship Id="rId6" Target="../media/image86.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3.gif" Type="http://schemas.openxmlformats.org/officeDocument/2006/relationships/image"/><Relationship Id="rId2" Target="../media/image45.png" Type="http://schemas.openxmlformats.org/officeDocument/2006/relationships/image"/><Relationship Id="rId3" Target="../media/image46.svg" Type="http://schemas.openxmlformats.org/officeDocument/2006/relationships/image"/><Relationship Id="rId4" Target="../media/image47.png" Type="http://schemas.openxmlformats.org/officeDocument/2006/relationships/image"/><Relationship Id="rId5" Target="../media/image48.svg" Type="http://schemas.openxmlformats.org/officeDocument/2006/relationships/image"/><Relationship Id="rId6" Target="../media/image49.png" Type="http://schemas.openxmlformats.org/officeDocument/2006/relationships/image"/><Relationship Id="rId7" Target="../media/image50.svg" Type="http://schemas.openxmlformats.org/officeDocument/2006/relationships/image"/><Relationship Id="rId8" Target="../media/image51.png" Type="http://schemas.openxmlformats.org/officeDocument/2006/relationships/image"/><Relationship Id="rId9" Target="../media/image52.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4.png" Type="http://schemas.openxmlformats.org/officeDocument/2006/relationships/image"/><Relationship Id="rId11" Target="../media/image55.png" Type="http://schemas.openxmlformats.org/officeDocument/2006/relationships/image"/><Relationship Id="rId12" Target="../media/image56.svg" Type="http://schemas.openxmlformats.org/officeDocument/2006/relationships/image"/><Relationship Id="rId13" Target="../media/image57.png" Type="http://schemas.openxmlformats.org/officeDocument/2006/relationships/image"/><Relationship Id="rId14" Target="../media/image58.svg" Type="http://schemas.openxmlformats.org/officeDocument/2006/relationships/image"/><Relationship Id="rId15" Target="../media/image59.png" Type="http://schemas.openxmlformats.org/officeDocument/2006/relationships/image"/><Relationship Id="rId16" Target="../media/image60.svg" Type="http://schemas.openxmlformats.org/officeDocument/2006/relationships/image"/><Relationship Id="rId2" Target="../media/image45.png" Type="http://schemas.openxmlformats.org/officeDocument/2006/relationships/image"/><Relationship Id="rId3" Target="../media/image46.svg" Type="http://schemas.openxmlformats.org/officeDocument/2006/relationships/image"/><Relationship Id="rId4" Target="../media/image47.png" Type="http://schemas.openxmlformats.org/officeDocument/2006/relationships/image"/><Relationship Id="rId5" Target="../media/image48.svg" Type="http://schemas.openxmlformats.org/officeDocument/2006/relationships/image"/><Relationship Id="rId6" Target="../media/image49.png" Type="http://schemas.openxmlformats.org/officeDocument/2006/relationships/image"/><Relationship Id="rId7" Target="../media/image50.svg" Type="http://schemas.openxmlformats.org/officeDocument/2006/relationships/image"/><Relationship Id="rId8" Target="../media/image51.png" Type="http://schemas.openxmlformats.org/officeDocument/2006/relationships/image"/><Relationship Id="rId9" Target="../media/image52.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7.png" Type="http://schemas.openxmlformats.org/officeDocument/2006/relationships/image"/><Relationship Id="rId11" Target="../media/image88.svg" Type="http://schemas.openxmlformats.org/officeDocument/2006/relationships/image"/><Relationship Id="rId12" Target="../media/image89.png" Type="http://schemas.openxmlformats.org/officeDocument/2006/relationships/image"/><Relationship Id="rId13" Target="../media/image90.svg" Type="http://schemas.openxmlformats.org/officeDocument/2006/relationships/image"/><Relationship Id="rId14" Target="../media/image53.gif" Type="http://schemas.openxmlformats.org/officeDocument/2006/relationships/image"/><Relationship Id="rId15" Target="../media/image91.png" Type="http://schemas.openxmlformats.org/officeDocument/2006/relationships/image"/><Relationship Id="rId16" Target="../media/image92.svg" Type="http://schemas.openxmlformats.org/officeDocument/2006/relationships/image"/><Relationship Id="rId2" Target="../media/image45.png" Type="http://schemas.openxmlformats.org/officeDocument/2006/relationships/image"/><Relationship Id="rId3" Target="../media/image46.svg" Type="http://schemas.openxmlformats.org/officeDocument/2006/relationships/image"/><Relationship Id="rId4" Target="../media/image47.png" Type="http://schemas.openxmlformats.org/officeDocument/2006/relationships/image"/><Relationship Id="rId5" Target="../media/image48.svg" Type="http://schemas.openxmlformats.org/officeDocument/2006/relationships/image"/><Relationship Id="rId6" Target="../media/image49.png" Type="http://schemas.openxmlformats.org/officeDocument/2006/relationships/image"/><Relationship Id="rId7" Target="../media/image50.svg" Type="http://schemas.openxmlformats.org/officeDocument/2006/relationships/image"/><Relationship Id="rId8" Target="../media/image51.png" Type="http://schemas.openxmlformats.org/officeDocument/2006/relationships/image"/><Relationship Id="rId9" Target="../media/image52.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6.svg" Type="http://schemas.openxmlformats.org/officeDocument/2006/relationships/image"/><Relationship Id="rId11" Target="../media/image57.png" Type="http://schemas.openxmlformats.org/officeDocument/2006/relationships/image"/><Relationship Id="rId12" Target="../media/image58.svg" Type="http://schemas.openxmlformats.org/officeDocument/2006/relationships/image"/><Relationship Id="rId13" Target="../media/image59.png" Type="http://schemas.openxmlformats.org/officeDocument/2006/relationships/image"/><Relationship Id="rId14" Target="../media/image60.svg" Type="http://schemas.openxmlformats.org/officeDocument/2006/relationships/image"/><Relationship Id="rId15" Target="../media/image93.png" Type="http://schemas.openxmlformats.org/officeDocument/2006/relationships/image"/><Relationship Id="rId16" Target="../media/image94.svg" Type="http://schemas.openxmlformats.org/officeDocument/2006/relationships/image"/><Relationship Id="rId2" Target="../media/image45.png" Type="http://schemas.openxmlformats.org/officeDocument/2006/relationships/image"/><Relationship Id="rId3" Target="../media/image46.svg" Type="http://schemas.openxmlformats.org/officeDocument/2006/relationships/image"/><Relationship Id="rId4" Target="../media/image49.png" Type="http://schemas.openxmlformats.org/officeDocument/2006/relationships/image"/><Relationship Id="rId5" Target="../media/image50.svg" Type="http://schemas.openxmlformats.org/officeDocument/2006/relationships/image"/><Relationship Id="rId6" Target="../media/image51.png" Type="http://schemas.openxmlformats.org/officeDocument/2006/relationships/image"/><Relationship Id="rId7" Target="../media/image52.svg" Type="http://schemas.openxmlformats.org/officeDocument/2006/relationships/image"/><Relationship Id="rId8" Target="../media/image54.png" Type="http://schemas.openxmlformats.org/officeDocument/2006/relationships/image"/><Relationship Id="rId9" Target="../media/image55.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6.svg" Type="http://schemas.openxmlformats.org/officeDocument/2006/relationships/image"/><Relationship Id="rId11" Target="../media/image93.png" Type="http://schemas.openxmlformats.org/officeDocument/2006/relationships/image"/><Relationship Id="rId12" Target="../media/image94.svg" Type="http://schemas.openxmlformats.org/officeDocument/2006/relationships/image"/><Relationship Id="rId13" Target="../media/image95.gif" Type="http://schemas.openxmlformats.org/officeDocument/2006/relationships/image"/><Relationship Id="rId2" Target="../media/image45.png" Type="http://schemas.openxmlformats.org/officeDocument/2006/relationships/image"/><Relationship Id="rId3" Target="../media/image46.svg" Type="http://schemas.openxmlformats.org/officeDocument/2006/relationships/image"/><Relationship Id="rId4" Target="../media/image49.png" Type="http://schemas.openxmlformats.org/officeDocument/2006/relationships/image"/><Relationship Id="rId5" Target="../media/image50.svg" Type="http://schemas.openxmlformats.org/officeDocument/2006/relationships/image"/><Relationship Id="rId6" Target="../media/image51.png" Type="http://schemas.openxmlformats.org/officeDocument/2006/relationships/image"/><Relationship Id="rId7" Target="../media/image52.svg" Type="http://schemas.openxmlformats.org/officeDocument/2006/relationships/image"/><Relationship Id="rId8" Target="../media/image54.png" Type="http://schemas.openxmlformats.org/officeDocument/2006/relationships/image"/><Relationship Id="rId9" Target="../media/image55.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6.png" Type="http://schemas.openxmlformats.org/officeDocument/2006/relationships/image"/><Relationship Id="rId3" Target="../media/image97.svg" Type="http://schemas.openxmlformats.org/officeDocument/2006/relationships/image"/><Relationship Id="rId4" Target="../media/image98.png" Type="http://schemas.openxmlformats.org/officeDocument/2006/relationships/image"/><Relationship Id="rId5" Target="../media/image99.svg" Type="http://schemas.openxmlformats.org/officeDocument/2006/relationships/image"/><Relationship Id="rId6" Target="../media/image100.png" Type="http://schemas.openxmlformats.org/officeDocument/2006/relationships/image"/><Relationship Id="rId7" Target="../media/image101.svg" Type="http://schemas.openxmlformats.org/officeDocument/2006/relationships/image"/><Relationship Id="rId8" Target="../media/image10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3.png" Type="http://schemas.openxmlformats.org/officeDocument/2006/relationships/image"/><Relationship Id="rId3" Target="../media/image104.png" Type="http://schemas.openxmlformats.org/officeDocument/2006/relationships/image"/><Relationship Id="rId4" Target="../media/image105.png" Type="http://schemas.openxmlformats.org/officeDocument/2006/relationships/image"/><Relationship Id="rId5" Target="../media/image106.svg" Type="http://schemas.openxmlformats.org/officeDocument/2006/relationships/image"/><Relationship Id="rId6" Target="../media/image107.png" Type="http://schemas.openxmlformats.org/officeDocument/2006/relationships/image"/><Relationship Id="rId7" Target="../media/image108.png" Type="http://schemas.openxmlformats.org/officeDocument/2006/relationships/image"/><Relationship Id="rId8" Target="../media/image109.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https://www.youtube.com/watch?v=Ip_AHg3m54o" TargetMode="External" Type="http://schemas.openxmlformats.org/officeDocument/2006/relationships/video"/></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8.svg" Type="http://schemas.openxmlformats.org/officeDocument/2006/relationships/image"/><Relationship Id="rId11" Target="../media/image119.png" Type="http://schemas.openxmlformats.org/officeDocument/2006/relationships/image"/><Relationship Id="rId12" Target="../media/image120.svg" Type="http://schemas.openxmlformats.org/officeDocument/2006/relationships/image"/><Relationship Id="rId13" Target="../media/image121.png" Type="http://schemas.openxmlformats.org/officeDocument/2006/relationships/image"/><Relationship Id="rId14" Target="../media/image122.svg" Type="http://schemas.openxmlformats.org/officeDocument/2006/relationships/image"/><Relationship Id="rId15" Target="../media/image123.png" Type="http://schemas.openxmlformats.org/officeDocument/2006/relationships/image"/><Relationship Id="rId16" Target="../media/image124.png" Type="http://schemas.openxmlformats.org/officeDocument/2006/relationships/image"/><Relationship Id="rId17" Target="../media/image125.svg" Type="http://schemas.openxmlformats.org/officeDocument/2006/relationships/image"/><Relationship Id="rId18" Target="../media/image126.png" Type="http://schemas.openxmlformats.org/officeDocument/2006/relationships/image"/><Relationship Id="rId19" Target="../media/image127.svg" Type="http://schemas.openxmlformats.org/officeDocument/2006/relationships/image"/><Relationship Id="rId2" Target="../media/image110.png" Type="http://schemas.openxmlformats.org/officeDocument/2006/relationships/image"/><Relationship Id="rId20" Target="../media/image128.svg" Type="http://schemas.openxmlformats.org/officeDocument/2006/relationships/image"/><Relationship Id="rId21" Target="../media/image129.png" Type="http://schemas.openxmlformats.org/officeDocument/2006/relationships/image"/><Relationship Id="rId22" Target="../media/image130.svg" Type="http://schemas.openxmlformats.org/officeDocument/2006/relationships/image"/><Relationship Id="rId23" Target="../media/image131.png" Type="http://schemas.openxmlformats.org/officeDocument/2006/relationships/image"/><Relationship Id="rId24" Target="../media/image132.svg" Type="http://schemas.openxmlformats.org/officeDocument/2006/relationships/image"/><Relationship Id="rId25" Target="../media/image133.png" Type="http://schemas.openxmlformats.org/officeDocument/2006/relationships/image"/><Relationship Id="rId26" Target="../media/image134.svg" Type="http://schemas.openxmlformats.org/officeDocument/2006/relationships/image"/><Relationship Id="rId27" Target="../media/image135.png" Type="http://schemas.openxmlformats.org/officeDocument/2006/relationships/image"/><Relationship Id="rId28" Target="../media/image136.png" Type="http://schemas.openxmlformats.org/officeDocument/2006/relationships/image"/><Relationship Id="rId29" Target="../media/image137.svg" Type="http://schemas.openxmlformats.org/officeDocument/2006/relationships/image"/><Relationship Id="rId3" Target="../media/image111.svg" Type="http://schemas.openxmlformats.org/officeDocument/2006/relationships/image"/><Relationship Id="rId30" Target="../media/image138.gif" Type="http://schemas.openxmlformats.org/officeDocument/2006/relationships/image"/><Relationship Id="rId4" Target="../media/image112.gif" Type="http://schemas.openxmlformats.org/officeDocument/2006/relationships/image"/><Relationship Id="rId5" Target="../media/image113.png" Type="http://schemas.openxmlformats.org/officeDocument/2006/relationships/image"/><Relationship Id="rId6" Target="../media/image114.svg" Type="http://schemas.openxmlformats.org/officeDocument/2006/relationships/image"/><Relationship Id="rId7" Target="../media/image115.png" Type="http://schemas.openxmlformats.org/officeDocument/2006/relationships/image"/><Relationship Id="rId8" Target="../media/image116.svg" Type="http://schemas.openxmlformats.org/officeDocument/2006/relationships/image"/><Relationship Id="rId9" Target="../media/image117.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1.png" Type="http://schemas.openxmlformats.org/officeDocument/2006/relationships/image"/><Relationship Id="rId11" Target="../media/image62.svg" Type="http://schemas.openxmlformats.org/officeDocument/2006/relationships/image"/><Relationship Id="rId12" Target="../media/image63.png" Type="http://schemas.openxmlformats.org/officeDocument/2006/relationships/image"/><Relationship Id="rId13" Target="../media/image64.svg" Type="http://schemas.openxmlformats.org/officeDocument/2006/relationships/image"/><Relationship Id="rId14" Target="../media/image65.png" Type="http://schemas.openxmlformats.org/officeDocument/2006/relationships/image"/><Relationship Id="rId15" Target="../media/image66.svg" Type="http://schemas.openxmlformats.org/officeDocument/2006/relationships/image"/><Relationship Id="rId2" Target="../media/image45.png" Type="http://schemas.openxmlformats.org/officeDocument/2006/relationships/image"/><Relationship Id="rId3" Target="../media/image46.svg" Type="http://schemas.openxmlformats.org/officeDocument/2006/relationships/image"/><Relationship Id="rId4" Target="../media/image47.png" Type="http://schemas.openxmlformats.org/officeDocument/2006/relationships/image"/><Relationship Id="rId5" Target="../media/image48.svg" Type="http://schemas.openxmlformats.org/officeDocument/2006/relationships/image"/><Relationship Id="rId6" Target="../media/image49.png" Type="http://schemas.openxmlformats.org/officeDocument/2006/relationships/image"/><Relationship Id="rId7" Target="../media/image50.svg" Type="http://schemas.openxmlformats.org/officeDocument/2006/relationships/image"/><Relationship Id="rId8" Target="../media/image51.png" Type="http://schemas.openxmlformats.org/officeDocument/2006/relationships/image"/><Relationship Id="rId9" Target="../media/image52.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9.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 Id="rId3" Target="../media/image46.svg" Type="http://schemas.openxmlformats.org/officeDocument/2006/relationships/image"/><Relationship Id="rId4" Target="../media/image140.png" Type="http://schemas.openxmlformats.org/officeDocument/2006/relationships/image"/><Relationship Id="rId5" Target="../media/image141.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2.png" Type="http://schemas.openxmlformats.org/officeDocument/2006/relationships/image"/><Relationship Id="rId3" Target="../media/image143.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4.png" Type="http://schemas.openxmlformats.org/officeDocument/2006/relationships/image"/><Relationship Id="rId3" Target="../media/image145.gif"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png" Type="http://schemas.openxmlformats.org/officeDocument/2006/relationships/image"/><Relationship Id="rId12" Target="../media/image15.gif" Type="http://schemas.openxmlformats.org/officeDocument/2006/relationships/image"/><Relationship Id="rId13" Target="../media/image16.gif" Type="http://schemas.openxmlformats.org/officeDocument/2006/relationships/image"/><Relationship Id="rId14" Target="../media/image17.png" Type="http://schemas.openxmlformats.org/officeDocument/2006/relationships/image"/><Relationship Id="rId15" Target="../media/image18.png" Type="http://schemas.openxmlformats.org/officeDocument/2006/relationships/image"/><Relationship Id="rId16" Target="../media/image19.png" Type="http://schemas.openxmlformats.org/officeDocument/2006/relationships/image"/><Relationship Id="rId17" Target="../media/image20.png" Type="http://schemas.openxmlformats.org/officeDocument/2006/relationships/image"/><Relationship Id="rId18" Target="../media/image21.png" Type="http://schemas.openxmlformats.org/officeDocument/2006/relationships/image"/><Relationship Id="rId19" Target="../media/image22.png" Type="http://schemas.openxmlformats.org/officeDocument/2006/relationships/image"/><Relationship Id="rId2" Target="../media/image5.jpeg" Type="http://schemas.openxmlformats.org/officeDocument/2006/relationships/image"/><Relationship Id="rId20" Target="../media/image23.png" Type="http://schemas.openxmlformats.org/officeDocument/2006/relationships/image"/><Relationship Id="rId21" Target="../media/image24.png" Type="http://schemas.openxmlformats.org/officeDocument/2006/relationships/image"/><Relationship Id="rId22" Target="../media/image25.png" Type="http://schemas.openxmlformats.org/officeDocument/2006/relationships/image"/><Relationship Id="rId23" Target="../media/image26.png" Type="http://schemas.openxmlformats.org/officeDocument/2006/relationships/image"/><Relationship Id="rId24" Target="../media/image27.png" Type="http://schemas.openxmlformats.org/officeDocument/2006/relationships/image"/><Relationship Id="rId25" Target="../media/image28.png" Type="http://schemas.openxmlformats.org/officeDocument/2006/relationships/image"/><Relationship Id="rId26" Target="../media/image29.svg" Type="http://schemas.openxmlformats.org/officeDocument/2006/relationships/image"/><Relationship Id="rId27" Target="../media/image30.png" Type="http://schemas.openxmlformats.org/officeDocument/2006/relationships/image"/><Relationship Id="rId28" Target="../media/image31.svg" Type="http://schemas.openxmlformats.org/officeDocument/2006/relationships/image"/><Relationship Id="rId29" Target="../media/image32.png" Type="http://schemas.openxmlformats.org/officeDocument/2006/relationships/image"/><Relationship Id="rId3" Target="../media/image6.png" Type="http://schemas.openxmlformats.org/officeDocument/2006/relationships/image"/><Relationship Id="rId30" Target="../media/image33.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11.png" Type="http://schemas.openxmlformats.org/officeDocument/2006/relationships/image"/><Relationship Id="rId9" Target="../media/image12.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png" Type="http://schemas.openxmlformats.org/officeDocument/2006/relationships/image"/><Relationship Id="rId4" Target="../media/image42.svg" Type="http://schemas.openxmlformats.org/officeDocument/2006/relationships/image"/><Relationship Id="rId5" Target="../media/image43.png" Type="http://schemas.openxmlformats.org/officeDocument/2006/relationships/image"/><Relationship Id="rId6" Target="../media/image44.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https://www.youtube.com/watch?v=D3lsMSEEuG4" TargetMode="External" Type="http://schemas.openxmlformats.org/officeDocument/2006/relationships/video"/></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3.gif" Type="http://schemas.openxmlformats.org/officeDocument/2006/relationships/image"/><Relationship Id="rId2" Target="../media/image45.png" Type="http://schemas.openxmlformats.org/officeDocument/2006/relationships/image"/><Relationship Id="rId3" Target="../media/image46.svg" Type="http://schemas.openxmlformats.org/officeDocument/2006/relationships/image"/><Relationship Id="rId4" Target="../media/image47.png" Type="http://schemas.openxmlformats.org/officeDocument/2006/relationships/image"/><Relationship Id="rId5" Target="../media/image48.svg" Type="http://schemas.openxmlformats.org/officeDocument/2006/relationships/image"/><Relationship Id="rId6" Target="../media/image49.png" Type="http://schemas.openxmlformats.org/officeDocument/2006/relationships/image"/><Relationship Id="rId7" Target="../media/image50.svg" Type="http://schemas.openxmlformats.org/officeDocument/2006/relationships/image"/><Relationship Id="rId8" Target="../media/image51.png" Type="http://schemas.openxmlformats.org/officeDocument/2006/relationships/image"/><Relationship Id="rId9" Target="../media/image52.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4.png" Type="http://schemas.openxmlformats.org/officeDocument/2006/relationships/image"/><Relationship Id="rId11" Target="../media/image55.png" Type="http://schemas.openxmlformats.org/officeDocument/2006/relationships/image"/><Relationship Id="rId12" Target="../media/image56.svg" Type="http://schemas.openxmlformats.org/officeDocument/2006/relationships/image"/><Relationship Id="rId13" Target="../media/image57.png" Type="http://schemas.openxmlformats.org/officeDocument/2006/relationships/image"/><Relationship Id="rId14" Target="../media/image58.svg" Type="http://schemas.openxmlformats.org/officeDocument/2006/relationships/image"/><Relationship Id="rId15" Target="../media/image59.png" Type="http://schemas.openxmlformats.org/officeDocument/2006/relationships/image"/><Relationship Id="rId16" Target="../media/image60.svg" Type="http://schemas.openxmlformats.org/officeDocument/2006/relationships/image"/><Relationship Id="rId2" Target="../media/image45.png" Type="http://schemas.openxmlformats.org/officeDocument/2006/relationships/image"/><Relationship Id="rId3" Target="../media/image46.svg" Type="http://schemas.openxmlformats.org/officeDocument/2006/relationships/image"/><Relationship Id="rId4" Target="../media/image47.png" Type="http://schemas.openxmlformats.org/officeDocument/2006/relationships/image"/><Relationship Id="rId5" Target="../media/image48.svg" Type="http://schemas.openxmlformats.org/officeDocument/2006/relationships/image"/><Relationship Id="rId6" Target="../media/image49.png" Type="http://schemas.openxmlformats.org/officeDocument/2006/relationships/image"/><Relationship Id="rId7" Target="../media/image50.svg" Type="http://schemas.openxmlformats.org/officeDocument/2006/relationships/image"/><Relationship Id="rId8" Target="../media/image51.png" Type="http://schemas.openxmlformats.org/officeDocument/2006/relationships/image"/><Relationship Id="rId9" Target="../media/image52.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1.png" Type="http://schemas.openxmlformats.org/officeDocument/2006/relationships/image"/><Relationship Id="rId11" Target="../media/image62.svg" Type="http://schemas.openxmlformats.org/officeDocument/2006/relationships/image"/><Relationship Id="rId12" Target="../media/image63.png" Type="http://schemas.openxmlformats.org/officeDocument/2006/relationships/image"/><Relationship Id="rId13" Target="../media/image64.svg" Type="http://schemas.openxmlformats.org/officeDocument/2006/relationships/image"/><Relationship Id="rId14" Target="../media/image65.png" Type="http://schemas.openxmlformats.org/officeDocument/2006/relationships/image"/><Relationship Id="rId15" Target="../media/image66.svg" Type="http://schemas.openxmlformats.org/officeDocument/2006/relationships/image"/><Relationship Id="rId2" Target="../media/image45.png" Type="http://schemas.openxmlformats.org/officeDocument/2006/relationships/image"/><Relationship Id="rId3" Target="../media/image46.svg" Type="http://schemas.openxmlformats.org/officeDocument/2006/relationships/image"/><Relationship Id="rId4" Target="../media/image47.png" Type="http://schemas.openxmlformats.org/officeDocument/2006/relationships/image"/><Relationship Id="rId5" Target="../media/image48.svg" Type="http://schemas.openxmlformats.org/officeDocument/2006/relationships/image"/><Relationship Id="rId6" Target="../media/image49.png" Type="http://schemas.openxmlformats.org/officeDocument/2006/relationships/image"/><Relationship Id="rId7" Target="../media/image50.svg" Type="http://schemas.openxmlformats.org/officeDocument/2006/relationships/image"/><Relationship Id="rId8" Target="../media/image51.png" Type="http://schemas.openxmlformats.org/officeDocument/2006/relationships/image"/><Relationship Id="rId9" Target="../media/image52.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AF1E7"/>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2252960"/>
          </a:xfrm>
          <a:custGeom>
            <a:avLst/>
            <a:gdLst/>
            <a:ahLst/>
            <a:cxnLst/>
            <a:rect r="r" b="b" t="t" l="l"/>
            <a:pathLst>
              <a:path h="12252960" w="18288000">
                <a:moveTo>
                  <a:pt x="0" y="0"/>
                </a:moveTo>
                <a:lnTo>
                  <a:pt x="18288000" y="0"/>
                </a:lnTo>
                <a:lnTo>
                  <a:pt x="18288000" y="12252960"/>
                </a:lnTo>
                <a:lnTo>
                  <a:pt x="0" y="12252960"/>
                </a:lnTo>
                <a:lnTo>
                  <a:pt x="0" y="0"/>
                </a:lnTo>
                <a:close/>
              </a:path>
            </a:pathLst>
          </a:custGeom>
          <a:blipFill>
            <a:blip r:embed="rId2">
              <a:alphaModFix amt="29000"/>
            </a:blip>
            <a:stretch>
              <a:fillRect l="0" t="0" r="0" b="0"/>
            </a:stretch>
          </a:blipFill>
        </p:spPr>
      </p:sp>
      <p:sp>
        <p:nvSpPr>
          <p:cNvPr name="TextBox 3" id="3"/>
          <p:cNvSpPr txBox="true"/>
          <p:nvPr/>
        </p:nvSpPr>
        <p:spPr>
          <a:xfrm rot="0">
            <a:off x="1832903" y="2300473"/>
            <a:ext cx="14622193" cy="4593274"/>
          </a:xfrm>
          <a:prstGeom prst="rect">
            <a:avLst/>
          </a:prstGeom>
        </p:spPr>
        <p:txBody>
          <a:bodyPr anchor="t" rtlCol="false" tIns="0" lIns="0" bIns="0" rIns="0">
            <a:spAutoFit/>
          </a:bodyPr>
          <a:lstStyle/>
          <a:p>
            <a:pPr algn="ctr">
              <a:lnSpc>
                <a:spcPts val="33412"/>
              </a:lnSpc>
              <a:spcBef>
                <a:spcPct val="0"/>
              </a:spcBef>
            </a:pPr>
            <a:r>
              <a:rPr lang="en-US" sz="23866" spc="-238">
                <a:solidFill>
                  <a:srgbClr val="CD695E"/>
                </a:solidFill>
                <a:latin typeface="Bobby Jones Soft"/>
                <a:ea typeface="Bobby Jones Soft"/>
                <a:cs typeface="Bobby Jones Soft"/>
                <a:sym typeface="Bobby Jones Soft"/>
              </a:rPr>
              <a:t>LEADERSHIP</a:t>
            </a:r>
          </a:p>
        </p:txBody>
      </p:sp>
      <p:sp>
        <p:nvSpPr>
          <p:cNvPr name="Freeform 4" id="4"/>
          <p:cNvSpPr/>
          <p:nvPr/>
        </p:nvSpPr>
        <p:spPr>
          <a:xfrm flipH="false" flipV="false" rot="0">
            <a:off x="728072" y="5143500"/>
            <a:ext cx="2541397" cy="3630567"/>
          </a:xfrm>
          <a:custGeom>
            <a:avLst/>
            <a:gdLst/>
            <a:ahLst/>
            <a:cxnLst/>
            <a:rect r="r" b="b" t="t" l="l"/>
            <a:pathLst>
              <a:path h="3630567" w="2541397">
                <a:moveTo>
                  <a:pt x="0" y="0"/>
                </a:moveTo>
                <a:lnTo>
                  <a:pt x="2541396" y="0"/>
                </a:lnTo>
                <a:lnTo>
                  <a:pt x="2541396" y="3630567"/>
                </a:lnTo>
                <a:lnTo>
                  <a:pt x="0" y="36305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true" flipV="false" rot="0">
            <a:off x="14788733" y="1332235"/>
            <a:ext cx="2880360" cy="4114800"/>
          </a:xfrm>
          <a:custGeom>
            <a:avLst/>
            <a:gdLst/>
            <a:ahLst/>
            <a:cxnLst/>
            <a:rect r="r" b="b" t="t" l="l"/>
            <a:pathLst>
              <a:path h="4114800" w="2880360">
                <a:moveTo>
                  <a:pt x="2880360" y="0"/>
                </a:moveTo>
                <a:lnTo>
                  <a:pt x="0" y="0"/>
                </a:lnTo>
                <a:lnTo>
                  <a:pt x="0" y="4114800"/>
                </a:lnTo>
                <a:lnTo>
                  <a:pt x="2880360" y="4114800"/>
                </a:lnTo>
                <a:lnTo>
                  <a:pt x="288036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AF1E7"/>
        </a:solidFill>
      </p:bgPr>
    </p:bg>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0" y="0"/>
            <a:ext cx="18302287" cy="10287000"/>
          </a:xfrm>
          <a:prstGeom prst="rect">
            <a:avLst/>
          </a:prstGeom>
        </p:spPr>
      </p:pic>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0" y="0"/>
            <a:ext cx="18292082" cy="10284705"/>
          </a:xfrm>
          <a:prstGeom prst="rect">
            <a:avLst/>
          </a:prstGeom>
        </p:spPr>
      </p:pic>
      <p:sp>
        <p:nvSpPr>
          <p:cNvPr name="Freeform 3" id="3"/>
          <p:cNvSpPr/>
          <p:nvPr/>
        </p:nvSpPr>
        <p:spPr>
          <a:xfrm flipH="false" flipV="false" rot="0">
            <a:off x="284001" y="8482305"/>
            <a:ext cx="1250199" cy="1732377"/>
          </a:xfrm>
          <a:custGeom>
            <a:avLst/>
            <a:gdLst/>
            <a:ahLst/>
            <a:cxnLst/>
            <a:rect r="r" b="b" t="t" l="l"/>
            <a:pathLst>
              <a:path h="1732377" w="1250199">
                <a:moveTo>
                  <a:pt x="0" y="0"/>
                </a:moveTo>
                <a:lnTo>
                  <a:pt x="1250199" y="0"/>
                </a:lnTo>
                <a:lnTo>
                  <a:pt x="1250199" y="1732378"/>
                </a:lnTo>
                <a:lnTo>
                  <a:pt x="0" y="17323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984192" y="8781041"/>
            <a:ext cx="928237" cy="1288472"/>
          </a:xfrm>
          <a:custGeom>
            <a:avLst/>
            <a:gdLst/>
            <a:ahLst/>
            <a:cxnLst/>
            <a:rect r="r" b="b" t="t" l="l"/>
            <a:pathLst>
              <a:path h="1288472" w="928237">
                <a:moveTo>
                  <a:pt x="0" y="0"/>
                </a:moveTo>
                <a:lnTo>
                  <a:pt x="928236" y="0"/>
                </a:lnTo>
                <a:lnTo>
                  <a:pt x="928236" y="1288472"/>
                </a:lnTo>
                <a:lnTo>
                  <a:pt x="0" y="128847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0">
            <a:off x="1573835" y="8789439"/>
            <a:ext cx="1034611" cy="1433641"/>
          </a:xfrm>
          <a:custGeom>
            <a:avLst/>
            <a:gdLst/>
            <a:ahLst/>
            <a:cxnLst/>
            <a:rect r="r" b="b" t="t" l="l"/>
            <a:pathLst>
              <a:path h="1433641" w="1034611">
                <a:moveTo>
                  <a:pt x="0" y="0"/>
                </a:moveTo>
                <a:lnTo>
                  <a:pt x="1034611" y="0"/>
                </a:lnTo>
                <a:lnTo>
                  <a:pt x="1034611" y="1433641"/>
                </a:lnTo>
                <a:lnTo>
                  <a:pt x="0" y="143364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2299404" y="8667966"/>
            <a:ext cx="1241360" cy="1514624"/>
          </a:xfrm>
          <a:custGeom>
            <a:avLst/>
            <a:gdLst/>
            <a:ahLst/>
            <a:cxnLst/>
            <a:rect r="r" b="b" t="t" l="l"/>
            <a:pathLst>
              <a:path h="1514624" w="1241360">
                <a:moveTo>
                  <a:pt x="0" y="0"/>
                </a:moveTo>
                <a:lnTo>
                  <a:pt x="1241361" y="0"/>
                </a:lnTo>
                <a:lnTo>
                  <a:pt x="1241361" y="1514623"/>
                </a:lnTo>
                <a:lnTo>
                  <a:pt x="0" y="151462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2919582" y="8482305"/>
            <a:ext cx="1242366" cy="1885944"/>
          </a:xfrm>
          <a:custGeom>
            <a:avLst/>
            <a:gdLst/>
            <a:ahLst/>
            <a:cxnLst/>
            <a:rect r="r" b="b" t="t" l="l"/>
            <a:pathLst>
              <a:path h="1885944" w="1242366">
                <a:moveTo>
                  <a:pt x="0" y="0"/>
                </a:moveTo>
                <a:lnTo>
                  <a:pt x="1242366" y="0"/>
                </a:lnTo>
                <a:lnTo>
                  <a:pt x="1242366" y="1885945"/>
                </a:lnTo>
                <a:lnTo>
                  <a:pt x="0" y="188594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0">
            <a:off x="3749613" y="8482305"/>
            <a:ext cx="1448248" cy="1885944"/>
          </a:xfrm>
          <a:custGeom>
            <a:avLst/>
            <a:gdLst/>
            <a:ahLst/>
            <a:cxnLst/>
            <a:rect r="r" b="b" t="t" l="l"/>
            <a:pathLst>
              <a:path h="1885944" w="1448248">
                <a:moveTo>
                  <a:pt x="0" y="0"/>
                </a:moveTo>
                <a:lnTo>
                  <a:pt x="1448248" y="0"/>
                </a:lnTo>
                <a:lnTo>
                  <a:pt x="1448248" y="1885945"/>
                </a:lnTo>
                <a:lnTo>
                  <a:pt x="0" y="188594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9" id="9"/>
          <p:cNvSpPr/>
          <p:nvPr/>
        </p:nvSpPr>
        <p:spPr>
          <a:xfrm flipH="false" flipV="false" rot="0">
            <a:off x="4885648" y="8482305"/>
            <a:ext cx="1234508" cy="1885944"/>
          </a:xfrm>
          <a:custGeom>
            <a:avLst/>
            <a:gdLst/>
            <a:ahLst/>
            <a:cxnLst/>
            <a:rect r="r" b="b" t="t" l="l"/>
            <a:pathLst>
              <a:path h="1885944" w="1234508">
                <a:moveTo>
                  <a:pt x="0" y="0"/>
                </a:moveTo>
                <a:lnTo>
                  <a:pt x="1234508" y="0"/>
                </a:lnTo>
                <a:lnTo>
                  <a:pt x="1234508" y="1885945"/>
                </a:lnTo>
                <a:lnTo>
                  <a:pt x="0" y="188594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0" id="10"/>
          <p:cNvSpPr/>
          <p:nvPr/>
        </p:nvSpPr>
        <p:spPr>
          <a:xfrm flipH="false" flipV="false" rot="0">
            <a:off x="5841711" y="8700059"/>
            <a:ext cx="1241360" cy="1514624"/>
          </a:xfrm>
          <a:custGeom>
            <a:avLst/>
            <a:gdLst/>
            <a:ahLst/>
            <a:cxnLst/>
            <a:rect r="r" b="b" t="t" l="l"/>
            <a:pathLst>
              <a:path h="1514624" w="1241360">
                <a:moveTo>
                  <a:pt x="0" y="0"/>
                </a:moveTo>
                <a:lnTo>
                  <a:pt x="1241360" y="0"/>
                </a:lnTo>
                <a:lnTo>
                  <a:pt x="1241360" y="1514624"/>
                </a:lnTo>
                <a:lnTo>
                  <a:pt x="0" y="151462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0">
            <a:off x="6508695" y="8635872"/>
            <a:ext cx="1038960" cy="1587208"/>
          </a:xfrm>
          <a:custGeom>
            <a:avLst/>
            <a:gdLst/>
            <a:ahLst/>
            <a:cxnLst/>
            <a:rect r="r" b="b" t="t" l="l"/>
            <a:pathLst>
              <a:path h="1587208" w="1038960">
                <a:moveTo>
                  <a:pt x="0" y="0"/>
                </a:moveTo>
                <a:lnTo>
                  <a:pt x="1038960" y="0"/>
                </a:lnTo>
                <a:lnTo>
                  <a:pt x="1038960" y="1587208"/>
                </a:lnTo>
                <a:lnTo>
                  <a:pt x="0" y="158720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2" id="12"/>
          <p:cNvSpPr/>
          <p:nvPr/>
        </p:nvSpPr>
        <p:spPr>
          <a:xfrm flipH="false" flipV="false" rot="0">
            <a:off x="7183480" y="8296645"/>
            <a:ext cx="1242366" cy="1885944"/>
          </a:xfrm>
          <a:custGeom>
            <a:avLst/>
            <a:gdLst/>
            <a:ahLst/>
            <a:cxnLst/>
            <a:rect r="r" b="b" t="t" l="l"/>
            <a:pathLst>
              <a:path h="1885944" w="1242366">
                <a:moveTo>
                  <a:pt x="0" y="0"/>
                </a:moveTo>
                <a:lnTo>
                  <a:pt x="1242366" y="0"/>
                </a:lnTo>
                <a:lnTo>
                  <a:pt x="1242366" y="1885944"/>
                </a:lnTo>
                <a:lnTo>
                  <a:pt x="0" y="188594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3" id="13"/>
          <p:cNvSpPr/>
          <p:nvPr/>
        </p:nvSpPr>
        <p:spPr>
          <a:xfrm flipH="false" flipV="false" rot="0">
            <a:off x="7705651" y="8554890"/>
            <a:ext cx="1440390" cy="1885944"/>
          </a:xfrm>
          <a:custGeom>
            <a:avLst/>
            <a:gdLst/>
            <a:ahLst/>
            <a:cxnLst/>
            <a:rect r="r" b="b" t="t" l="l"/>
            <a:pathLst>
              <a:path h="1885944" w="1440390">
                <a:moveTo>
                  <a:pt x="0" y="0"/>
                </a:moveTo>
                <a:lnTo>
                  <a:pt x="1440390" y="0"/>
                </a:lnTo>
                <a:lnTo>
                  <a:pt x="1440390" y="1885944"/>
                </a:lnTo>
                <a:lnTo>
                  <a:pt x="0" y="1885944"/>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Tree>
  </p:cSld>
  <p:clrMapOvr>
    <a:masterClrMapping/>
  </p:clrMapOvr>
  <p:timing>
    <p:tnLst>
      <p:par>
        <p:cTn dur="indefinite" restart="never" nodeType="tmRoot">
          <p:childTnLst>
            <p:video>
              <p:cMediaNode vol="0">
                <p:cTn fill="hold" display="false">
                  <p:stCondLst>
                    <p:cond delay="indefinite"/>
                  </p:stCondLst>
                </p:cTn>
                <p:tgtEl>
                  <p:spTgt spid="2"/>
                </p:tgtEl>
              </p:cMediaNode>
            </p:video>
          </p:childTnLst>
        </p:cTn>
      </p:par>
    </p:tnLst>
  </p:timing>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AF1E7"/>
        </a:solidFill>
      </p:bgPr>
    </p:bg>
    <p:spTree>
      <p:nvGrpSpPr>
        <p:cNvPr id="1" name=""/>
        <p:cNvGrpSpPr/>
        <p:nvPr/>
      </p:nvGrpSpPr>
      <p:grpSpPr>
        <a:xfrm>
          <a:off x="0" y="0"/>
          <a:ext cx="0" cy="0"/>
          <a:chOff x="0" y="0"/>
          <a:chExt cx="0" cy="0"/>
        </a:xfrm>
      </p:grpSpPr>
      <p:sp>
        <p:nvSpPr>
          <p:cNvPr name="Freeform 2" id="2"/>
          <p:cNvSpPr/>
          <p:nvPr/>
        </p:nvSpPr>
        <p:spPr>
          <a:xfrm flipH="false" flipV="false" rot="0">
            <a:off x="-3956255" y="-2484590"/>
            <a:ext cx="17474623" cy="17732551"/>
          </a:xfrm>
          <a:custGeom>
            <a:avLst/>
            <a:gdLst/>
            <a:ahLst/>
            <a:cxnLst/>
            <a:rect r="r" b="b" t="t" l="l"/>
            <a:pathLst>
              <a:path h="17732551" w="17474623">
                <a:moveTo>
                  <a:pt x="0" y="0"/>
                </a:moveTo>
                <a:lnTo>
                  <a:pt x="17474623" y="0"/>
                </a:lnTo>
                <a:lnTo>
                  <a:pt x="17474623" y="17732552"/>
                </a:lnTo>
                <a:lnTo>
                  <a:pt x="0" y="1773255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2917784" y="-753535"/>
            <a:ext cx="12452433" cy="13013299"/>
          </a:xfrm>
          <a:custGeom>
            <a:avLst/>
            <a:gdLst/>
            <a:ahLst/>
            <a:cxnLst/>
            <a:rect r="r" b="b" t="t" l="l"/>
            <a:pathLst>
              <a:path h="13013299" w="12452433">
                <a:moveTo>
                  <a:pt x="0" y="0"/>
                </a:moveTo>
                <a:lnTo>
                  <a:pt x="12452432" y="0"/>
                </a:lnTo>
                <a:lnTo>
                  <a:pt x="12452432" y="13013300"/>
                </a:lnTo>
                <a:lnTo>
                  <a:pt x="0" y="130133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2399199" y="6172200"/>
            <a:ext cx="5888801" cy="4114800"/>
          </a:xfrm>
          <a:custGeom>
            <a:avLst/>
            <a:gdLst/>
            <a:ahLst/>
            <a:cxnLst/>
            <a:rect r="r" b="b" t="t" l="l"/>
            <a:pathLst>
              <a:path h="4114800" w="5888801">
                <a:moveTo>
                  <a:pt x="0" y="0"/>
                </a:moveTo>
                <a:lnTo>
                  <a:pt x="5888801" y="0"/>
                </a:lnTo>
                <a:lnTo>
                  <a:pt x="5888801" y="4114800"/>
                </a:lnTo>
                <a:lnTo>
                  <a:pt x="0" y="4114800"/>
                </a:lnTo>
                <a:lnTo>
                  <a:pt x="0" y="0"/>
                </a:lnTo>
                <a:close/>
              </a:path>
            </a:pathLst>
          </a:custGeom>
          <a:blipFill>
            <a:blip r:embed="rId6"/>
            <a:stretch>
              <a:fillRect l="0" t="0" r="0" b="0"/>
            </a:stretch>
          </a:blipFill>
        </p:spPr>
      </p:sp>
      <p:sp>
        <p:nvSpPr>
          <p:cNvPr name="TextBox 5" id="5"/>
          <p:cNvSpPr txBox="true"/>
          <p:nvPr/>
        </p:nvSpPr>
        <p:spPr>
          <a:xfrm rot="0">
            <a:off x="7773870" y="459853"/>
            <a:ext cx="9250658" cy="7298821"/>
          </a:xfrm>
          <a:prstGeom prst="rect">
            <a:avLst/>
          </a:prstGeom>
        </p:spPr>
        <p:txBody>
          <a:bodyPr anchor="t" rtlCol="false" tIns="0" lIns="0" bIns="0" rIns="0">
            <a:spAutoFit/>
          </a:bodyPr>
          <a:lstStyle/>
          <a:p>
            <a:pPr algn="l">
              <a:lnSpc>
                <a:spcPts val="8252"/>
              </a:lnSpc>
              <a:spcBef>
                <a:spcPct val="0"/>
              </a:spcBef>
            </a:pPr>
            <a:r>
              <a:rPr lang="en-US" sz="5894" u="none">
                <a:solidFill>
                  <a:srgbClr val="8F3F36"/>
                </a:solidFill>
                <a:latin typeface="Nunito"/>
                <a:ea typeface="Nunito"/>
                <a:cs typeface="Nunito"/>
                <a:sym typeface="Nunito"/>
              </a:rPr>
              <a:t>we're all part of a team. And, </a:t>
            </a:r>
            <a:r>
              <a:rPr lang="en-US" b="true" sz="5894" u="none">
                <a:solidFill>
                  <a:srgbClr val="8F3F36"/>
                </a:solidFill>
                <a:latin typeface="Nunito Bold"/>
                <a:ea typeface="Nunito Bold"/>
                <a:cs typeface="Nunito Bold"/>
                <a:sym typeface="Nunito Bold"/>
              </a:rPr>
              <a:t>we have to do our best for each other.</a:t>
            </a:r>
            <a:r>
              <a:rPr lang="en-US" sz="5894" u="none">
                <a:solidFill>
                  <a:srgbClr val="8F3F36"/>
                </a:solidFill>
                <a:latin typeface="Nunito"/>
                <a:ea typeface="Nunito"/>
                <a:cs typeface="Nunito"/>
                <a:sym typeface="Nunito"/>
              </a:rPr>
              <a:t> Because, if we don't do our job, our whole team will lose.</a:t>
            </a:r>
          </a:p>
          <a:p>
            <a:pPr algn="l" marL="0" indent="0" lvl="0">
              <a:lnSpc>
                <a:spcPts val="8252"/>
              </a:lnSpc>
              <a:spcBef>
                <a:spcPct val="0"/>
              </a:spcBef>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AF1E7"/>
        </a:solidFill>
      </p:bgPr>
    </p:bg>
    <p:spTree>
      <p:nvGrpSpPr>
        <p:cNvPr id="1" name=""/>
        <p:cNvGrpSpPr/>
        <p:nvPr/>
      </p:nvGrpSpPr>
      <p:grpSpPr>
        <a:xfrm>
          <a:off x="0" y="0"/>
          <a:ext cx="0" cy="0"/>
          <a:chOff x="0" y="0"/>
          <a:chExt cx="0" cy="0"/>
        </a:xfrm>
      </p:grpSpPr>
      <p:sp>
        <p:nvSpPr>
          <p:cNvPr name="Freeform 2" id="2"/>
          <p:cNvSpPr/>
          <p:nvPr/>
        </p:nvSpPr>
        <p:spPr>
          <a:xfrm flipH="false" flipV="true" rot="-149846">
            <a:off x="834330" y="929778"/>
            <a:ext cx="16619341" cy="8558961"/>
          </a:xfrm>
          <a:custGeom>
            <a:avLst/>
            <a:gdLst/>
            <a:ahLst/>
            <a:cxnLst/>
            <a:rect r="r" b="b" t="t" l="l"/>
            <a:pathLst>
              <a:path h="8558961" w="16619341">
                <a:moveTo>
                  <a:pt x="0" y="8558961"/>
                </a:moveTo>
                <a:lnTo>
                  <a:pt x="16619340" y="8558961"/>
                </a:lnTo>
                <a:lnTo>
                  <a:pt x="16619340" y="0"/>
                </a:lnTo>
                <a:lnTo>
                  <a:pt x="0" y="0"/>
                </a:lnTo>
                <a:lnTo>
                  <a:pt x="0" y="8558961"/>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10996268" y="3852621"/>
            <a:ext cx="2500126" cy="5405679"/>
          </a:xfrm>
          <a:custGeom>
            <a:avLst/>
            <a:gdLst/>
            <a:ahLst/>
            <a:cxnLst/>
            <a:rect r="r" b="b" t="t" l="l"/>
            <a:pathLst>
              <a:path h="5405679" w="2500126">
                <a:moveTo>
                  <a:pt x="2500126" y="0"/>
                </a:moveTo>
                <a:lnTo>
                  <a:pt x="0" y="0"/>
                </a:lnTo>
                <a:lnTo>
                  <a:pt x="0" y="5405679"/>
                </a:lnTo>
                <a:lnTo>
                  <a:pt x="2500126" y="5405679"/>
                </a:lnTo>
                <a:lnTo>
                  <a:pt x="2500126"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2775999" y="4567863"/>
            <a:ext cx="3902699" cy="4485860"/>
          </a:xfrm>
          <a:custGeom>
            <a:avLst/>
            <a:gdLst/>
            <a:ahLst/>
            <a:cxnLst/>
            <a:rect r="r" b="b" t="t" l="l"/>
            <a:pathLst>
              <a:path h="4485860" w="3902699">
                <a:moveTo>
                  <a:pt x="0" y="0"/>
                </a:moveTo>
                <a:lnTo>
                  <a:pt x="3902699" y="0"/>
                </a:lnTo>
                <a:lnTo>
                  <a:pt x="3902699" y="4485860"/>
                </a:lnTo>
                <a:lnTo>
                  <a:pt x="0" y="448586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3833526" y="4253059"/>
            <a:ext cx="2232309" cy="4800664"/>
          </a:xfrm>
          <a:custGeom>
            <a:avLst/>
            <a:gdLst/>
            <a:ahLst/>
            <a:cxnLst/>
            <a:rect r="r" b="b" t="t" l="l"/>
            <a:pathLst>
              <a:path h="4800664" w="2232309">
                <a:moveTo>
                  <a:pt x="0" y="0"/>
                </a:moveTo>
                <a:lnTo>
                  <a:pt x="2232309" y="0"/>
                </a:lnTo>
                <a:lnTo>
                  <a:pt x="2232309" y="4800664"/>
                </a:lnTo>
                <a:lnTo>
                  <a:pt x="0" y="480066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pic>
        <p:nvPicPr>
          <p:cNvPr name="Picture 6" id="6"/>
          <p:cNvPicPr>
            <a:picLocks noChangeAspect="true"/>
          </p:cNvPicPr>
          <p:nvPr/>
        </p:nvPicPr>
        <p:blipFill>
          <a:blip r:embed="rId10"/>
          <a:srcRect l="0" t="0" r="0" b="0"/>
          <a:stretch>
            <a:fillRect/>
          </a:stretch>
        </p:blipFill>
        <p:spPr>
          <a:xfrm flipH="false" flipV="false" rot="0">
            <a:off x="-1093121" y="-2534341"/>
            <a:ext cx="19381121" cy="14535841"/>
          </a:xfrm>
          <a:prstGeom prst="rect">
            <a:avLst/>
          </a:prstGeom>
        </p:spPr>
      </p:pic>
      <p:sp>
        <p:nvSpPr>
          <p:cNvPr name="TextBox 7" id="7"/>
          <p:cNvSpPr txBox="true"/>
          <p:nvPr/>
        </p:nvSpPr>
        <p:spPr>
          <a:xfrm rot="0">
            <a:off x="5030093" y="117258"/>
            <a:ext cx="8227814" cy="1632384"/>
          </a:xfrm>
          <a:prstGeom prst="rect">
            <a:avLst/>
          </a:prstGeom>
        </p:spPr>
        <p:txBody>
          <a:bodyPr anchor="t" rtlCol="false" tIns="0" lIns="0" bIns="0" rIns="0">
            <a:spAutoFit/>
          </a:bodyPr>
          <a:lstStyle/>
          <a:p>
            <a:pPr algn="ctr">
              <a:lnSpc>
                <a:spcPts val="12000"/>
              </a:lnSpc>
            </a:pPr>
            <a:r>
              <a:rPr lang="en-US" sz="8571" spc="-85">
                <a:solidFill>
                  <a:srgbClr val="CD695E"/>
                </a:solidFill>
                <a:latin typeface="Bobby Jones Soft"/>
                <a:ea typeface="Bobby Jones Soft"/>
                <a:cs typeface="Bobby Jones Soft"/>
                <a:sym typeface="Bobby Jones Soft"/>
              </a:rPr>
              <a:t>ESTHER 8:1-8 (CEV)</a:t>
            </a:r>
          </a:p>
          <a:p>
            <a:pPr algn="ctr" marL="0" indent="0" lvl="0">
              <a:lnSpc>
                <a:spcPts val="12000"/>
              </a:lnSpc>
              <a:spcBef>
                <a:spcPct val="0"/>
              </a:spcBef>
            </a:pPr>
          </a:p>
        </p:txBody>
      </p:sp>
      <p:sp>
        <p:nvSpPr>
          <p:cNvPr name="TextBox 8" id="8"/>
          <p:cNvSpPr txBox="true"/>
          <p:nvPr/>
        </p:nvSpPr>
        <p:spPr>
          <a:xfrm rot="0">
            <a:off x="1394526" y="1698655"/>
            <a:ext cx="15498948" cy="2554404"/>
          </a:xfrm>
          <a:prstGeom prst="rect">
            <a:avLst/>
          </a:prstGeom>
        </p:spPr>
        <p:txBody>
          <a:bodyPr anchor="t" rtlCol="false" tIns="0" lIns="0" bIns="0" rIns="0">
            <a:spAutoFit/>
          </a:bodyPr>
          <a:lstStyle/>
          <a:p>
            <a:pPr algn="ctr">
              <a:lnSpc>
                <a:spcPts val="4106"/>
              </a:lnSpc>
              <a:spcBef>
                <a:spcPct val="0"/>
              </a:spcBef>
            </a:pPr>
            <a:r>
              <a:rPr lang="en-US" sz="2932">
                <a:solidFill>
                  <a:srgbClr val="8F3F36"/>
                </a:solidFill>
                <a:latin typeface="Nunito"/>
                <a:ea typeface="Nunito"/>
                <a:cs typeface="Nunito"/>
                <a:sym typeface="Nunito"/>
              </a:rPr>
              <a:t>1 Bef</a:t>
            </a:r>
            <a:r>
              <a:rPr lang="en-US" sz="2932" u="none">
                <a:solidFill>
                  <a:srgbClr val="8F3F36"/>
                </a:solidFill>
                <a:latin typeface="Nunito"/>
                <a:ea typeface="Nunito"/>
                <a:cs typeface="Nunito"/>
                <a:sym typeface="Nunito"/>
              </a:rPr>
              <a:t>ore the end of the day, King Xerxes gave Esther everything that had belonged to Haman, the enemy of the Jews. Esther told the king that Mordecai was her cousin. So the king made Mordecai one of his highest officials 2 and gave him the royal ring that Haman had worn. Then Esther put Mordecai in charge of Haman’s property.</a:t>
            </a:r>
          </a:p>
          <a:p>
            <a:pPr algn="ctr" marL="0" indent="0" lvl="0">
              <a:lnSpc>
                <a:spcPts val="4106"/>
              </a:lnSpc>
              <a:spcBef>
                <a:spcPct val="0"/>
              </a:spcBef>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AF1E7"/>
        </a:solidFill>
      </p:bgPr>
    </p:bg>
    <p:spTree>
      <p:nvGrpSpPr>
        <p:cNvPr id="1" name=""/>
        <p:cNvGrpSpPr/>
        <p:nvPr/>
      </p:nvGrpSpPr>
      <p:grpSpPr>
        <a:xfrm>
          <a:off x="0" y="0"/>
          <a:ext cx="0" cy="0"/>
          <a:chOff x="0" y="0"/>
          <a:chExt cx="0" cy="0"/>
        </a:xfrm>
      </p:grpSpPr>
      <p:sp>
        <p:nvSpPr>
          <p:cNvPr name="Freeform 2" id="2"/>
          <p:cNvSpPr/>
          <p:nvPr/>
        </p:nvSpPr>
        <p:spPr>
          <a:xfrm flipH="false" flipV="true" rot="-149846">
            <a:off x="834330" y="929778"/>
            <a:ext cx="16619341" cy="8558961"/>
          </a:xfrm>
          <a:custGeom>
            <a:avLst/>
            <a:gdLst/>
            <a:ahLst/>
            <a:cxnLst/>
            <a:rect r="r" b="b" t="t" l="l"/>
            <a:pathLst>
              <a:path h="8558961" w="16619341">
                <a:moveTo>
                  <a:pt x="0" y="8558961"/>
                </a:moveTo>
                <a:lnTo>
                  <a:pt x="16619340" y="8558961"/>
                </a:lnTo>
                <a:lnTo>
                  <a:pt x="16619340" y="0"/>
                </a:lnTo>
                <a:lnTo>
                  <a:pt x="0" y="0"/>
                </a:lnTo>
                <a:lnTo>
                  <a:pt x="0" y="8558961"/>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15533947" y="4895020"/>
            <a:ext cx="2500126" cy="5405679"/>
          </a:xfrm>
          <a:custGeom>
            <a:avLst/>
            <a:gdLst/>
            <a:ahLst/>
            <a:cxnLst/>
            <a:rect r="r" b="b" t="t" l="l"/>
            <a:pathLst>
              <a:path h="5405679" w="2500126">
                <a:moveTo>
                  <a:pt x="2500126" y="0"/>
                </a:moveTo>
                <a:lnTo>
                  <a:pt x="0" y="0"/>
                </a:lnTo>
                <a:lnTo>
                  <a:pt x="0" y="5405679"/>
                </a:lnTo>
                <a:lnTo>
                  <a:pt x="2500126" y="5405679"/>
                </a:lnTo>
                <a:lnTo>
                  <a:pt x="2500126"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965028" y="5681064"/>
            <a:ext cx="3902699" cy="4485860"/>
          </a:xfrm>
          <a:custGeom>
            <a:avLst/>
            <a:gdLst/>
            <a:ahLst/>
            <a:cxnLst/>
            <a:rect r="r" b="b" t="t" l="l"/>
            <a:pathLst>
              <a:path h="4485860" w="3902699">
                <a:moveTo>
                  <a:pt x="0" y="0"/>
                </a:moveTo>
                <a:lnTo>
                  <a:pt x="3902698" y="0"/>
                </a:lnTo>
                <a:lnTo>
                  <a:pt x="3902698" y="4485861"/>
                </a:lnTo>
                <a:lnTo>
                  <a:pt x="0" y="448586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7505672" y="7160599"/>
            <a:ext cx="2232309" cy="4800664"/>
          </a:xfrm>
          <a:custGeom>
            <a:avLst/>
            <a:gdLst/>
            <a:ahLst/>
            <a:cxnLst/>
            <a:rect r="r" b="b" t="t" l="l"/>
            <a:pathLst>
              <a:path h="4800664" w="2232309">
                <a:moveTo>
                  <a:pt x="0" y="0"/>
                </a:moveTo>
                <a:lnTo>
                  <a:pt x="2232309" y="0"/>
                </a:lnTo>
                <a:lnTo>
                  <a:pt x="2232309" y="4800664"/>
                </a:lnTo>
                <a:lnTo>
                  <a:pt x="0" y="480066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7084327" y="7597859"/>
            <a:ext cx="2059673" cy="1130246"/>
          </a:xfrm>
          <a:custGeom>
            <a:avLst/>
            <a:gdLst/>
            <a:ahLst/>
            <a:cxnLst/>
            <a:rect r="r" b="b" t="t" l="l"/>
            <a:pathLst>
              <a:path h="1130246" w="2059673">
                <a:moveTo>
                  <a:pt x="0" y="0"/>
                </a:moveTo>
                <a:lnTo>
                  <a:pt x="2059673" y="0"/>
                </a:lnTo>
                <a:lnTo>
                  <a:pt x="2059673" y="1130246"/>
                </a:lnTo>
                <a:lnTo>
                  <a:pt x="0" y="1130246"/>
                </a:lnTo>
                <a:lnTo>
                  <a:pt x="0" y="0"/>
                </a:lnTo>
                <a:close/>
              </a:path>
            </a:pathLst>
          </a:custGeom>
          <a:blipFill>
            <a:blip r:embed="rId10"/>
            <a:stretch>
              <a:fillRect l="0" t="0" r="0" b="0"/>
            </a:stretch>
          </a:blipFill>
        </p:spPr>
      </p:sp>
      <p:sp>
        <p:nvSpPr>
          <p:cNvPr name="Freeform 7" id="7"/>
          <p:cNvSpPr/>
          <p:nvPr/>
        </p:nvSpPr>
        <p:spPr>
          <a:xfrm flipH="true" flipV="false" rot="0">
            <a:off x="8881789" y="4761246"/>
            <a:ext cx="5928258" cy="4114800"/>
          </a:xfrm>
          <a:custGeom>
            <a:avLst/>
            <a:gdLst/>
            <a:ahLst/>
            <a:cxnLst/>
            <a:rect r="r" b="b" t="t" l="l"/>
            <a:pathLst>
              <a:path h="4114800" w="5928258">
                <a:moveTo>
                  <a:pt x="5928258" y="0"/>
                </a:moveTo>
                <a:lnTo>
                  <a:pt x="0" y="0"/>
                </a:lnTo>
                <a:lnTo>
                  <a:pt x="0" y="4114800"/>
                </a:lnTo>
                <a:lnTo>
                  <a:pt x="5928258" y="4114800"/>
                </a:lnTo>
                <a:lnTo>
                  <a:pt x="5928258"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0">
            <a:off x="11376281" y="5367615"/>
            <a:ext cx="1881626" cy="3149165"/>
          </a:xfrm>
          <a:custGeom>
            <a:avLst/>
            <a:gdLst/>
            <a:ahLst/>
            <a:cxnLst/>
            <a:rect r="r" b="b" t="t" l="l"/>
            <a:pathLst>
              <a:path h="3149165" w="1881626">
                <a:moveTo>
                  <a:pt x="0" y="0"/>
                </a:moveTo>
                <a:lnTo>
                  <a:pt x="1881626" y="0"/>
                </a:lnTo>
                <a:lnTo>
                  <a:pt x="1881626" y="3149166"/>
                </a:lnTo>
                <a:lnTo>
                  <a:pt x="0" y="314916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9" id="9"/>
          <p:cNvSpPr txBox="true"/>
          <p:nvPr/>
        </p:nvSpPr>
        <p:spPr>
          <a:xfrm rot="0">
            <a:off x="5030093" y="117258"/>
            <a:ext cx="8227814" cy="1632384"/>
          </a:xfrm>
          <a:prstGeom prst="rect">
            <a:avLst/>
          </a:prstGeom>
        </p:spPr>
        <p:txBody>
          <a:bodyPr anchor="t" rtlCol="false" tIns="0" lIns="0" bIns="0" rIns="0">
            <a:spAutoFit/>
          </a:bodyPr>
          <a:lstStyle/>
          <a:p>
            <a:pPr algn="ctr">
              <a:lnSpc>
                <a:spcPts val="12000"/>
              </a:lnSpc>
            </a:pPr>
            <a:r>
              <a:rPr lang="en-US" sz="8571" spc="-85">
                <a:solidFill>
                  <a:srgbClr val="CD695E"/>
                </a:solidFill>
                <a:latin typeface="Bobby Jones Soft"/>
                <a:ea typeface="Bobby Jones Soft"/>
                <a:cs typeface="Bobby Jones Soft"/>
                <a:sym typeface="Bobby Jones Soft"/>
              </a:rPr>
              <a:t>ESTHER 8:1-8 (CEV)</a:t>
            </a:r>
          </a:p>
          <a:p>
            <a:pPr algn="ctr" marL="0" indent="0" lvl="0">
              <a:lnSpc>
                <a:spcPts val="12000"/>
              </a:lnSpc>
              <a:spcBef>
                <a:spcPct val="0"/>
              </a:spcBef>
            </a:pPr>
          </a:p>
        </p:txBody>
      </p:sp>
      <p:sp>
        <p:nvSpPr>
          <p:cNvPr name="TextBox 10" id="10"/>
          <p:cNvSpPr txBox="true"/>
          <p:nvPr/>
        </p:nvSpPr>
        <p:spPr>
          <a:xfrm rot="0">
            <a:off x="1394526" y="1744155"/>
            <a:ext cx="15612682" cy="2245566"/>
          </a:xfrm>
          <a:prstGeom prst="rect">
            <a:avLst/>
          </a:prstGeom>
        </p:spPr>
        <p:txBody>
          <a:bodyPr anchor="t" rtlCol="false" tIns="0" lIns="0" bIns="0" rIns="0">
            <a:spAutoFit/>
          </a:bodyPr>
          <a:lstStyle/>
          <a:p>
            <a:pPr algn="ctr" marL="0" indent="0" lvl="0">
              <a:lnSpc>
                <a:spcPts val="6038"/>
              </a:lnSpc>
              <a:spcBef>
                <a:spcPct val="0"/>
              </a:spcBef>
            </a:pPr>
            <a:r>
              <a:rPr lang="en-US" sz="4313">
                <a:solidFill>
                  <a:srgbClr val="8F3F36"/>
                </a:solidFill>
                <a:latin typeface="Nunito"/>
                <a:ea typeface="Nunito"/>
                <a:cs typeface="Nunito"/>
                <a:sym typeface="Nunito"/>
              </a:rPr>
              <a:t>3 Onc</a:t>
            </a:r>
            <a:r>
              <a:rPr lang="en-US" sz="4313" u="none">
                <a:solidFill>
                  <a:srgbClr val="8F3F36"/>
                </a:solidFill>
                <a:latin typeface="Nunito"/>
                <a:ea typeface="Nunito"/>
                <a:cs typeface="Nunito"/>
                <a:sym typeface="Nunito"/>
              </a:rPr>
              <a:t>e again Esther went to speak to the king. This time she fell down at his feet, crying and begging, “Please stop Haman’s evil plan to have the Jews killed!” </a:t>
            </a:r>
          </a:p>
        </p:txBody>
      </p:sp>
      <p:sp>
        <p:nvSpPr>
          <p:cNvPr name="Freeform 11" id="11"/>
          <p:cNvSpPr/>
          <p:nvPr/>
        </p:nvSpPr>
        <p:spPr>
          <a:xfrm flipH="false" flipV="false" rot="0">
            <a:off x="10460322" y="6105582"/>
            <a:ext cx="3099661" cy="2057400"/>
          </a:xfrm>
          <a:custGeom>
            <a:avLst/>
            <a:gdLst/>
            <a:ahLst/>
            <a:cxnLst/>
            <a:rect r="r" b="b" t="t" l="l"/>
            <a:pathLst>
              <a:path h="2057400" w="3099661">
                <a:moveTo>
                  <a:pt x="0" y="0"/>
                </a:moveTo>
                <a:lnTo>
                  <a:pt x="3099661" y="0"/>
                </a:lnTo>
                <a:lnTo>
                  <a:pt x="3099661" y="2057400"/>
                </a:lnTo>
                <a:lnTo>
                  <a:pt x="0" y="205740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AF1E7"/>
        </a:solidFill>
      </p:bgPr>
    </p:bg>
    <p:spTree>
      <p:nvGrpSpPr>
        <p:cNvPr id="1" name=""/>
        <p:cNvGrpSpPr/>
        <p:nvPr/>
      </p:nvGrpSpPr>
      <p:grpSpPr>
        <a:xfrm>
          <a:off x="0" y="0"/>
          <a:ext cx="0" cy="0"/>
          <a:chOff x="0" y="0"/>
          <a:chExt cx="0" cy="0"/>
        </a:xfrm>
      </p:grpSpPr>
      <p:sp>
        <p:nvSpPr>
          <p:cNvPr name="Freeform 2" id="2"/>
          <p:cNvSpPr/>
          <p:nvPr/>
        </p:nvSpPr>
        <p:spPr>
          <a:xfrm flipH="false" flipV="true" rot="-149846">
            <a:off x="834330" y="929778"/>
            <a:ext cx="16619341" cy="8558961"/>
          </a:xfrm>
          <a:custGeom>
            <a:avLst/>
            <a:gdLst/>
            <a:ahLst/>
            <a:cxnLst/>
            <a:rect r="r" b="b" t="t" l="l"/>
            <a:pathLst>
              <a:path h="8558961" w="16619341">
                <a:moveTo>
                  <a:pt x="0" y="8558961"/>
                </a:moveTo>
                <a:lnTo>
                  <a:pt x="16619340" y="8558961"/>
                </a:lnTo>
                <a:lnTo>
                  <a:pt x="16619340" y="0"/>
                </a:lnTo>
                <a:lnTo>
                  <a:pt x="0" y="0"/>
                </a:lnTo>
                <a:lnTo>
                  <a:pt x="0" y="8558961"/>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11584594" y="1640229"/>
            <a:ext cx="3523358" cy="7618071"/>
          </a:xfrm>
          <a:custGeom>
            <a:avLst/>
            <a:gdLst/>
            <a:ahLst/>
            <a:cxnLst/>
            <a:rect r="r" b="b" t="t" l="l"/>
            <a:pathLst>
              <a:path h="7618071" w="3523358">
                <a:moveTo>
                  <a:pt x="3523358" y="0"/>
                </a:moveTo>
                <a:lnTo>
                  <a:pt x="0" y="0"/>
                </a:lnTo>
                <a:lnTo>
                  <a:pt x="0" y="7618071"/>
                </a:lnTo>
                <a:lnTo>
                  <a:pt x="3523358" y="7618071"/>
                </a:lnTo>
                <a:lnTo>
                  <a:pt x="3523358"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2648199"/>
            <a:ext cx="5499964" cy="6321797"/>
          </a:xfrm>
          <a:custGeom>
            <a:avLst/>
            <a:gdLst/>
            <a:ahLst/>
            <a:cxnLst/>
            <a:rect r="r" b="b" t="t" l="l"/>
            <a:pathLst>
              <a:path h="6321797" w="5499964">
                <a:moveTo>
                  <a:pt x="0" y="0"/>
                </a:moveTo>
                <a:lnTo>
                  <a:pt x="5499964" y="0"/>
                </a:lnTo>
                <a:lnTo>
                  <a:pt x="5499964" y="6321797"/>
                </a:lnTo>
                <a:lnTo>
                  <a:pt x="0" y="632179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5583062" y="2204554"/>
            <a:ext cx="3145930" cy="6765442"/>
          </a:xfrm>
          <a:custGeom>
            <a:avLst/>
            <a:gdLst/>
            <a:ahLst/>
            <a:cxnLst/>
            <a:rect r="r" b="b" t="t" l="l"/>
            <a:pathLst>
              <a:path h="6765442" w="3145930">
                <a:moveTo>
                  <a:pt x="0" y="0"/>
                </a:moveTo>
                <a:lnTo>
                  <a:pt x="3145930" y="0"/>
                </a:lnTo>
                <a:lnTo>
                  <a:pt x="3145930" y="6765442"/>
                </a:lnTo>
                <a:lnTo>
                  <a:pt x="0" y="676544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944657">
            <a:off x="6810066" y="120567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7374923" y="5587275"/>
            <a:ext cx="3231988" cy="4114800"/>
          </a:xfrm>
          <a:custGeom>
            <a:avLst/>
            <a:gdLst/>
            <a:ahLst/>
            <a:cxnLst/>
            <a:rect r="r" b="b" t="t" l="l"/>
            <a:pathLst>
              <a:path h="4114800" w="3231988">
                <a:moveTo>
                  <a:pt x="0" y="0"/>
                </a:moveTo>
                <a:lnTo>
                  <a:pt x="3231988" y="0"/>
                </a:lnTo>
                <a:lnTo>
                  <a:pt x="3231988"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pic>
        <p:nvPicPr>
          <p:cNvPr name="Picture 8" id="8"/>
          <p:cNvPicPr>
            <a:picLocks noChangeAspect="true"/>
          </p:cNvPicPr>
          <p:nvPr/>
        </p:nvPicPr>
        <p:blipFill>
          <a:blip r:embed="rId14"/>
          <a:srcRect l="0" t="0" r="0" b="0"/>
          <a:stretch>
            <a:fillRect/>
          </a:stretch>
        </p:blipFill>
        <p:spPr>
          <a:xfrm flipH="false" flipV="false" rot="0">
            <a:off x="-1308018" y="-1818656"/>
            <a:ext cx="19381121" cy="14535841"/>
          </a:xfrm>
          <a:prstGeom prst="rect">
            <a:avLst/>
          </a:prstGeom>
        </p:spPr>
      </p:pic>
      <p:sp>
        <p:nvSpPr>
          <p:cNvPr name="Freeform 9" id="9"/>
          <p:cNvSpPr/>
          <p:nvPr/>
        </p:nvSpPr>
        <p:spPr>
          <a:xfrm flipH="false" flipV="false" rot="0">
            <a:off x="195385" y="149757"/>
            <a:ext cx="7315200" cy="2980944"/>
          </a:xfrm>
          <a:custGeom>
            <a:avLst/>
            <a:gdLst/>
            <a:ahLst/>
            <a:cxnLst/>
            <a:rect r="r" b="b" t="t" l="l"/>
            <a:pathLst>
              <a:path h="2980944" w="7315200">
                <a:moveTo>
                  <a:pt x="0" y="0"/>
                </a:moveTo>
                <a:lnTo>
                  <a:pt x="7315200" y="0"/>
                </a:lnTo>
                <a:lnTo>
                  <a:pt x="7315200" y="2980944"/>
                </a:lnTo>
                <a:lnTo>
                  <a:pt x="0" y="2980944"/>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AF1E7"/>
        </a:solidFill>
      </p:bgPr>
    </p:bg>
    <p:spTree>
      <p:nvGrpSpPr>
        <p:cNvPr id="1" name=""/>
        <p:cNvGrpSpPr/>
        <p:nvPr/>
      </p:nvGrpSpPr>
      <p:grpSpPr>
        <a:xfrm>
          <a:off x="0" y="0"/>
          <a:ext cx="0" cy="0"/>
          <a:chOff x="0" y="0"/>
          <a:chExt cx="0" cy="0"/>
        </a:xfrm>
      </p:grpSpPr>
      <p:sp>
        <p:nvSpPr>
          <p:cNvPr name="Freeform 2" id="2"/>
          <p:cNvSpPr/>
          <p:nvPr/>
        </p:nvSpPr>
        <p:spPr>
          <a:xfrm flipH="false" flipV="true" rot="-149846">
            <a:off x="834330" y="929778"/>
            <a:ext cx="16619341" cy="8558961"/>
          </a:xfrm>
          <a:custGeom>
            <a:avLst/>
            <a:gdLst/>
            <a:ahLst/>
            <a:cxnLst/>
            <a:rect r="r" b="b" t="t" l="l"/>
            <a:pathLst>
              <a:path h="8558961" w="16619341">
                <a:moveTo>
                  <a:pt x="0" y="8558961"/>
                </a:moveTo>
                <a:lnTo>
                  <a:pt x="16619340" y="8558961"/>
                </a:lnTo>
                <a:lnTo>
                  <a:pt x="16619340" y="0"/>
                </a:lnTo>
                <a:lnTo>
                  <a:pt x="0" y="0"/>
                </a:lnTo>
                <a:lnTo>
                  <a:pt x="0" y="8558961"/>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63720" y="3690837"/>
            <a:ext cx="5887297" cy="6767008"/>
          </a:xfrm>
          <a:custGeom>
            <a:avLst/>
            <a:gdLst/>
            <a:ahLst/>
            <a:cxnLst/>
            <a:rect r="r" b="b" t="t" l="l"/>
            <a:pathLst>
              <a:path h="6767008" w="5887297">
                <a:moveTo>
                  <a:pt x="0" y="0"/>
                </a:moveTo>
                <a:lnTo>
                  <a:pt x="5887297" y="0"/>
                </a:lnTo>
                <a:lnTo>
                  <a:pt x="5887297" y="6767008"/>
                </a:lnTo>
                <a:lnTo>
                  <a:pt x="0" y="676700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6613464" y="3215950"/>
            <a:ext cx="3367482" cy="7241896"/>
          </a:xfrm>
          <a:custGeom>
            <a:avLst/>
            <a:gdLst/>
            <a:ahLst/>
            <a:cxnLst/>
            <a:rect r="r" b="b" t="t" l="l"/>
            <a:pathLst>
              <a:path h="7241896" w="3367482">
                <a:moveTo>
                  <a:pt x="0" y="0"/>
                </a:moveTo>
                <a:lnTo>
                  <a:pt x="3367481" y="0"/>
                </a:lnTo>
                <a:lnTo>
                  <a:pt x="3367481" y="7241895"/>
                </a:lnTo>
                <a:lnTo>
                  <a:pt x="0" y="724189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5977857" y="3875566"/>
            <a:ext cx="3107057" cy="1704997"/>
          </a:xfrm>
          <a:custGeom>
            <a:avLst/>
            <a:gdLst/>
            <a:ahLst/>
            <a:cxnLst/>
            <a:rect r="r" b="b" t="t" l="l"/>
            <a:pathLst>
              <a:path h="1704997" w="3107057">
                <a:moveTo>
                  <a:pt x="0" y="0"/>
                </a:moveTo>
                <a:lnTo>
                  <a:pt x="3107057" y="0"/>
                </a:lnTo>
                <a:lnTo>
                  <a:pt x="3107057" y="1704998"/>
                </a:lnTo>
                <a:lnTo>
                  <a:pt x="0" y="1704998"/>
                </a:lnTo>
                <a:lnTo>
                  <a:pt x="0" y="0"/>
                </a:lnTo>
                <a:close/>
              </a:path>
            </a:pathLst>
          </a:custGeom>
          <a:blipFill>
            <a:blip r:embed="rId8"/>
            <a:stretch>
              <a:fillRect l="0" t="0" r="0" b="0"/>
            </a:stretch>
          </a:blipFill>
        </p:spPr>
      </p:sp>
      <p:sp>
        <p:nvSpPr>
          <p:cNvPr name="Freeform 6" id="6"/>
          <p:cNvSpPr/>
          <p:nvPr/>
        </p:nvSpPr>
        <p:spPr>
          <a:xfrm flipH="true" flipV="false" rot="0">
            <a:off x="8689363" y="-403520"/>
            <a:ext cx="8942892" cy="6207256"/>
          </a:xfrm>
          <a:custGeom>
            <a:avLst/>
            <a:gdLst/>
            <a:ahLst/>
            <a:cxnLst/>
            <a:rect r="r" b="b" t="t" l="l"/>
            <a:pathLst>
              <a:path h="6207256" w="8942892">
                <a:moveTo>
                  <a:pt x="8942892" y="0"/>
                </a:moveTo>
                <a:lnTo>
                  <a:pt x="0" y="0"/>
                </a:lnTo>
                <a:lnTo>
                  <a:pt x="0" y="6207256"/>
                </a:lnTo>
                <a:lnTo>
                  <a:pt x="8942892" y="6207256"/>
                </a:lnTo>
                <a:lnTo>
                  <a:pt x="8942892"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12487541" y="571751"/>
            <a:ext cx="2838470" cy="4750577"/>
          </a:xfrm>
          <a:custGeom>
            <a:avLst/>
            <a:gdLst/>
            <a:ahLst/>
            <a:cxnLst/>
            <a:rect r="r" b="b" t="t" l="l"/>
            <a:pathLst>
              <a:path h="4750577" w="2838470">
                <a:moveTo>
                  <a:pt x="0" y="0"/>
                </a:moveTo>
                <a:lnTo>
                  <a:pt x="2838470" y="0"/>
                </a:lnTo>
                <a:lnTo>
                  <a:pt x="2838470" y="4750577"/>
                </a:lnTo>
                <a:lnTo>
                  <a:pt x="0" y="475057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0">
            <a:off x="11070612" y="1624437"/>
            <a:ext cx="4675899" cy="3103628"/>
          </a:xfrm>
          <a:custGeom>
            <a:avLst/>
            <a:gdLst/>
            <a:ahLst/>
            <a:cxnLst/>
            <a:rect r="r" b="b" t="t" l="l"/>
            <a:pathLst>
              <a:path h="3103628" w="4675899">
                <a:moveTo>
                  <a:pt x="0" y="0"/>
                </a:moveTo>
                <a:lnTo>
                  <a:pt x="4675899" y="0"/>
                </a:lnTo>
                <a:lnTo>
                  <a:pt x="4675899" y="3103628"/>
                </a:lnTo>
                <a:lnTo>
                  <a:pt x="0" y="310362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9" id="9"/>
          <p:cNvSpPr/>
          <p:nvPr/>
        </p:nvSpPr>
        <p:spPr>
          <a:xfrm flipH="false" flipV="false" rot="0">
            <a:off x="435048" y="314179"/>
            <a:ext cx="7315200" cy="2862072"/>
          </a:xfrm>
          <a:custGeom>
            <a:avLst/>
            <a:gdLst/>
            <a:ahLst/>
            <a:cxnLst/>
            <a:rect r="r" b="b" t="t" l="l"/>
            <a:pathLst>
              <a:path h="2862072" w="7315200">
                <a:moveTo>
                  <a:pt x="0" y="0"/>
                </a:moveTo>
                <a:lnTo>
                  <a:pt x="7315200" y="0"/>
                </a:lnTo>
                <a:lnTo>
                  <a:pt x="7315200" y="2862072"/>
                </a:lnTo>
                <a:lnTo>
                  <a:pt x="0" y="286207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AF1E7"/>
        </a:solidFill>
      </p:bgPr>
    </p:bg>
    <p:spTree>
      <p:nvGrpSpPr>
        <p:cNvPr id="1" name=""/>
        <p:cNvGrpSpPr/>
        <p:nvPr/>
      </p:nvGrpSpPr>
      <p:grpSpPr>
        <a:xfrm>
          <a:off x="0" y="0"/>
          <a:ext cx="0" cy="0"/>
          <a:chOff x="0" y="0"/>
          <a:chExt cx="0" cy="0"/>
        </a:xfrm>
      </p:grpSpPr>
      <p:sp>
        <p:nvSpPr>
          <p:cNvPr name="Freeform 2" id="2"/>
          <p:cNvSpPr/>
          <p:nvPr/>
        </p:nvSpPr>
        <p:spPr>
          <a:xfrm flipH="false" flipV="true" rot="-149846">
            <a:off x="834330" y="929778"/>
            <a:ext cx="16619341" cy="8558961"/>
          </a:xfrm>
          <a:custGeom>
            <a:avLst/>
            <a:gdLst/>
            <a:ahLst/>
            <a:cxnLst/>
            <a:rect r="r" b="b" t="t" l="l"/>
            <a:pathLst>
              <a:path h="8558961" w="16619341">
                <a:moveTo>
                  <a:pt x="0" y="8558961"/>
                </a:moveTo>
                <a:lnTo>
                  <a:pt x="16619340" y="8558961"/>
                </a:lnTo>
                <a:lnTo>
                  <a:pt x="16619340" y="0"/>
                </a:lnTo>
                <a:lnTo>
                  <a:pt x="0" y="0"/>
                </a:lnTo>
                <a:lnTo>
                  <a:pt x="0" y="8558961"/>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63720" y="3690837"/>
            <a:ext cx="5887297" cy="6767008"/>
          </a:xfrm>
          <a:custGeom>
            <a:avLst/>
            <a:gdLst/>
            <a:ahLst/>
            <a:cxnLst/>
            <a:rect r="r" b="b" t="t" l="l"/>
            <a:pathLst>
              <a:path h="6767008" w="5887297">
                <a:moveTo>
                  <a:pt x="0" y="0"/>
                </a:moveTo>
                <a:lnTo>
                  <a:pt x="5887297" y="0"/>
                </a:lnTo>
                <a:lnTo>
                  <a:pt x="5887297" y="6767008"/>
                </a:lnTo>
                <a:lnTo>
                  <a:pt x="0" y="676700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6613464" y="3215950"/>
            <a:ext cx="3367482" cy="7241896"/>
          </a:xfrm>
          <a:custGeom>
            <a:avLst/>
            <a:gdLst/>
            <a:ahLst/>
            <a:cxnLst/>
            <a:rect r="r" b="b" t="t" l="l"/>
            <a:pathLst>
              <a:path h="7241896" w="3367482">
                <a:moveTo>
                  <a:pt x="0" y="0"/>
                </a:moveTo>
                <a:lnTo>
                  <a:pt x="3367481" y="0"/>
                </a:lnTo>
                <a:lnTo>
                  <a:pt x="3367481" y="7241895"/>
                </a:lnTo>
                <a:lnTo>
                  <a:pt x="0" y="724189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5977857" y="3875566"/>
            <a:ext cx="3107057" cy="1704997"/>
          </a:xfrm>
          <a:custGeom>
            <a:avLst/>
            <a:gdLst/>
            <a:ahLst/>
            <a:cxnLst/>
            <a:rect r="r" b="b" t="t" l="l"/>
            <a:pathLst>
              <a:path h="1704997" w="3107057">
                <a:moveTo>
                  <a:pt x="0" y="0"/>
                </a:moveTo>
                <a:lnTo>
                  <a:pt x="3107057" y="0"/>
                </a:lnTo>
                <a:lnTo>
                  <a:pt x="3107057" y="1704998"/>
                </a:lnTo>
                <a:lnTo>
                  <a:pt x="0" y="1704998"/>
                </a:lnTo>
                <a:lnTo>
                  <a:pt x="0" y="0"/>
                </a:lnTo>
                <a:close/>
              </a:path>
            </a:pathLst>
          </a:custGeom>
          <a:blipFill>
            <a:blip r:embed="rId8"/>
            <a:stretch>
              <a:fillRect l="0" t="0" r="0" b="0"/>
            </a:stretch>
          </a:blipFill>
        </p:spPr>
      </p:sp>
      <p:sp>
        <p:nvSpPr>
          <p:cNvPr name="Freeform 6" id="6"/>
          <p:cNvSpPr/>
          <p:nvPr/>
        </p:nvSpPr>
        <p:spPr>
          <a:xfrm flipH="true" flipV="false" rot="0">
            <a:off x="8689363" y="-403520"/>
            <a:ext cx="8942892" cy="6207256"/>
          </a:xfrm>
          <a:custGeom>
            <a:avLst/>
            <a:gdLst/>
            <a:ahLst/>
            <a:cxnLst/>
            <a:rect r="r" b="b" t="t" l="l"/>
            <a:pathLst>
              <a:path h="6207256" w="8942892">
                <a:moveTo>
                  <a:pt x="8942892" y="0"/>
                </a:moveTo>
                <a:lnTo>
                  <a:pt x="0" y="0"/>
                </a:lnTo>
                <a:lnTo>
                  <a:pt x="0" y="6207256"/>
                </a:lnTo>
                <a:lnTo>
                  <a:pt x="8942892" y="6207256"/>
                </a:lnTo>
                <a:lnTo>
                  <a:pt x="8942892"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435048" y="314179"/>
            <a:ext cx="7315200" cy="2862072"/>
          </a:xfrm>
          <a:custGeom>
            <a:avLst/>
            <a:gdLst/>
            <a:ahLst/>
            <a:cxnLst/>
            <a:rect r="r" b="b" t="t" l="l"/>
            <a:pathLst>
              <a:path h="2862072" w="7315200">
                <a:moveTo>
                  <a:pt x="0" y="0"/>
                </a:moveTo>
                <a:lnTo>
                  <a:pt x="7315200" y="0"/>
                </a:lnTo>
                <a:lnTo>
                  <a:pt x="7315200" y="2862072"/>
                </a:lnTo>
                <a:lnTo>
                  <a:pt x="0" y="286207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pic>
        <p:nvPicPr>
          <p:cNvPr name="Picture 8" id="8"/>
          <p:cNvPicPr>
            <a:picLocks noChangeAspect="true"/>
          </p:cNvPicPr>
          <p:nvPr/>
        </p:nvPicPr>
        <p:blipFill>
          <a:blip r:embed="rId13"/>
          <a:srcRect l="0" t="0" r="0" b="0"/>
          <a:stretch>
            <a:fillRect/>
          </a:stretch>
        </p:blipFill>
        <p:spPr>
          <a:xfrm flipH="false" flipV="false" rot="0">
            <a:off x="11237378" y="658235"/>
            <a:ext cx="4145934" cy="4083745"/>
          </a:xfrm>
          <a:prstGeom prst="rect">
            <a:avLst/>
          </a:prstGeom>
        </p:spPr>
      </p:pic>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8E2CF"/>
        </a:solidFill>
      </p:bgPr>
    </p:bg>
    <p:spTree>
      <p:nvGrpSpPr>
        <p:cNvPr id="1" name=""/>
        <p:cNvGrpSpPr/>
        <p:nvPr/>
      </p:nvGrpSpPr>
      <p:grpSpPr>
        <a:xfrm>
          <a:off x="0" y="0"/>
          <a:ext cx="0" cy="0"/>
          <a:chOff x="0" y="0"/>
          <a:chExt cx="0" cy="0"/>
        </a:xfrm>
      </p:grpSpPr>
      <p:sp>
        <p:nvSpPr>
          <p:cNvPr name="Freeform 2" id="2"/>
          <p:cNvSpPr/>
          <p:nvPr/>
        </p:nvSpPr>
        <p:spPr>
          <a:xfrm flipH="false" flipV="false" rot="0">
            <a:off x="5683935" y="3164581"/>
            <a:ext cx="12604065" cy="13756142"/>
          </a:xfrm>
          <a:custGeom>
            <a:avLst/>
            <a:gdLst/>
            <a:ahLst/>
            <a:cxnLst/>
            <a:rect r="r" b="b" t="t" l="l"/>
            <a:pathLst>
              <a:path h="13756142" w="12604065">
                <a:moveTo>
                  <a:pt x="0" y="0"/>
                </a:moveTo>
                <a:lnTo>
                  <a:pt x="12604065" y="0"/>
                </a:lnTo>
                <a:lnTo>
                  <a:pt x="12604065" y="13756142"/>
                </a:lnTo>
                <a:lnTo>
                  <a:pt x="0" y="137561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459703" y="-1204199"/>
            <a:ext cx="16261412" cy="16113581"/>
          </a:xfrm>
          <a:custGeom>
            <a:avLst/>
            <a:gdLst/>
            <a:ahLst/>
            <a:cxnLst/>
            <a:rect r="r" b="b" t="t" l="l"/>
            <a:pathLst>
              <a:path h="16113581" w="16261412">
                <a:moveTo>
                  <a:pt x="0" y="0"/>
                </a:moveTo>
                <a:lnTo>
                  <a:pt x="16261412" y="0"/>
                </a:lnTo>
                <a:lnTo>
                  <a:pt x="16261412" y="16113581"/>
                </a:lnTo>
                <a:lnTo>
                  <a:pt x="0" y="1611358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0904397" y="5754457"/>
            <a:ext cx="6354903" cy="4114800"/>
          </a:xfrm>
          <a:custGeom>
            <a:avLst/>
            <a:gdLst/>
            <a:ahLst/>
            <a:cxnLst/>
            <a:rect r="r" b="b" t="t" l="l"/>
            <a:pathLst>
              <a:path h="4114800" w="6354903">
                <a:moveTo>
                  <a:pt x="0" y="0"/>
                </a:moveTo>
                <a:lnTo>
                  <a:pt x="6354903" y="0"/>
                </a:lnTo>
                <a:lnTo>
                  <a:pt x="635490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028700" y="4919488"/>
            <a:ext cx="7999626" cy="4949769"/>
          </a:xfrm>
          <a:custGeom>
            <a:avLst/>
            <a:gdLst/>
            <a:ahLst/>
            <a:cxnLst/>
            <a:rect r="r" b="b" t="t" l="l"/>
            <a:pathLst>
              <a:path h="4949769" w="7999626">
                <a:moveTo>
                  <a:pt x="0" y="0"/>
                </a:moveTo>
                <a:lnTo>
                  <a:pt x="7999626" y="0"/>
                </a:lnTo>
                <a:lnTo>
                  <a:pt x="7999626" y="4949769"/>
                </a:lnTo>
                <a:lnTo>
                  <a:pt x="0" y="4949769"/>
                </a:lnTo>
                <a:lnTo>
                  <a:pt x="0" y="0"/>
                </a:lnTo>
                <a:close/>
              </a:path>
            </a:pathLst>
          </a:custGeom>
          <a:blipFill>
            <a:blip r:embed="rId8"/>
            <a:stretch>
              <a:fillRect l="0" t="0" r="0" b="0"/>
            </a:stretch>
          </a:blipFill>
        </p:spPr>
      </p:sp>
      <p:sp>
        <p:nvSpPr>
          <p:cNvPr name="TextBox 6" id="6"/>
          <p:cNvSpPr txBox="true"/>
          <p:nvPr/>
        </p:nvSpPr>
        <p:spPr>
          <a:xfrm rot="0">
            <a:off x="1028700" y="1666804"/>
            <a:ext cx="16230600" cy="3489467"/>
          </a:xfrm>
          <a:prstGeom prst="rect">
            <a:avLst/>
          </a:prstGeom>
        </p:spPr>
        <p:txBody>
          <a:bodyPr anchor="t" rtlCol="false" tIns="0" lIns="0" bIns="0" rIns="0">
            <a:spAutoFit/>
          </a:bodyPr>
          <a:lstStyle/>
          <a:p>
            <a:pPr algn="l">
              <a:lnSpc>
                <a:spcPts val="5599"/>
              </a:lnSpc>
            </a:pPr>
            <a:r>
              <a:rPr lang="en-US" sz="3999">
                <a:solidFill>
                  <a:srgbClr val="000000"/>
                </a:solidFill>
                <a:latin typeface="Nunito"/>
                <a:ea typeface="Nunito"/>
                <a:cs typeface="Nunito"/>
                <a:sym typeface="Nunito"/>
              </a:rPr>
              <a:t>Sometimes in life we find ourselves in a spot like Esther was in. We have to pick between helping ourselves and helping other people. Sometimes if you want to help other people, you could get hurt yourself. </a:t>
            </a:r>
            <a:r>
              <a:rPr lang="en-US" sz="3999" b="true">
                <a:solidFill>
                  <a:srgbClr val="000000"/>
                </a:solidFill>
                <a:latin typeface="Nunito Bold"/>
                <a:ea typeface="Nunito Bold"/>
                <a:cs typeface="Nunito Bold"/>
                <a:sym typeface="Nunito Bold"/>
              </a:rPr>
              <a:t>But great leaders will take a risk to help other people.</a:t>
            </a:r>
          </a:p>
          <a:p>
            <a:pPr algn="l" marL="0" indent="0" lvl="0">
              <a:lnSpc>
                <a:spcPts val="5599"/>
              </a:lnSpc>
              <a:spcBef>
                <a:spcPct val="0"/>
              </a:spcBef>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AF1E7"/>
        </a:solidFill>
      </p:bgPr>
    </p:bg>
    <p:spTree>
      <p:nvGrpSpPr>
        <p:cNvPr id="1" name=""/>
        <p:cNvGrpSpPr/>
        <p:nvPr/>
      </p:nvGrpSpPr>
      <p:grpSpPr>
        <a:xfrm>
          <a:off x="0" y="0"/>
          <a:ext cx="0" cy="0"/>
          <a:chOff x="0" y="0"/>
          <a:chExt cx="0" cy="0"/>
        </a:xfrm>
      </p:grpSpPr>
      <p:sp>
        <p:nvSpPr>
          <p:cNvPr name="TextBox 2" id="2"/>
          <p:cNvSpPr txBox="true"/>
          <p:nvPr/>
        </p:nvSpPr>
        <p:spPr>
          <a:xfrm rot="0">
            <a:off x="2759762" y="2486481"/>
            <a:ext cx="12768475" cy="6368263"/>
          </a:xfrm>
          <a:prstGeom prst="rect">
            <a:avLst/>
          </a:prstGeom>
        </p:spPr>
        <p:txBody>
          <a:bodyPr anchor="t" rtlCol="false" tIns="0" lIns="0" bIns="0" rIns="0">
            <a:spAutoFit/>
          </a:bodyPr>
          <a:lstStyle/>
          <a:p>
            <a:pPr algn="ctr">
              <a:lnSpc>
                <a:spcPts val="9969"/>
              </a:lnSpc>
            </a:pPr>
            <a:r>
              <a:rPr lang="en-US" sz="9969" spc="-99">
                <a:solidFill>
                  <a:srgbClr val="CD695E"/>
                </a:solidFill>
                <a:latin typeface="Bobby Jones Soft"/>
                <a:ea typeface="Bobby Jones Soft"/>
                <a:cs typeface="Bobby Jones Soft"/>
                <a:sym typeface="Bobby Jones Soft"/>
              </a:rPr>
              <a:t>WHAT’S SOMETHING THAT HAPPENS TO OTHER PEOPLE THAT MAKES YOU SAD?</a:t>
            </a:r>
          </a:p>
          <a:p>
            <a:pPr algn="l" marL="0" indent="0" lvl="0">
              <a:lnSpc>
                <a:spcPts val="9969"/>
              </a:lnSpc>
            </a:pPr>
          </a:p>
        </p:txBody>
      </p:sp>
      <p:sp>
        <p:nvSpPr>
          <p:cNvPr name="Freeform 3" id="3"/>
          <p:cNvSpPr/>
          <p:nvPr/>
        </p:nvSpPr>
        <p:spPr>
          <a:xfrm flipH="false" flipV="false" rot="0">
            <a:off x="0" y="6334933"/>
            <a:ext cx="3789044" cy="3952067"/>
          </a:xfrm>
          <a:custGeom>
            <a:avLst/>
            <a:gdLst/>
            <a:ahLst/>
            <a:cxnLst/>
            <a:rect r="r" b="b" t="t" l="l"/>
            <a:pathLst>
              <a:path h="3952067" w="3789044">
                <a:moveTo>
                  <a:pt x="0" y="0"/>
                </a:moveTo>
                <a:lnTo>
                  <a:pt x="3789044" y="0"/>
                </a:lnTo>
                <a:lnTo>
                  <a:pt x="3789044" y="3952067"/>
                </a:lnTo>
                <a:lnTo>
                  <a:pt x="0" y="3952067"/>
                </a:lnTo>
                <a:lnTo>
                  <a:pt x="0" y="0"/>
                </a:lnTo>
                <a:close/>
              </a:path>
            </a:pathLst>
          </a:custGeom>
          <a:blipFill>
            <a:blip r:embed="rId2"/>
            <a:stretch>
              <a:fillRect l="0" t="0" r="0" b="0"/>
            </a:stretch>
          </a:blipFill>
        </p:spPr>
      </p:sp>
      <p:sp>
        <p:nvSpPr>
          <p:cNvPr name="Freeform 4" id="4"/>
          <p:cNvSpPr/>
          <p:nvPr/>
        </p:nvSpPr>
        <p:spPr>
          <a:xfrm flipH="false" flipV="false" rot="0">
            <a:off x="-627467" y="2445029"/>
            <a:ext cx="3846142" cy="3889904"/>
          </a:xfrm>
          <a:custGeom>
            <a:avLst/>
            <a:gdLst/>
            <a:ahLst/>
            <a:cxnLst/>
            <a:rect r="r" b="b" t="t" l="l"/>
            <a:pathLst>
              <a:path h="3889904" w="3846142">
                <a:moveTo>
                  <a:pt x="0" y="0"/>
                </a:moveTo>
                <a:lnTo>
                  <a:pt x="3846142" y="0"/>
                </a:lnTo>
                <a:lnTo>
                  <a:pt x="3846142" y="3889904"/>
                </a:lnTo>
                <a:lnTo>
                  <a:pt x="0" y="3889904"/>
                </a:lnTo>
                <a:lnTo>
                  <a:pt x="0" y="0"/>
                </a:lnTo>
                <a:close/>
              </a:path>
            </a:pathLst>
          </a:custGeom>
          <a:blipFill>
            <a:blip r:embed="rId3"/>
            <a:stretch>
              <a:fillRect l="0" t="0" r="0" b="0"/>
            </a:stretch>
          </a:blipFill>
        </p:spPr>
      </p:sp>
      <p:sp>
        <p:nvSpPr>
          <p:cNvPr name="Freeform 5" id="5"/>
          <p:cNvSpPr/>
          <p:nvPr/>
        </p:nvSpPr>
        <p:spPr>
          <a:xfrm flipH="false" flipV="false" rot="0">
            <a:off x="6512541" y="7417309"/>
            <a:ext cx="5262917" cy="2874868"/>
          </a:xfrm>
          <a:custGeom>
            <a:avLst/>
            <a:gdLst/>
            <a:ahLst/>
            <a:cxnLst/>
            <a:rect r="r" b="b" t="t" l="l"/>
            <a:pathLst>
              <a:path h="2874868" w="5262917">
                <a:moveTo>
                  <a:pt x="0" y="0"/>
                </a:moveTo>
                <a:lnTo>
                  <a:pt x="5262918" y="0"/>
                </a:lnTo>
                <a:lnTo>
                  <a:pt x="5262918" y="2874869"/>
                </a:lnTo>
                <a:lnTo>
                  <a:pt x="0" y="287486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3024953" y="5418681"/>
            <a:ext cx="5263047" cy="4868319"/>
          </a:xfrm>
          <a:custGeom>
            <a:avLst/>
            <a:gdLst/>
            <a:ahLst/>
            <a:cxnLst/>
            <a:rect r="r" b="b" t="t" l="l"/>
            <a:pathLst>
              <a:path h="4868319" w="5263047">
                <a:moveTo>
                  <a:pt x="0" y="0"/>
                </a:moveTo>
                <a:lnTo>
                  <a:pt x="5263047" y="0"/>
                </a:lnTo>
                <a:lnTo>
                  <a:pt x="5263047" y="4868319"/>
                </a:lnTo>
                <a:lnTo>
                  <a:pt x="0" y="4868319"/>
                </a:lnTo>
                <a:lnTo>
                  <a:pt x="0" y="0"/>
                </a:lnTo>
                <a:close/>
              </a:path>
            </a:pathLst>
          </a:custGeom>
          <a:blipFill>
            <a:blip r:embed="rId6"/>
            <a:stretch>
              <a:fillRect l="0" t="0" r="0" b="0"/>
            </a:stretch>
          </a:blipFill>
        </p:spPr>
      </p:sp>
      <p:sp>
        <p:nvSpPr>
          <p:cNvPr name="Freeform 7" id="7"/>
          <p:cNvSpPr/>
          <p:nvPr/>
        </p:nvSpPr>
        <p:spPr>
          <a:xfrm flipH="false" flipV="false" rot="0">
            <a:off x="13413509" y="0"/>
            <a:ext cx="5064369" cy="4114800"/>
          </a:xfrm>
          <a:custGeom>
            <a:avLst/>
            <a:gdLst/>
            <a:ahLst/>
            <a:cxnLst/>
            <a:rect r="r" b="b" t="t" l="l"/>
            <a:pathLst>
              <a:path h="4114800" w="5064369">
                <a:moveTo>
                  <a:pt x="0" y="0"/>
                </a:moveTo>
                <a:lnTo>
                  <a:pt x="5064369" y="0"/>
                </a:lnTo>
                <a:lnTo>
                  <a:pt x="506436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8" id="8"/>
          <p:cNvSpPr txBox="true"/>
          <p:nvPr/>
        </p:nvSpPr>
        <p:spPr>
          <a:xfrm rot="0">
            <a:off x="2147330" y="1841954"/>
            <a:ext cx="1529394" cy="1079503"/>
          </a:xfrm>
          <a:prstGeom prst="rect">
            <a:avLst/>
          </a:prstGeom>
        </p:spPr>
        <p:txBody>
          <a:bodyPr anchor="t" rtlCol="false" tIns="0" lIns="0" bIns="0" rIns="0">
            <a:spAutoFit/>
          </a:bodyPr>
          <a:lstStyle/>
          <a:p>
            <a:pPr algn="ctr" marL="0" indent="0" lvl="0">
              <a:lnSpc>
                <a:spcPts val="8000"/>
              </a:lnSpc>
            </a:pPr>
            <a:r>
              <a:rPr lang="en-US" sz="8000" spc="-80">
                <a:solidFill>
                  <a:srgbClr val="FAF1E7"/>
                </a:solidFill>
                <a:latin typeface="Bobby Jones Soft"/>
                <a:ea typeface="Bobby Jones Soft"/>
                <a:cs typeface="Bobby Jones Soft"/>
                <a:sym typeface="Bobby Jones Soft"/>
              </a:rPr>
              <a:t>3</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AF1E7"/>
        </a:solidFill>
      </p:bgPr>
    </p:bg>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0" y="8030"/>
            <a:ext cx="18288000" cy="10278970"/>
          </a:xfrm>
          <a:prstGeom prst="rect">
            <a:avLst/>
          </a:prstGeom>
        </p:spPr>
      </p:pic>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AFAFA"/>
        </a:solidFill>
      </p:bgPr>
    </p:bg>
    <p:spTree>
      <p:nvGrpSpPr>
        <p:cNvPr id="1" name=""/>
        <p:cNvGrpSpPr/>
        <p:nvPr/>
      </p:nvGrpSpPr>
      <p:grpSpPr>
        <a:xfrm>
          <a:off x="0" y="0"/>
          <a:ext cx="0" cy="0"/>
          <a:chOff x="0" y="0"/>
          <a:chExt cx="0" cy="0"/>
        </a:xfrm>
      </p:grpSpPr>
      <p:sp>
        <p:nvSpPr>
          <p:cNvPr name="Freeform 2" id="2"/>
          <p:cNvSpPr/>
          <p:nvPr/>
        </p:nvSpPr>
        <p:spPr>
          <a:xfrm flipH="false" flipV="false" rot="0">
            <a:off x="79721" y="0"/>
            <a:ext cx="18208279" cy="12996159"/>
          </a:xfrm>
          <a:custGeom>
            <a:avLst/>
            <a:gdLst/>
            <a:ahLst/>
            <a:cxnLst/>
            <a:rect r="r" b="b" t="t" l="l"/>
            <a:pathLst>
              <a:path h="12996159" w="18208279">
                <a:moveTo>
                  <a:pt x="0" y="0"/>
                </a:moveTo>
                <a:lnTo>
                  <a:pt x="18208279" y="0"/>
                </a:lnTo>
                <a:lnTo>
                  <a:pt x="18208279" y="12996159"/>
                </a:lnTo>
                <a:lnTo>
                  <a:pt x="0" y="12996159"/>
                </a:lnTo>
                <a:lnTo>
                  <a:pt x="0" y="0"/>
                </a:lnTo>
                <a:close/>
              </a:path>
            </a:pathLst>
          </a:custGeom>
          <a:blipFill>
            <a:blip r:embed="rId2">
              <a:alphaModFix amt="29000"/>
              <a:extLst>
                <a:ext uri="{96DAC541-7B7A-43D3-8B79-37D633B846F1}">
                  <asvg:svgBlip xmlns:asvg="http://schemas.microsoft.com/office/drawing/2016/SVG/main" r:embed="rId3"/>
                </a:ext>
              </a:extLst>
            </a:blip>
            <a:stretch>
              <a:fillRect l="0" t="0" r="0" b="0"/>
            </a:stretch>
          </a:blipFill>
        </p:spPr>
      </p:sp>
      <p:pic>
        <p:nvPicPr>
          <p:cNvPr name="Picture 3" id="3"/>
          <p:cNvPicPr>
            <a:picLocks noChangeAspect="true"/>
          </p:cNvPicPr>
          <p:nvPr/>
        </p:nvPicPr>
        <p:blipFill>
          <a:blip r:embed="rId4"/>
          <a:srcRect l="0" t="0" r="0" b="0"/>
          <a:stretch>
            <a:fillRect/>
          </a:stretch>
        </p:blipFill>
        <p:spPr>
          <a:xfrm flipH="false" flipV="false" rot="0">
            <a:off x="17018601" y="7075301"/>
            <a:ext cx="1749681" cy="3762755"/>
          </a:xfrm>
          <a:prstGeom prst="rect">
            <a:avLst/>
          </a:prstGeom>
        </p:spPr>
      </p:pic>
      <p:sp>
        <p:nvSpPr>
          <p:cNvPr name="Freeform 4" id="4"/>
          <p:cNvSpPr/>
          <p:nvPr/>
        </p:nvSpPr>
        <p:spPr>
          <a:xfrm flipH="false" flipV="false" rot="0">
            <a:off x="-212407" y="8229600"/>
            <a:ext cx="1687068" cy="4114800"/>
          </a:xfrm>
          <a:custGeom>
            <a:avLst/>
            <a:gdLst/>
            <a:ahLst/>
            <a:cxnLst/>
            <a:rect r="r" b="b" t="t" l="l"/>
            <a:pathLst>
              <a:path h="4114800" w="1687068">
                <a:moveTo>
                  <a:pt x="0" y="0"/>
                </a:moveTo>
                <a:lnTo>
                  <a:pt x="1687068" y="0"/>
                </a:lnTo>
                <a:lnTo>
                  <a:pt x="168706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2118299" y="7577374"/>
            <a:ext cx="606933" cy="4114800"/>
          </a:xfrm>
          <a:custGeom>
            <a:avLst/>
            <a:gdLst/>
            <a:ahLst/>
            <a:cxnLst/>
            <a:rect r="r" b="b" t="t" l="l"/>
            <a:pathLst>
              <a:path h="4114800" w="606933">
                <a:moveTo>
                  <a:pt x="0" y="0"/>
                </a:moveTo>
                <a:lnTo>
                  <a:pt x="606933" y="0"/>
                </a:lnTo>
                <a:lnTo>
                  <a:pt x="60693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940262" y="7577374"/>
            <a:ext cx="2489454" cy="4114800"/>
          </a:xfrm>
          <a:custGeom>
            <a:avLst/>
            <a:gdLst/>
            <a:ahLst/>
            <a:cxnLst/>
            <a:rect r="r" b="b" t="t" l="l"/>
            <a:pathLst>
              <a:path h="4114800" w="2489454">
                <a:moveTo>
                  <a:pt x="0" y="0"/>
                </a:moveTo>
                <a:lnTo>
                  <a:pt x="2489454" y="0"/>
                </a:lnTo>
                <a:lnTo>
                  <a:pt x="2489454"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2421766" y="7577374"/>
            <a:ext cx="1594485" cy="4114800"/>
          </a:xfrm>
          <a:custGeom>
            <a:avLst/>
            <a:gdLst/>
            <a:ahLst/>
            <a:cxnLst/>
            <a:rect r="r" b="b" t="t" l="l"/>
            <a:pathLst>
              <a:path h="4114800" w="1594485">
                <a:moveTo>
                  <a:pt x="0" y="0"/>
                </a:moveTo>
                <a:lnTo>
                  <a:pt x="1594485" y="0"/>
                </a:lnTo>
                <a:lnTo>
                  <a:pt x="159448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0">
            <a:off x="4016251" y="6723256"/>
            <a:ext cx="3657029" cy="4114800"/>
          </a:xfrm>
          <a:custGeom>
            <a:avLst/>
            <a:gdLst/>
            <a:ahLst/>
            <a:cxnLst/>
            <a:rect r="r" b="b" t="t" l="l"/>
            <a:pathLst>
              <a:path h="4114800" w="3657029">
                <a:moveTo>
                  <a:pt x="0" y="0"/>
                </a:moveTo>
                <a:lnTo>
                  <a:pt x="3657028" y="0"/>
                </a:lnTo>
                <a:lnTo>
                  <a:pt x="3657028"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9" id="9"/>
          <p:cNvSpPr/>
          <p:nvPr/>
        </p:nvSpPr>
        <p:spPr>
          <a:xfrm flipH="false" flipV="false" rot="0">
            <a:off x="6840032" y="6172200"/>
            <a:ext cx="1666494" cy="8229600"/>
          </a:xfrm>
          <a:custGeom>
            <a:avLst/>
            <a:gdLst/>
            <a:ahLst/>
            <a:cxnLst/>
            <a:rect r="r" b="b" t="t" l="l"/>
            <a:pathLst>
              <a:path h="8229600" w="1666494">
                <a:moveTo>
                  <a:pt x="0" y="0"/>
                </a:moveTo>
                <a:lnTo>
                  <a:pt x="1666494" y="0"/>
                </a:lnTo>
                <a:lnTo>
                  <a:pt x="1666494" y="8229600"/>
                </a:lnTo>
                <a:lnTo>
                  <a:pt x="0" y="8229600"/>
                </a:lnTo>
                <a:lnTo>
                  <a:pt x="0" y="0"/>
                </a:lnTo>
                <a:close/>
              </a:path>
            </a:pathLst>
          </a:custGeom>
          <a:blipFill>
            <a:blip r:embed="rId15"/>
            <a:stretch>
              <a:fillRect l="0" t="0" r="0" b="0"/>
            </a:stretch>
          </a:blipFill>
        </p:spPr>
      </p:sp>
      <p:sp>
        <p:nvSpPr>
          <p:cNvPr name="Freeform 10" id="10"/>
          <p:cNvSpPr/>
          <p:nvPr/>
        </p:nvSpPr>
        <p:spPr>
          <a:xfrm flipH="false" flipV="false" rot="0">
            <a:off x="8506526" y="8229600"/>
            <a:ext cx="915543" cy="4114800"/>
          </a:xfrm>
          <a:custGeom>
            <a:avLst/>
            <a:gdLst/>
            <a:ahLst/>
            <a:cxnLst/>
            <a:rect r="r" b="b" t="t" l="l"/>
            <a:pathLst>
              <a:path h="4114800" w="915543">
                <a:moveTo>
                  <a:pt x="0" y="0"/>
                </a:moveTo>
                <a:lnTo>
                  <a:pt x="915543" y="0"/>
                </a:lnTo>
                <a:lnTo>
                  <a:pt x="915543"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1" id="11"/>
          <p:cNvSpPr/>
          <p:nvPr/>
        </p:nvSpPr>
        <p:spPr>
          <a:xfrm flipH="false" flipV="false" rot="0">
            <a:off x="9604455" y="7200900"/>
            <a:ext cx="534924" cy="4114800"/>
          </a:xfrm>
          <a:custGeom>
            <a:avLst/>
            <a:gdLst/>
            <a:ahLst/>
            <a:cxnLst/>
            <a:rect r="r" b="b" t="t" l="l"/>
            <a:pathLst>
              <a:path h="4114800" w="534924">
                <a:moveTo>
                  <a:pt x="0" y="0"/>
                </a:moveTo>
                <a:lnTo>
                  <a:pt x="534924" y="0"/>
                </a:lnTo>
                <a:lnTo>
                  <a:pt x="534924"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2" id="12"/>
          <p:cNvSpPr/>
          <p:nvPr/>
        </p:nvSpPr>
        <p:spPr>
          <a:xfrm flipH="false" flipV="false" rot="0">
            <a:off x="7660583" y="7075301"/>
            <a:ext cx="4957590" cy="4114800"/>
          </a:xfrm>
          <a:custGeom>
            <a:avLst/>
            <a:gdLst/>
            <a:ahLst/>
            <a:cxnLst/>
            <a:rect r="r" b="b" t="t" l="l"/>
            <a:pathLst>
              <a:path h="4114800" w="4957590">
                <a:moveTo>
                  <a:pt x="0" y="0"/>
                </a:moveTo>
                <a:lnTo>
                  <a:pt x="4957591" y="0"/>
                </a:lnTo>
                <a:lnTo>
                  <a:pt x="4957591" y="4114800"/>
                </a:lnTo>
                <a:lnTo>
                  <a:pt x="0" y="4114800"/>
                </a:lnTo>
                <a:lnTo>
                  <a:pt x="0" y="0"/>
                </a:lnTo>
                <a:close/>
              </a:path>
            </a:pathLst>
          </a:custGeom>
          <a:blipFill>
            <a:blip r:embed="rId20">
              <a:extLst>
                <a:ext uri="{96DAC541-7B7A-43D3-8B79-37D633B846F1}">
                  <asvg:svgBlip xmlns:asvg="http://schemas.microsoft.com/office/drawing/2016/SVG/main" r:embed="rId20"/>
                </a:ext>
              </a:extLst>
            </a:blip>
            <a:stretch>
              <a:fillRect l="0" t="0" r="0" b="0"/>
            </a:stretch>
          </a:blipFill>
        </p:spPr>
      </p:sp>
      <p:sp>
        <p:nvSpPr>
          <p:cNvPr name="Freeform 13" id="13"/>
          <p:cNvSpPr/>
          <p:nvPr/>
        </p:nvSpPr>
        <p:spPr>
          <a:xfrm flipH="false" flipV="false" rot="0">
            <a:off x="10606104" y="8229600"/>
            <a:ext cx="601789" cy="4114800"/>
          </a:xfrm>
          <a:custGeom>
            <a:avLst/>
            <a:gdLst/>
            <a:ahLst/>
            <a:cxnLst/>
            <a:rect r="r" b="b" t="t" l="l"/>
            <a:pathLst>
              <a:path h="4114800" w="601789">
                <a:moveTo>
                  <a:pt x="0" y="0"/>
                </a:moveTo>
                <a:lnTo>
                  <a:pt x="601789" y="0"/>
                </a:lnTo>
                <a:lnTo>
                  <a:pt x="601789"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4" id="14"/>
          <p:cNvSpPr/>
          <p:nvPr/>
        </p:nvSpPr>
        <p:spPr>
          <a:xfrm flipH="false" flipV="false" rot="0">
            <a:off x="10787079" y="8047050"/>
            <a:ext cx="4325677" cy="4114800"/>
          </a:xfrm>
          <a:custGeom>
            <a:avLst/>
            <a:gdLst/>
            <a:ahLst/>
            <a:cxnLst/>
            <a:rect r="r" b="b" t="t" l="l"/>
            <a:pathLst>
              <a:path h="4114800" w="4325677">
                <a:moveTo>
                  <a:pt x="0" y="0"/>
                </a:moveTo>
                <a:lnTo>
                  <a:pt x="4325676" y="0"/>
                </a:lnTo>
                <a:lnTo>
                  <a:pt x="4325676"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15" id="15"/>
          <p:cNvSpPr/>
          <p:nvPr/>
        </p:nvSpPr>
        <p:spPr>
          <a:xfrm flipH="false" flipV="false" rot="0">
            <a:off x="14119683" y="8047050"/>
            <a:ext cx="498920" cy="4114800"/>
          </a:xfrm>
          <a:custGeom>
            <a:avLst/>
            <a:gdLst/>
            <a:ahLst/>
            <a:cxnLst/>
            <a:rect r="r" b="b" t="t" l="l"/>
            <a:pathLst>
              <a:path h="4114800" w="498920">
                <a:moveTo>
                  <a:pt x="0" y="0"/>
                </a:moveTo>
                <a:lnTo>
                  <a:pt x="498920" y="0"/>
                </a:lnTo>
                <a:lnTo>
                  <a:pt x="498920" y="4114800"/>
                </a:lnTo>
                <a:lnTo>
                  <a:pt x="0" y="4114800"/>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16" id="16"/>
          <p:cNvSpPr/>
          <p:nvPr/>
        </p:nvSpPr>
        <p:spPr>
          <a:xfrm flipH="false" flipV="false" rot="0">
            <a:off x="15293730" y="9258300"/>
            <a:ext cx="16136471" cy="8229600"/>
          </a:xfrm>
          <a:custGeom>
            <a:avLst/>
            <a:gdLst/>
            <a:ahLst/>
            <a:cxnLst/>
            <a:rect r="r" b="b" t="t" l="l"/>
            <a:pathLst>
              <a:path h="8229600" w="16136471">
                <a:moveTo>
                  <a:pt x="0" y="0"/>
                </a:moveTo>
                <a:lnTo>
                  <a:pt x="16136471" y="0"/>
                </a:lnTo>
                <a:lnTo>
                  <a:pt x="16136471" y="8229600"/>
                </a:lnTo>
                <a:lnTo>
                  <a:pt x="0" y="8229600"/>
                </a:lnTo>
                <a:lnTo>
                  <a:pt x="0" y="0"/>
                </a:lnTo>
                <a:close/>
              </a:path>
            </a:pathLst>
          </a:custGeom>
          <a:blipFill>
            <a:blip r:embed="rId27"/>
            <a:stretch>
              <a:fillRect l="0" t="0" r="0" b="0"/>
            </a:stretch>
          </a:blipFill>
        </p:spPr>
      </p:sp>
      <p:sp>
        <p:nvSpPr>
          <p:cNvPr name="Freeform 17" id="17"/>
          <p:cNvSpPr/>
          <p:nvPr/>
        </p:nvSpPr>
        <p:spPr>
          <a:xfrm flipH="false" flipV="false" rot="0">
            <a:off x="14119683" y="7577374"/>
            <a:ext cx="2993517" cy="4114800"/>
          </a:xfrm>
          <a:custGeom>
            <a:avLst/>
            <a:gdLst/>
            <a:ahLst/>
            <a:cxnLst/>
            <a:rect r="r" b="b" t="t" l="l"/>
            <a:pathLst>
              <a:path h="4114800" w="2993517">
                <a:moveTo>
                  <a:pt x="0" y="0"/>
                </a:moveTo>
                <a:lnTo>
                  <a:pt x="2993517" y="0"/>
                </a:lnTo>
                <a:lnTo>
                  <a:pt x="2993517" y="4114800"/>
                </a:lnTo>
                <a:lnTo>
                  <a:pt x="0" y="4114800"/>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grpSp>
        <p:nvGrpSpPr>
          <p:cNvPr name="Group 18" id="18"/>
          <p:cNvGrpSpPr/>
          <p:nvPr/>
        </p:nvGrpSpPr>
        <p:grpSpPr>
          <a:xfrm rot="0">
            <a:off x="4894732" y="4365874"/>
            <a:ext cx="8498536" cy="2835026"/>
            <a:chOff x="0" y="0"/>
            <a:chExt cx="11331381" cy="3780034"/>
          </a:xfrm>
        </p:grpSpPr>
        <p:sp>
          <p:nvSpPr>
            <p:cNvPr name="TextBox 19" id="19"/>
            <p:cNvSpPr txBox="true"/>
            <p:nvPr/>
          </p:nvSpPr>
          <p:spPr>
            <a:xfrm rot="-98936">
              <a:off x="23299" y="257284"/>
              <a:ext cx="11287524" cy="1591311"/>
            </a:xfrm>
            <a:prstGeom prst="rect">
              <a:avLst/>
            </a:prstGeom>
          </p:spPr>
          <p:txBody>
            <a:bodyPr anchor="t" rtlCol="false" tIns="0" lIns="0" bIns="0" rIns="0">
              <a:spAutoFit/>
            </a:bodyPr>
            <a:lstStyle/>
            <a:p>
              <a:pPr algn="ctr">
                <a:lnSpc>
                  <a:spcPts val="8300"/>
                </a:lnSpc>
              </a:pPr>
              <a:r>
                <a:rPr lang="en-US" sz="8300">
                  <a:solidFill>
                    <a:srgbClr val="EB2030"/>
                  </a:solidFill>
                  <a:latin typeface="Bloc Heavy"/>
                  <a:ea typeface="Bloc Heavy"/>
                  <a:cs typeface="Bloc Heavy"/>
                  <a:sym typeface="Bloc Heavy"/>
                </a:rPr>
                <a:t>MATCHSTICK</a:t>
              </a:r>
            </a:p>
          </p:txBody>
        </p:sp>
        <p:sp>
          <p:nvSpPr>
            <p:cNvPr name="TextBox 20" id="20"/>
            <p:cNvSpPr txBox="true"/>
            <p:nvPr/>
          </p:nvSpPr>
          <p:spPr>
            <a:xfrm rot="89347">
              <a:off x="1095936" y="2070270"/>
              <a:ext cx="9137034" cy="1591311"/>
            </a:xfrm>
            <a:prstGeom prst="rect">
              <a:avLst/>
            </a:prstGeom>
          </p:spPr>
          <p:txBody>
            <a:bodyPr anchor="t" rtlCol="false" tIns="0" lIns="0" bIns="0" rIns="0">
              <a:spAutoFit/>
            </a:bodyPr>
            <a:lstStyle/>
            <a:p>
              <a:pPr algn="ctr">
                <a:lnSpc>
                  <a:spcPts val="8300"/>
                </a:lnSpc>
              </a:pPr>
              <a:r>
                <a:rPr lang="en-US" sz="8300">
                  <a:solidFill>
                    <a:srgbClr val="FAF1B3"/>
                  </a:solidFill>
                  <a:latin typeface="Bloc Heavy"/>
                  <a:ea typeface="Bloc Heavy"/>
                  <a:cs typeface="Bloc Heavy"/>
                  <a:sym typeface="Bloc Heavy"/>
                </a:rPr>
                <a:t>PUZZLES</a:t>
              </a:r>
            </a:p>
          </p:txBody>
        </p:sp>
      </p:grpSp>
      <p:pic>
        <p:nvPicPr>
          <p:cNvPr name="Picture 21" id="21"/>
          <p:cNvPicPr>
            <a:picLocks noChangeAspect="true"/>
          </p:cNvPicPr>
          <p:nvPr/>
        </p:nvPicPr>
        <p:blipFill>
          <a:blip r:embed="rId30">
            <a:alphaModFix amt="89000"/>
          </a:blip>
          <a:srcRect l="0" t="0" r="0" b="0"/>
          <a:stretch>
            <a:fillRect/>
          </a:stretch>
        </p:blipFill>
        <p:spPr>
          <a:xfrm flipH="false" flipV="false" rot="0">
            <a:off x="79721" y="-4048385"/>
            <a:ext cx="18841337" cy="18841337"/>
          </a:xfrm>
          <a:prstGeom prst="rect">
            <a:avLst/>
          </a:prstGeom>
        </p:spPr>
      </p:pic>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AF1E7"/>
        </a:solidFill>
      </p:bgPr>
    </p:bg>
    <p:spTree>
      <p:nvGrpSpPr>
        <p:cNvPr id="1" name=""/>
        <p:cNvGrpSpPr/>
        <p:nvPr/>
      </p:nvGrpSpPr>
      <p:grpSpPr>
        <a:xfrm>
          <a:off x="0" y="0"/>
          <a:ext cx="0" cy="0"/>
          <a:chOff x="0" y="0"/>
          <a:chExt cx="0" cy="0"/>
        </a:xfrm>
      </p:grpSpPr>
      <p:sp>
        <p:nvSpPr>
          <p:cNvPr name="Freeform 2" id="2"/>
          <p:cNvSpPr/>
          <p:nvPr/>
        </p:nvSpPr>
        <p:spPr>
          <a:xfrm flipH="false" flipV="true" rot="-149846">
            <a:off x="834330" y="929778"/>
            <a:ext cx="16619341" cy="8558961"/>
          </a:xfrm>
          <a:custGeom>
            <a:avLst/>
            <a:gdLst/>
            <a:ahLst/>
            <a:cxnLst/>
            <a:rect r="r" b="b" t="t" l="l"/>
            <a:pathLst>
              <a:path h="8558961" w="16619341">
                <a:moveTo>
                  <a:pt x="0" y="8558961"/>
                </a:moveTo>
                <a:lnTo>
                  <a:pt x="16619340" y="8558961"/>
                </a:lnTo>
                <a:lnTo>
                  <a:pt x="16619340" y="0"/>
                </a:lnTo>
                <a:lnTo>
                  <a:pt x="0" y="0"/>
                </a:lnTo>
                <a:lnTo>
                  <a:pt x="0" y="8558961"/>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10996268" y="4761246"/>
            <a:ext cx="2500126" cy="5405679"/>
          </a:xfrm>
          <a:custGeom>
            <a:avLst/>
            <a:gdLst/>
            <a:ahLst/>
            <a:cxnLst/>
            <a:rect r="r" b="b" t="t" l="l"/>
            <a:pathLst>
              <a:path h="5405679" w="2500126">
                <a:moveTo>
                  <a:pt x="2500126" y="0"/>
                </a:moveTo>
                <a:lnTo>
                  <a:pt x="0" y="0"/>
                </a:lnTo>
                <a:lnTo>
                  <a:pt x="0" y="5405679"/>
                </a:lnTo>
                <a:lnTo>
                  <a:pt x="2500126" y="5405679"/>
                </a:lnTo>
                <a:lnTo>
                  <a:pt x="2500126"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965028" y="5681064"/>
            <a:ext cx="3902699" cy="4485860"/>
          </a:xfrm>
          <a:custGeom>
            <a:avLst/>
            <a:gdLst/>
            <a:ahLst/>
            <a:cxnLst/>
            <a:rect r="r" b="b" t="t" l="l"/>
            <a:pathLst>
              <a:path h="4485860" w="3902699">
                <a:moveTo>
                  <a:pt x="0" y="0"/>
                </a:moveTo>
                <a:lnTo>
                  <a:pt x="3902698" y="0"/>
                </a:lnTo>
                <a:lnTo>
                  <a:pt x="3902698" y="4485861"/>
                </a:lnTo>
                <a:lnTo>
                  <a:pt x="0" y="448586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3496394" y="5486336"/>
            <a:ext cx="2232309" cy="4800664"/>
          </a:xfrm>
          <a:custGeom>
            <a:avLst/>
            <a:gdLst/>
            <a:ahLst/>
            <a:cxnLst/>
            <a:rect r="r" b="b" t="t" l="l"/>
            <a:pathLst>
              <a:path h="4800664" w="2232309">
                <a:moveTo>
                  <a:pt x="0" y="0"/>
                </a:moveTo>
                <a:lnTo>
                  <a:pt x="2232309" y="0"/>
                </a:lnTo>
                <a:lnTo>
                  <a:pt x="2232309" y="4800664"/>
                </a:lnTo>
                <a:lnTo>
                  <a:pt x="0" y="480066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6117395" y="4441088"/>
            <a:ext cx="4295057" cy="5405679"/>
          </a:xfrm>
          <a:custGeom>
            <a:avLst/>
            <a:gdLst/>
            <a:ahLst/>
            <a:cxnLst/>
            <a:rect r="r" b="b" t="t" l="l"/>
            <a:pathLst>
              <a:path h="5405679" w="4295057">
                <a:moveTo>
                  <a:pt x="0" y="0"/>
                </a:moveTo>
                <a:lnTo>
                  <a:pt x="4295058" y="0"/>
                </a:lnTo>
                <a:lnTo>
                  <a:pt x="4295058" y="5405679"/>
                </a:lnTo>
                <a:lnTo>
                  <a:pt x="0" y="540567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4607324" y="5486336"/>
            <a:ext cx="7315200" cy="2926080"/>
          </a:xfrm>
          <a:custGeom>
            <a:avLst/>
            <a:gdLst/>
            <a:ahLst/>
            <a:cxnLst/>
            <a:rect r="r" b="b" t="t" l="l"/>
            <a:pathLst>
              <a:path h="2926080" w="7315200">
                <a:moveTo>
                  <a:pt x="0" y="0"/>
                </a:moveTo>
                <a:lnTo>
                  <a:pt x="7315200" y="0"/>
                </a:lnTo>
                <a:lnTo>
                  <a:pt x="7315200" y="2926080"/>
                </a:lnTo>
                <a:lnTo>
                  <a:pt x="0" y="292608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p:cNvSpPr/>
          <p:nvPr/>
        </p:nvSpPr>
        <p:spPr>
          <a:xfrm flipH="false" flipV="false" rot="0">
            <a:off x="1871698" y="5209259"/>
            <a:ext cx="1164001" cy="1509239"/>
          </a:xfrm>
          <a:custGeom>
            <a:avLst/>
            <a:gdLst/>
            <a:ahLst/>
            <a:cxnLst/>
            <a:rect r="r" b="b" t="t" l="l"/>
            <a:pathLst>
              <a:path h="1509239" w="1164001">
                <a:moveTo>
                  <a:pt x="0" y="0"/>
                </a:moveTo>
                <a:lnTo>
                  <a:pt x="1164001" y="0"/>
                </a:lnTo>
                <a:lnTo>
                  <a:pt x="1164001" y="1509239"/>
                </a:lnTo>
                <a:lnTo>
                  <a:pt x="0" y="150923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9" id="9"/>
          <p:cNvSpPr txBox="true"/>
          <p:nvPr/>
        </p:nvSpPr>
        <p:spPr>
          <a:xfrm rot="0">
            <a:off x="5030093" y="117258"/>
            <a:ext cx="8227814" cy="1632384"/>
          </a:xfrm>
          <a:prstGeom prst="rect">
            <a:avLst/>
          </a:prstGeom>
        </p:spPr>
        <p:txBody>
          <a:bodyPr anchor="t" rtlCol="false" tIns="0" lIns="0" bIns="0" rIns="0">
            <a:spAutoFit/>
          </a:bodyPr>
          <a:lstStyle/>
          <a:p>
            <a:pPr algn="ctr">
              <a:lnSpc>
                <a:spcPts val="12000"/>
              </a:lnSpc>
            </a:pPr>
            <a:r>
              <a:rPr lang="en-US" sz="8571" spc="-85">
                <a:solidFill>
                  <a:srgbClr val="CD695E"/>
                </a:solidFill>
                <a:latin typeface="Bobby Jones Soft"/>
                <a:ea typeface="Bobby Jones Soft"/>
                <a:cs typeface="Bobby Jones Soft"/>
                <a:sym typeface="Bobby Jones Soft"/>
              </a:rPr>
              <a:t>ESTHER 8:1-8 (CEV)</a:t>
            </a:r>
          </a:p>
          <a:p>
            <a:pPr algn="ctr" marL="0" indent="0" lvl="0">
              <a:lnSpc>
                <a:spcPts val="12000"/>
              </a:lnSpc>
              <a:spcBef>
                <a:spcPct val="0"/>
              </a:spcBef>
            </a:pPr>
          </a:p>
        </p:txBody>
      </p:sp>
      <p:sp>
        <p:nvSpPr>
          <p:cNvPr name="TextBox 10" id="10"/>
          <p:cNvSpPr txBox="true"/>
          <p:nvPr/>
        </p:nvSpPr>
        <p:spPr>
          <a:xfrm rot="0">
            <a:off x="3258264" y="1580352"/>
            <a:ext cx="11771472" cy="2860736"/>
          </a:xfrm>
          <a:prstGeom prst="rect">
            <a:avLst/>
          </a:prstGeom>
        </p:spPr>
        <p:txBody>
          <a:bodyPr anchor="t" rtlCol="false" tIns="0" lIns="0" bIns="0" rIns="0">
            <a:spAutoFit/>
          </a:bodyPr>
          <a:lstStyle/>
          <a:p>
            <a:pPr algn="ctr">
              <a:lnSpc>
                <a:spcPts val="5766"/>
              </a:lnSpc>
              <a:spcBef>
                <a:spcPct val="0"/>
              </a:spcBef>
            </a:pPr>
            <a:r>
              <a:rPr lang="en-US" sz="4118" u="none">
                <a:solidFill>
                  <a:srgbClr val="8F3F36"/>
                </a:solidFill>
                <a:latin typeface="Nunito"/>
                <a:ea typeface="Nunito"/>
                <a:cs typeface="Nunito"/>
                <a:sym typeface="Nunito"/>
              </a:rPr>
              <a:t>I now give you permission to make a law that will save the lives of your people. You may use my ring to seal the law, so that it can never be changed.”</a:t>
            </a:r>
          </a:p>
          <a:p>
            <a:pPr algn="ctr" marL="0" indent="0" lvl="0">
              <a:lnSpc>
                <a:spcPts val="5766"/>
              </a:lnSpc>
              <a:spcBef>
                <a:spcPct val="0"/>
              </a:spcBef>
            </a:pP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8E2CF"/>
        </a:solidFill>
      </p:bgPr>
    </p:bg>
    <p:spTree>
      <p:nvGrpSpPr>
        <p:cNvPr id="1" name=""/>
        <p:cNvGrpSpPr/>
        <p:nvPr/>
      </p:nvGrpSpPr>
      <p:grpSpPr>
        <a:xfrm>
          <a:off x="0" y="0"/>
          <a:ext cx="0" cy="0"/>
          <a:chOff x="0" y="0"/>
          <a:chExt cx="0" cy="0"/>
        </a:xfrm>
      </p:grpSpPr>
      <p:sp>
        <p:nvSpPr>
          <p:cNvPr name="Freeform 2" id="2"/>
          <p:cNvSpPr/>
          <p:nvPr/>
        </p:nvSpPr>
        <p:spPr>
          <a:xfrm flipH="false" flipV="false" rot="0">
            <a:off x="-700019" y="0"/>
            <a:ext cx="19688038" cy="10287000"/>
          </a:xfrm>
          <a:custGeom>
            <a:avLst/>
            <a:gdLst/>
            <a:ahLst/>
            <a:cxnLst/>
            <a:rect r="r" b="b" t="t" l="l"/>
            <a:pathLst>
              <a:path h="10287000" w="19688038">
                <a:moveTo>
                  <a:pt x="0" y="0"/>
                </a:moveTo>
                <a:lnTo>
                  <a:pt x="19688038" y="0"/>
                </a:lnTo>
                <a:lnTo>
                  <a:pt x="19688038"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673851" y="6092825"/>
            <a:ext cx="10534810" cy="4194175"/>
          </a:xfrm>
          <a:prstGeom prst="rect">
            <a:avLst/>
          </a:prstGeom>
        </p:spPr>
        <p:txBody>
          <a:bodyPr anchor="t" rtlCol="false" tIns="0" lIns="0" bIns="0" rIns="0">
            <a:spAutoFit/>
          </a:bodyPr>
          <a:lstStyle/>
          <a:p>
            <a:pPr algn="l">
              <a:lnSpc>
                <a:spcPts val="5599"/>
              </a:lnSpc>
              <a:spcBef>
                <a:spcPct val="0"/>
              </a:spcBef>
            </a:pPr>
            <a:r>
              <a:rPr lang="en-US" sz="3999">
                <a:solidFill>
                  <a:srgbClr val="FFFFFF"/>
                </a:solidFill>
                <a:latin typeface="Nunito"/>
                <a:ea typeface="Nunito"/>
                <a:cs typeface="Nunito"/>
                <a:sym typeface="Nunito"/>
              </a:rPr>
              <a:t>We will have to do that too when we become leaders. Sooner or later, we will have to share the work. Great leaders don't just do all the work by themselves. But, they split up the work so that everyone can do their part.</a:t>
            </a:r>
          </a:p>
          <a:p>
            <a:pPr algn="l" marL="0" indent="0" lvl="0">
              <a:lnSpc>
                <a:spcPts val="5599"/>
              </a:lnSpc>
              <a:spcBef>
                <a:spcPct val="0"/>
              </a:spcBef>
            </a:pP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AF1E7"/>
        </a:solidFill>
      </p:bgPr>
    </p:bg>
    <p:spTree>
      <p:nvGrpSpPr>
        <p:cNvPr id="1" name=""/>
        <p:cNvGrpSpPr/>
        <p:nvPr/>
      </p:nvGrpSpPr>
      <p:grpSpPr>
        <a:xfrm>
          <a:off x="0" y="0"/>
          <a:ext cx="0" cy="0"/>
          <a:chOff x="0" y="0"/>
          <a:chExt cx="0" cy="0"/>
        </a:xfrm>
      </p:grpSpPr>
      <p:sp>
        <p:nvSpPr>
          <p:cNvPr name="Freeform 2" id="2"/>
          <p:cNvSpPr/>
          <p:nvPr/>
        </p:nvSpPr>
        <p:spPr>
          <a:xfrm flipH="false" flipV="true" rot="-149846">
            <a:off x="776495" y="914710"/>
            <a:ext cx="16677860" cy="8589098"/>
          </a:xfrm>
          <a:custGeom>
            <a:avLst/>
            <a:gdLst/>
            <a:ahLst/>
            <a:cxnLst/>
            <a:rect r="r" b="b" t="t" l="l"/>
            <a:pathLst>
              <a:path h="8589098" w="16677860">
                <a:moveTo>
                  <a:pt x="0" y="8589098"/>
                </a:moveTo>
                <a:lnTo>
                  <a:pt x="16677860" y="8589098"/>
                </a:lnTo>
                <a:lnTo>
                  <a:pt x="16677860" y="0"/>
                </a:lnTo>
                <a:lnTo>
                  <a:pt x="0" y="0"/>
                </a:lnTo>
                <a:lnTo>
                  <a:pt x="0" y="8589098"/>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462571" y="653072"/>
            <a:ext cx="1412876" cy="2018394"/>
          </a:xfrm>
          <a:custGeom>
            <a:avLst/>
            <a:gdLst/>
            <a:ahLst/>
            <a:cxnLst/>
            <a:rect r="r" b="b" t="t" l="l"/>
            <a:pathLst>
              <a:path h="2018394" w="1412876">
                <a:moveTo>
                  <a:pt x="0" y="0"/>
                </a:moveTo>
                <a:lnTo>
                  <a:pt x="1412876" y="0"/>
                </a:lnTo>
                <a:lnTo>
                  <a:pt x="1412876" y="2018395"/>
                </a:lnTo>
                <a:lnTo>
                  <a:pt x="0" y="201839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false" rot="0">
            <a:off x="2631830" y="7071636"/>
            <a:ext cx="1630074" cy="2328677"/>
          </a:xfrm>
          <a:custGeom>
            <a:avLst/>
            <a:gdLst/>
            <a:ahLst/>
            <a:cxnLst/>
            <a:rect r="r" b="b" t="t" l="l"/>
            <a:pathLst>
              <a:path h="2328677" w="1630074">
                <a:moveTo>
                  <a:pt x="1630074" y="0"/>
                </a:moveTo>
                <a:lnTo>
                  <a:pt x="0" y="0"/>
                </a:lnTo>
                <a:lnTo>
                  <a:pt x="0" y="2328677"/>
                </a:lnTo>
                <a:lnTo>
                  <a:pt x="1630074" y="2328677"/>
                </a:lnTo>
                <a:lnTo>
                  <a:pt x="1630074"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768279" y="2186145"/>
            <a:ext cx="15400731" cy="8030313"/>
          </a:xfrm>
          <a:prstGeom prst="rect">
            <a:avLst/>
          </a:prstGeom>
        </p:spPr>
        <p:txBody>
          <a:bodyPr anchor="t" rtlCol="false" tIns="0" lIns="0" bIns="0" rIns="0">
            <a:spAutoFit/>
          </a:bodyPr>
          <a:lstStyle/>
          <a:p>
            <a:pPr algn="ctr">
              <a:lnSpc>
                <a:spcPts val="12842"/>
              </a:lnSpc>
            </a:pPr>
            <a:r>
              <a:rPr lang="en-US" sz="9173" b="true">
                <a:solidFill>
                  <a:srgbClr val="8F3F36"/>
                </a:solidFill>
                <a:latin typeface="Nunito Bold"/>
                <a:ea typeface="Nunito Bold"/>
                <a:cs typeface="Nunito Bold"/>
                <a:sym typeface="Nunito Bold"/>
              </a:rPr>
              <a:t>What's your favorite game?</a:t>
            </a:r>
          </a:p>
          <a:p>
            <a:pPr algn="ctr">
              <a:lnSpc>
                <a:spcPts val="12842"/>
              </a:lnSpc>
            </a:pPr>
            <a:r>
              <a:rPr lang="en-US" sz="9173" b="true">
                <a:solidFill>
                  <a:srgbClr val="8F3F36"/>
                </a:solidFill>
                <a:latin typeface="Nunito Bold"/>
                <a:ea typeface="Nunito Bold"/>
                <a:cs typeface="Nunito Bold"/>
                <a:sym typeface="Nunito Bold"/>
              </a:rPr>
              <a:t>What real-life skills ca</a:t>
            </a:r>
            <a:r>
              <a:rPr lang="en-US" sz="9173" b="true">
                <a:solidFill>
                  <a:srgbClr val="8F3F36"/>
                </a:solidFill>
                <a:latin typeface="Nunito Bold"/>
                <a:ea typeface="Nunito Bold"/>
                <a:cs typeface="Nunito Bold"/>
                <a:sym typeface="Nunito Bold"/>
              </a:rPr>
              <a:t>n we learn from the games we play?</a:t>
            </a:r>
          </a:p>
          <a:p>
            <a:pPr algn="ctr" marL="0" indent="0" lvl="0">
              <a:lnSpc>
                <a:spcPts val="12842"/>
              </a:lnSpc>
              <a:spcBef>
                <a:spcPct val="0"/>
              </a:spcBef>
            </a:pP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8E2CF"/>
        </a:solidFill>
      </p:bgPr>
    </p:bg>
    <p:spTree>
      <p:nvGrpSpPr>
        <p:cNvPr id="1" name=""/>
        <p:cNvGrpSpPr/>
        <p:nvPr/>
      </p:nvGrpSpPr>
      <p:grpSpPr>
        <a:xfrm>
          <a:off x="0" y="0"/>
          <a:ext cx="0" cy="0"/>
          <a:chOff x="0" y="0"/>
          <a:chExt cx="0" cy="0"/>
        </a:xfrm>
      </p:grpSpPr>
      <p:sp>
        <p:nvSpPr>
          <p:cNvPr name="TextBox 2" id="2"/>
          <p:cNvSpPr txBox="true"/>
          <p:nvPr/>
        </p:nvSpPr>
        <p:spPr>
          <a:xfrm rot="0">
            <a:off x="2910069" y="1317511"/>
            <a:ext cx="12467861" cy="9795233"/>
          </a:xfrm>
          <a:prstGeom prst="rect">
            <a:avLst/>
          </a:prstGeom>
        </p:spPr>
        <p:txBody>
          <a:bodyPr anchor="t" rtlCol="false" tIns="0" lIns="0" bIns="0" rIns="0">
            <a:spAutoFit/>
          </a:bodyPr>
          <a:lstStyle/>
          <a:p>
            <a:pPr algn="ctr">
              <a:lnSpc>
                <a:spcPts val="9544"/>
              </a:lnSpc>
            </a:pPr>
            <a:r>
              <a:rPr lang="en-US" sz="10604" spc="-106">
                <a:solidFill>
                  <a:srgbClr val="CD695E"/>
                </a:solidFill>
                <a:latin typeface="Bobby Jones Soft"/>
                <a:ea typeface="Bobby Jones Soft"/>
                <a:cs typeface="Bobby Jones Soft"/>
                <a:sym typeface="Bobby Jones Soft"/>
              </a:rPr>
              <a:t> GREAT LEADERS HAVE A HURTING HEART. THAT MEANS </a:t>
            </a:r>
            <a:r>
              <a:rPr lang="en-US" sz="10604" spc="-106">
                <a:solidFill>
                  <a:srgbClr val="7395C6"/>
                </a:solidFill>
                <a:latin typeface="Bobby Jones Soft"/>
                <a:ea typeface="Bobby Jones Soft"/>
                <a:cs typeface="Bobby Jones Soft"/>
                <a:sym typeface="Bobby Jones Soft"/>
              </a:rPr>
              <a:t>WE CARE ABOUT OTHER PEOPLE AND IT REALLY BOTHERS US WHEN OTHER PEOPLE ARE IN TROUBLE.</a:t>
            </a:r>
          </a:p>
          <a:p>
            <a:pPr algn="ctr">
              <a:lnSpc>
                <a:spcPts val="9544"/>
              </a:lnSpc>
            </a:pPr>
          </a:p>
        </p:txBody>
      </p:sp>
      <p:sp>
        <p:nvSpPr>
          <p:cNvPr name="Freeform 3" id="3"/>
          <p:cNvSpPr/>
          <p:nvPr/>
        </p:nvSpPr>
        <p:spPr>
          <a:xfrm flipH="false" flipV="false" rot="0">
            <a:off x="0" y="6072253"/>
            <a:ext cx="3920282" cy="4114800"/>
          </a:xfrm>
          <a:custGeom>
            <a:avLst/>
            <a:gdLst/>
            <a:ahLst/>
            <a:cxnLst/>
            <a:rect r="r" b="b" t="t" l="l"/>
            <a:pathLst>
              <a:path h="4114800" w="3920282">
                <a:moveTo>
                  <a:pt x="0" y="0"/>
                </a:moveTo>
                <a:lnTo>
                  <a:pt x="3920282" y="0"/>
                </a:lnTo>
                <a:lnTo>
                  <a:pt x="392028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8E2CF"/>
        </a:solidFill>
      </p:bgPr>
    </p:bg>
    <p:spTree>
      <p:nvGrpSpPr>
        <p:cNvPr id="1" name=""/>
        <p:cNvGrpSpPr/>
        <p:nvPr/>
      </p:nvGrpSpPr>
      <p:grpSpPr>
        <a:xfrm>
          <a:off x="0" y="0"/>
          <a:ext cx="0" cy="0"/>
          <a:chOff x="0" y="0"/>
          <a:chExt cx="0" cy="0"/>
        </a:xfrm>
      </p:grpSpPr>
      <p:sp>
        <p:nvSpPr>
          <p:cNvPr name="TextBox 2" id="2"/>
          <p:cNvSpPr txBox="true"/>
          <p:nvPr/>
        </p:nvSpPr>
        <p:spPr>
          <a:xfrm rot="0">
            <a:off x="1028700" y="1701385"/>
            <a:ext cx="12467861" cy="8585615"/>
          </a:xfrm>
          <a:prstGeom prst="rect">
            <a:avLst/>
          </a:prstGeom>
        </p:spPr>
        <p:txBody>
          <a:bodyPr anchor="t" rtlCol="false" tIns="0" lIns="0" bIns="0" rIns="0">
            <a:spAutoFit/>
          </a:bodyPr>
          <a:lstStyle/>
          <a:p>
            <a:pPr algn="ctr">
              <a:lnSpc>
                <a:spcPts val="9544"/>
              </a:lnSpc>
            </a:pPr>
            <a:r>
              <a:rPr lang="en-US" sz="10604" spc="-106">
                <a:solidFill>
                  <a:srgbClr val="CD695E"/>
                </a:solidFill>
                <a:latin typeface="Bobby Jones Soft"/>
                <a:ea typeface="Bobby Jones Soft"/>
                <a:cs typeface="Bobby Jones Soft"/>
                <a:sym typeface="Bobby Jones Soft"/>
              </a:rPr>
              <a:t>GREAT LEADERS HAVE A MULTIPLYING MIND. THAT MEANS </a:t>
            </a:r>
            <a:r>
              <a:rPr lang="en-US" sz="10604" spc="-106">
                <a:solidFill>
                  <a:srgbClr val="7395C6"/>
                </a:solidFill>
                <a:latin typeface="Bobby Jones Soft"/>
                <a:ea typeface="Bobby Jones Soft"/>
                <a:cs typeface="Bobby Jones Soft"/>
                <a:sym typeface="Bobby Jones Soft"/>
              </a:rPr>
              <a:t>WE SPREAD OUT THE WORK</a:t>
            </a:r>
            <a:r>
              <a:rPr lang="en-US" sz="10604" spc="-106">
                <a:solidFill>
                  <a:srgbClr val="CD695E"/>
                </a:solidFill>
                <a:latin typeface="Bobby Jones Soft"/>
                <a:ea typeface="Bobby Jones Soft"/>
                <a:cs typeface="Bobby Jones Soft"/>
                <a:sym typeface="Bobby Jones Soft"/>
              </a:rPr>
              <a:t>, AND WE HELP OTHER PEOPLE TO DO THEIR PART.</a:t>
            </a:r>
          </a:p>
          <a:p>
            <a:pPr algn="ctr">
              <a:lnSpc>
                <a:spcPts val="9544"/>
              </a:lnSpc>
            </a:pPr>
          </a:p>
        </p:txBody>
      </p:sp>
      <p:sp>
        <p:nvSpPr>
          <p:cNvPr name="Freeform 3" id="3"/>
          <p:cNvSpPr/>
          <p:nvPr/>
        </p:nvSpPr>
        <p:spPr>
          <a:xfrm flipH="false" flipV="false" rot="0">
            <a:off x="12946364" y="6612385"/>
            <a:ext cx="5341636" cy="3674615"/>
          </a:xfrm>
          <a:custGeom>
            <a:avLst/>
            <a:gdLst/>
            <a:ahLst/>
            <a:cxnLst/>
            <a:rect r="r" b="b" t="t" l="l"/>
            <a:pathLst>
              <a:path h="3674615" w="5341636">
                <a:moveTo>
                  <a:pt x="0" y="0"/>
                </a:moveTo>
                <a:lnTo>
                  <a:pt x="5341636" y="0"/>
                </a:lnTo>
                <a:lnTo>
                  <a:pt x="5341636" y="3674615"/>
                </a:lnTo>
                <a:lnTo>
                  <a:pt x="0" y="36746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89266" y="0"/>
            <a:ext cx="18791379" cy="10384311"/>
          </a:xfrm>
          <a:custGeom>
            <a:avLst/>
            <a:gdLst/>
            <a:ahLst/>
            <a:cxnLst/>
            <a:rect r="r" b="b" t="t" l="l"/>
            <a:pathLst>
              <a:path h="10384311" w="18791379">
                <a:moveTo>
                  <a:pt x="0" y="0"/>
                </a:moveTo>
                <a:lnTo>
                  <a:pt x="18791379" y="0"/>
                </a:lnTo>
                <a:lnTo>
                  <a:pt x="18791379" y="10384311"/>
                </a:lnTo>
                <a:lnTo>
                  <a:pt x="0" y="10384311"/>
                </a:lnTo>
                <a:lnTo>
                  <a:pt x="0" y="0"/>
                </a:lnTo>
                <a:close/>
              </a:path>
            </a:pathLst>
          </a:custGeom>
          <a:blipFill>
            <a:blip r:embed="rId2"/>
            <a:stretch>
              <a:fillRect l="0" t="-781" r="0" b="-781"/>
            </a:stretch>
          </a:blipFill>
        </p:spPr>
      </p:sp>
      <p:pic>
        <p:nvPicPr>
          <p:cNvPr name="Picture 3" id="3"/>
          <p:cNvPicPr>
            <a:picLocks noChangeAspect="true"/>
          </p:cNvPicPr>
          <p:nvPr/>
        </p:nvPicPr>
        <p:blipFill>
          <a:blip r:embed="rId3"/>
          <a:srcRect l="0" t="0" r="0" b="0"/>
          <a:stretch>
            <a:fillRect/>
          </a:stretch>
        </p:blipFill>
        <p:spPr>
          <a:xfrm flipH="false" flipV="false" rot="0">
            <a:off x="220807" y="1028700"/>
            <a:ext cx="6926580" cy="8229600"/>
          </a:xfrm>
          <a:prstGeom prst="rect">
            <a:avLst/>
          </a:prstGeom>
        </p:spPr>
      </p:pic>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126974" y="-4404691"/>
            <a:ext cx="20819165" cy="20819165"/>
          </a:xfrm>
          <a:custGeom>
            <a:avLst/>
            <a:gdLst/>
            <a:ahLst/>
            <a:cxnLst/>
            <a:rect r="r" b="b" t="t" l="l"/>
            <a:pathLst>
              <a:path h="20819165" w="20819165">
                <a:moveTo>
                  <a:pt x="0" y="0"/>
                </a:moveTo>
                <a:lnTo>
                  <a:pt x="20819165" y="0"/>
                </a:lnTo>
                <a:lnTo>
                  <a:pt x="20819165" y="20819165"/>
                </a:lnTo>
                <a:lnTo>
                  <a:pt x="0" y="20819165"/>
                </a:lnTo>
                <a:lnTo>
                  <a:pt x="0" y="0"/>
                </a:lnTo>
                <a:close/>
              </a:path>
            </a:pathLst>
          </a:custGeom>
          <a:blipFill>
            <a:blip r:embed="rId2"/>
            <a:stretch>
              <a:fillRect l="0" t="0" r="0" b="0"/>
            </a:stretch>
          </a:blipFill>
        </p:spPr>
      </p:sp>
      <p:sp>
        <p:nvSpPr>
          <p:cNvPr name="Freeform 3" id="3"/>
          <p:cNvSpPr/>
          <p:nvPr/>
        </p:nvSpPr>
        <p:spPr>
          <a:xfrm flipH="false" flipV="false" rot="0">
            <a:off x="98752" y="1846792"/>
            <a:ext cx="18335487" cy="8316199"/>
          </a:xfrm>
          <a:custGeom>
            <a:avLst/>
            <a:gdLst/>
            <a:ahLst/>
            <a:cxnLst/>
            <a:rect r="r" b="b" t="t" l="l"/>
            <a:pathLst>
              <a:path h="8316199" w="18335487">
                <a:moveTo>
                  <a:pt x="0" y="0"/>
                </a:moveTo>
                <a:lnTo>
                  <a:pt x="18335487" y="0"/>
                </a:lnTo>
                <a:lnTo>
                  <a:pt x="18335487" y="8316199"/>
                </a:lnTo>
                <a:lnTo>
                  <a:pt x="0" y="8316199"/>
                </a:lnTo>
                <a:lnTo>
                  <a:pt x="0" y="0"/>
                </a:lnTo>
                <a:close/>
              </a:path>
            </a:pathLst>
          </a:custGeom>
          <a:blipFill>
            <a:blip r:embed="rId3"/>
            <a:stretch>
              <a:fillRect l="0" t="-1054" r="0" b="-6153"/>
            </a:stretch>
          </a:blipFill>
        </p:spPr>
      </p:sp>
      <p:sp>
        <p:nvSpPr>
          <p:cNvPr name="Freeform 4" id="4"/>
          <p:cNvSpPr/>
          <p:nvPr/>
        </p:nvSpPr>
        <p:spPr>
          <a:xfrm flipH="false" flipV="false" rot="0">
            <a:off x="6016487" y="-465483"/>
            <a:ext cx="7315200" cy="1783080"/>
          </a:xfrm>
          <a:custGeom>
            <a:avLst/>
            <a:gdLst/>
            <a:ahLst/>
            <a:cxnLst/>
            <a:rect r="r" b="b" t="t" l="l"/>
            <a:pathLst>
              <a:path h="1783080" w="7315200">
                <a:moveTo>
                  <a:pt x="0" y="0"/>
                </a:moveTo>
                <a:lnTo>
                  <a:pt x="7315200" y="0"/>
                </a:lnTo>
                <a:lnTo>
                  <a:pt x="7315200" y="1783080"/>
                </a:lnTo>
                <a:lnTo>
                  <a:pt x="0" y="17830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60783" y="-465483"/>
            <a:ext cx="7315200" cy="1783080"/>
          </a:xfrm>
          <a:custGeom>
            <a:avLst/>
            <a:gdLst/>
            <a:ahLst/>
            <a:cxnLst/>
            <a:rect r="r" b="b" t="t" l="l"/>
            <a:pathLst>
              <a:path h="1783080" w="7315200">
                <a:moveTo>
                  <a:pt x="0" y="0"/>
                </a:moveTo>
                <a:lnTo>
                  <a:pt x="7315200" y="0"/>
                </a:lnTo>
                <a:lnTo>
                  <a:pt x="7315200" y="1783080"/>
                </a:lnTo>
                <a:lnTo>
                  <a:pt x="0" y="17830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2973878" y="-465483"/>
            <a:ext cx="7315200" cy="1783080"/>
          </a:xfrm>
          <a:custGeom>
            <a:avLst/>
            <a:gdLst/>
            <a:ahLst/>
            <a:cxnLst/>
            <a:rect r="r" b="b" t="t" l="l"/>
            <a:pathLst>
              <a:path h="1783080" w="7315200">
                <a:moveTo>
                  <a:pt x="0" y="0"/>
                </a:moveTo>
                <a:lnTo>
                  <a:pt x="7315200" y="0"/>
                </a:lnTo>
                <a:lnTo>
                  <a:pt x="7315200" y="1783080"/>
                </a:lnTo>
                <a:lnTo>
                  <a:pt x="0" y="17830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0" y="4020732"/>
            <a:ext cx="18332167" cy="6266268"/>
          </a:xfrm>
          <a:custGeom>
            <a:avLst/>
            <a:gdLst/>
            <a:ahLst/>
            <a:cxnLst/>
            <a:rect r="r" b="b" t="t" l="l"/>
            <a:pathLst>
              <a:path h="6266268" w="18332167">
                <a:moveTo>
                  <a:pt x="0" y="0"/>
                </a:moveTo>
                <a:lnTo>
                  <a:pt x="18332167" y="0"/>
                </a:lnTo>
                <a:lnTo>
                  <a:pt x="18332167" y="6266268"/>
                </a:lnTo>
                <a:lnTo>
                  <a:pt x="0" y="626626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206273" y="4709491"/>
            <a:ext cx="6222760" cy="4114800"/>
          </a:xfrm>
          <a:custGeom>
            <a:avLst/>
            <a:gdLst/>
            <a:ahLst/>
            <a:cxnLst/>
            <a:rect r="r" b="b" t="t" l="l"/>
            <a:pathLst>
              <a:path h="4114800" w="6222760">
                <a:moveTo>
                  <a:pt x="0" y="0"/>
                </a:moveTo>
                <a:lnTo>
                  <a:pt x="6222760" y="0"/>
                </a:lnTo>
                <a:lnTo>
                  <a:pt x="622276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5665890" y="4275483"/>
            <a:ext cx="6222760" cy="4114800"/>
          </a:xfrm>
          <a:custGeom>
            <a:avLst/>
            <a:gdLst/>
            <a:ahLst/>
            <a:cxnLst/>
            <a:rect r="r" b="b" t="t" l="l"/>
            <a:pathLst>
              <a:path h="4114800" w="6222760">
                <a:moveTo>
                  <a:pt x="0" y="0"/>
                </a:moveTo>
                <a:lnTo>
                  <a:pt x="6222760" y="0"/>
                </a:lnTo>
                <a:lnTo>
                  <a:pt x="622276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47487" y="6591475"/>
            <a:ext cx="9313983" cy="2887335"/>
          </a:xfrm>
          <a:custGeom>
            <a:avLst/>
            <a:gdLst/>
            <a:ahLst/>
            <a:cxnLst/>
            <a:rect r="r" b="b" t="t" l="l"/>
            <a:pathLst>
              <a:path h="2887335" w="9313983">
                <a:moveTo>
                  <a:pt x="0" y="0"/>
                </a:moveTo>
                <a:lnTo>
                  <a:pt x="9313983" y="0"/>
                </a:lnTo>
                <a:lnTo>
                  <a:pt x="9313983" y="2887335"/>
                </a:lnTo>
                <a:lnTo>
                  <a:pt x="0" y="2887335"/>
                </a:lnTo>
                <a:lnTo>
                  <a:pt x="0" y="0"/>
                </a:lnTo>
                <a:close/>
              </a:path>
            </a:pathLst>
          </a:custGeom>
          <a:blipFill>
            <a:blip r:embed="rId10"/>
            <a:stretch>
              <a:fillRect l="0" t="0" r="0" b="0"/>
            </a:stretch>
          </a:blipFill>
        </p:spPr>
      </p:sp>
      <p:sp>
        <p:nvSpPr>
          <p:cNvPr name="Freeform 11" id="11"/>
          <p:cNvSpPr/>
          <p:nvPr/>
        </p:nvSpPr>
        <p:spPr>
          <a:xfrm flipH="false" flipV="false" rot="0">
            <a:off x="98752" y="8035143"/>
            <a:ext cx="6626091" cy="3064567"/>
          </a:xfrm>
          <a:custGeom>
            <a:avLst/>
            <a:gdLst/>
            <a:ahLst/>
            <a:cxnLst/>
            <a:rect r="r" b="b" t="t" l="l"/>
            <a:pathLst>
              <a:path h="3064567" w="6626091">
                <a:moveTo>
                  <a:pt x="0" y="0"/>
                </a:moveTo>
                <a:lnTo>
                  <a:pt x="6626091" y="0"/>
                </a:lnTo>
                <a:lnTo>
                  <a:pt x="6626091" y="3064567"/>
                </a:lnTo>
                <a:lnTo>
                  <a:pt x="0" y="3064567"/>
                </a:lnTo>
                <a:lnTo>
                  <a:pt x="0" y="0"/>
                </a:lnTo>
                <a:close/>
              </a:path>
            </a:pathLst>
          </a:custGeom>
          <a:blipFill>
            <a:blip r:embed="rId11"/>
            <a:stretch>
              <a:fillRect l="0" t="0" r="0" b="0"/>
            </a:stretch>
          </a:blipFill>
        </p:spPr>
      </p:sp>
      <p:pic>
        <p:nvPicPr>
          <p:cNvPr name="Picture 12" id="12"/>
          <p:cNvPicPr>
            <a:picLocks noChangeAspect="true"/>
          </p:cNvPicPr>
          <p:nvPr/>
        </p:nvPicPr>
        <p:blipFill>
          <a:blip r:embed="rId12"/>
          <a:srcRect l="0" t="0" r="0" b="0"/>
          <a:stretch>
            <a:fillRect/>
          </a:stretch>
        </p:blipFill>
        <p:spPr>
          <a:xfrm flipH="false" flipV="false" rot="0">
            <a:off x="-444617" y="-10839692"/>
            <a:ext cx="19136808" cy="23480746"/>
          </a:xfrm>
          <a:prstGeom prst="rect">
            <a:avLst/>
          </a:prstGeom>
        </p:spPr>
      </p:pic>
      <p:pic>
        <p:nvPicPr>
          <p:cNvPr name="Picture 13" id="13"/>
          <p:cNvPicPr>
            <a:picLocks noChangeAspect="true"/>
          </p:cNvPicPr>
          <p:nvPr/>
        </p:nvPicPr>
        <p:blipFill>
          <a:blip r:embed="rId13"/>
          <a:srcRect l="0" t="0" r="0" b="0"/>
          <a:stretch>
            <a:fillRect/>
          </a:stretch>
        </p:blipFill>
        <p:spPr>
          <a:xfrm flipH="false" flipV="false" rot="0">
            <a:off x="-960783" y="-617170"/>
            <a:ext cx="20211222" cy="11520396"/>
          </a:xfrm>
          <a:prstGeom prst="rect">
            <a:avLst/>
          </a:prstGeom>
        </p:spPr>
      </p:pic>
      <p:sp>
        <p:nvSpPr>
          <p:cNvPr name="Freeform 14" id="14"/>
          <p:cNvSpPr/>
          <p:nvPr/>
        </p:nvSpPr>
        <p:spPr>
          <a:xfrm flipH="false" flipV="false" rot="0">
            <a:off x="981717" y="1846792"/>
            <a:ext cx="1113653" cy="2048097"/>
          </a:xfrm>
          <a:custGeom>
            <a:avLst/>
            <a:gdLst/>
            <a:ahLst/>
            <a:cxnLst/>
            <a:rect r="r" b="b" t="t" l="l"/>
            <a:pathLst>
              <a:path h="2048097" w="1113653">
                <a:moveTo>
                  <a:pt x="0" y="0"/>
                </a:moveTo>
                <a:lnTo>
                  <a:pt x="1113653" y="0"/>
                </a:lnTo>
                <a:lnTo>
                  <a:pt x="1113653" y="2048097"/>
                </a:lnTo>
                <a:lnTo>
                  <a:pt x="0" y="2048097"/>
                </a:lnTo>
                <a:lnTo>
                  <a:pt x="0" y="0"/>
                </a:lnTo>
                <a:close/>
              </a:path>
            </a:pathLst>
          </a:custGeom>
          <a:blipFill>
            <a:blip r:embed="rId14"/>
            <a:stretch>
              <a:fillRect l="0" t="0" r="0" b="0"/>
            </a:stretch>
          </a:blipFill>
        </p:spPr>
      </p:sp>
      <p:sp>
        <p:nvSpPr>
          <p:cNvPr name="Freeform 15" id="15"/>
          <p:cNvSpPr/>
          <p:nvPr/>
        </p:nvSpPr>
        <p:spPr>
          <a:xfrm flipH="false" flipV="false" rot="0">
            <a:off x="2219368" y="1962028"/>
            <a:ext cx="1132334" cy="1932861"/>
          </a:xfrm>
          <a:custGeom>
            <a:avLst/>
            <a:gdLst/>
            <a:ahLst/>
            <a:cxnLst/>
            <a:rect r="r" b="b" t="t" l="l"/>
            <a:pathLst>
              <a:path h="1932861" w="1132334">
                <a:moveTo>
                  <a:pt x="0" y="0"/>
                </a:moveTo>
                <a:lnTo>
                  <a:pt x="1132334" y="0"/>
                </a:lnTo>
                <a:lnTo>
                  <a:pt x="1132334" y="1932861"/>
                </a:lnTo>
                <a:lnTo>
                  <a:pt x="0" y="1932861"/>
                </a:lnTo>
                <a:lnTo>
                  <a:pt x="0" y="0"/>
                </a:lnTo>
                <a:close/>
              </a:path>
            </a:pathLst>
          </a:custGeom>
          <a:blipFill>
            <a:blip r:embed="rId15"/>
            <a:stretch>
              <a:fillRect l="0" t="0" r="0" b="0"/>
            </a:stretch>
          </a:blipFill>
        </p:spPr>
      </p:sp>
      <p:sp>
        <p:nvSpPr>
          <p:cNvPr name="Freeform 16" id="16"/>
          <p:cNvSpPr/>
          <p:nvPr/>
        </p:nvSpPr>
        <p:spPr>
          <a:xfrm flipH="false" flipV="false" rot="0">
            <a:off x="3476451" y="1962028"/>
            <a:ext cx="1105757" cy="1932861"/>
          </a:xfrm>
          <a:custGeom>
            <a:avLst/>
            <a:gdLst/>
            <a:ahLst/>
            <a:cxnLst/>
            <a:rect r="r" b="b" t="t" l="l"/>
            <a:pathLst>
              <a:path h="1932861" w="1105757">
                <a:moveTo>
                  <a:pt x="0" y="0"/>
                </a:moveTo>
                <a:lnTo>
                  <a:pt x="1105757" y="0"/>
                </a:lnTo>
                <a:lnTo>
                  <a:pt x="1105757" y="1932861"/>
                </a:lnTo>
                <a:lnTo>
                  <a:pt x="0" y="1932861"/>
                </a:lnTo>
                <a:lnTo>
                  <a:pt x="0" y="0"/>
                </a:lnTo>
                <a:close/>
              </a:path>
            </a:pathLst>
          </a:custGeom>
          <a:blipFill>
            <a:blip r:embed="rId16"/>
            <a:stretch>
              <a:fillRect l="0" t="0" r="0" b="0"/>
            </a:stretch>
          </a:blipFill>
        </p:spPr>
      </p:sp>
      <p:sp>
        <p:nvSpPr>
          <p:cNvPr name="Freeform 17" id="17"/>
          <p:cNvSpPr/>
          <p:nvPr/>
        </p:nvSpPr>
        <p:spPr>
          <a:xfrm flipH="false" flipV="false" rot="0">
            <a:off x="4706957" y="2018777"/>
            <a:ext cx="1105757" cy="1932861"/>
          </a:xfrm>
          <a:custGeom>
            <a:avLst/>
            <a:gdLst/>
            <a:ahLst/>
            <a:cxnLst/>
            <a:rect r="r" b="b" t="t" l="l"/>
            <a:pathLst>
              <a:path h="1932861" w="1105757">
                <a:moveTo>
                  <a:pt x="0" y="0"/>
                </a:moveTo>
                <a:lnTo>
                  <a:pt x="1105757" y="0"/>
                </a:lnTo>
                <a:lnTo>
                  <a:pt x="1105757" y="1932861"/>
                </a:lnTo>
                <a:lnTo>
                  <a:pt x="0" y="1932861"/>
                </a:lnTo>
                <a:lnTo>
                  <a:pt x="0" y="0"/>
                </a:lnTo>
                <a:close/>
              </a:path>
            </a:pathLst>
          </a:custGeom>
          <a:blipFill>
            <a:blip r:embed="rId16"/>
            <a:stretch>
              <a:fillRect l="0" t="0" r="0" b="0"/>
            </a:stretch>
          </a:blipFill>
        </p:spPr>
      </p:sp>
      <p:sp>
        <p:nvSpPr>
          <p:cNvPr name="Freeform 18" id="18"/>
          <p:cNvSpPr/>
          <p:nvPr/>
        </p:nvSpPr>
        <p:spPr>
          <a:xfrm flipH="false" flipV="false" rot="0">
            <a:off x="6006403" y="1962028"/>
            <a:ext cx="1043745" cy="1932861"/>
          </a:xfrm>
          <a:custGeom>
            <a:avLst/>
            <a:gdLst/>
            <a:ahLst/>
            <a:cxnLst/>
            <a:rect r="r" b="b" t="t" l="l"/>
            <a:pathLst>
              <a:path h="1932861" w="1043745">
                <a:moveTo>
                  <a:pt x="0" y="0"/>
                </a:moveTo>
                <a:lnTo>
                  <a:pt x="1043745" y="0"/>
                </a:lnTo>
                <a:lnTo>
                  <a:pt x="1043745" y="1932861"/>
                </a:lnTo>
                <a:lnTo>
                  <a:pt x="0" y="1932861"/>
                </a:lnTo>
                <a:lnTo>
                  <a:pt x="0" y="0"/>
                </a:lnTo>
                <a:close/>
              </a:path>
            </a:pathLst>
          </a:custGeom>
          <a:blipFill>
            <a:blip r:embed="rId17"/>
            <a:stretch>
              <a:fillRect l="0" t="0" r="0" b="0"/>
            </a:stretch>
          </a:blipFill>
        </p:spPr>
      </p:sp>
      <p:sp>
        <p:nvSpPr>
          <p:cNvPr name="Freeform 19" id="19"/>
          <p:cNvSpPr/>
          <p:nvPr/>
        </p:nvSpPr>
        <p:spPr>
          <a:xfrm flipH="false" flipV="false" rot="0">
            <a:off x="634491" y="4000321"/>
            <a:ext cx="1510484" cy="1723805"/>
          </a:xfrm>
          <a:custGeom>
            <a:avLst/>
            <a:gdLst/>
            <a:ahLst/>
            <a:cxnLst/>
            <a:rect r="r" b="b" t="t" l="l"/>
            <a:pathLst>
              <a:path h="1723805" w="1510484">
                <a:moveTo>
                  <a:pt x="0" y="0"/>
                </a:moveTo>
                <a:lnTo>
                  <a:pt x="1510484" y="0"/>
                </a:lnTo>
                <a:lnTo>
                  <a:pt x="1510484" y="1723805"/>
                </a:lnTo>
                <a:lnTo>
                  <a:pt x="0" y="1723805"/>
                </a:lnTo>
                <a:lnTo>
                  <a:pt x="0" y="0"/>
                </a:lnTo>
                <a:close/>
              </a:path>
            </a:pathLst>
          </a:custGeom>
          <a:blipFill>
            <a:blip r:embed="rId18"/>
            <a:stretch>
              <a:fillRect l="0" t="0" r="0" b="0"/>
            </a:stretch>
          </a:blipFill>
        </p:spPr>
      </p:sp>
      <p:sp>
        <p:nvSpPr>
          <p:cNvPr name="Freeform 20" id="20"/>
          <p:cNvSpPr/>
          <p:nvPr/>
        </p:nvSpPr>
        <p:spPr>
          <a:xfrm flipH="false" flipV="false" rot="0">
            <a:off x="1989724" y="4137717"/>
            <a:ext cx="1380837" cy="1586409"/>
          </a:xfrm>
          <a:custGeom>
            <a:avLst/>
            <a:gdLst/>
            <a:ahLst/>
            <a:cxnLst/>
            <a:rect r="r" b="b" t="t" l="l"/>
            <a:pathLst>
              <a:path h="1586409" w="1380837">
                <a:moveTo>
                  <a:pt x="0" y="0"/>
                </a:moveTo>
                <a:lnTo>
                  <a:pt x="1380837" y="0"/>
                </a:lnTo>
                <a:lnTo>
                  <a:pt x="1380837" y="1586409"/>
                </a:lnTo>
                <a:lnTo>
                  <a:pt x="0" y="1586409"/>
                </a:lnTo>
                <a:lnTo>
                  <a:pt x="0" y="0"/>
                </a:lnTo>
                <a:close/>
              </a:path>
            </a:pathLst>
          </a:custGeom>
          <a:blipFill>
            <a:blip r:embed="rId19"/>
            <a:stretch>
              <a:fillRect l="0" t="0" r="0" b="0"/>
            </a:stretch>
          </a:blipFill>
        </p:spPr>
      </p:sp>
      <p:sp>
        <p:nvSpPr>
          <p:cNvPr name="Freeform 21" id="21"/>
          <p:cNvSpPr/>
          <p:nvPr/>
        </p:nvSpPr>
        <p:spPr>
          <a:xfrm flipH="false" flipV="false" rot="0">
            <a:off x="3289159" y="4137717"/>
            <a:ext cx="1453548" cy="1586409"/>
          </a:xfrm>
          <a:custGeom>
            <a:avLst/>
            <a:gdLst/>
            <a:ahLst/>
            <a:cxnLst/>
            <a:rect r="r" b="b" t="t" l="l"/>
            <a:pathLst>
              <a:path h="1586409" w="1453548">
                <a:moveTo>
                  <a:pt x="0" y="0"/>
                </a:moveTo>
                <a:lnTo>
                  <a:pt x="1453547" y="0"/>
                </a:lnTo>
                <a:lnTo>
                  <a:pt x="1453547" y="1586409"/>
                </a:lnTo>
                <a:lnTo>
                  <a:pt x="0" y="1586409"/>
                </a:lnTo>
                <a:lnTo>
                  <a:pt x="0" y="0"/>
                </a:lnTo>
                <a:close/>
              </a:path>
            </a:pathLst>
          </a:custGeom>
          <a:blipFill>
            <a:blip r:embed="rId20"/>
            <a:stretch>
              <a:fillRect l="0" t="0" r="0" b="0"/>
            </a:stretch>
          </a:blipFill>
        </p:spPr>
      </p:sp>
      <p:sp>
        <p:nvSpPr>
          <p:cNvPr name="Freeform 22" id="22"/>
          <p:cNvSpPr/>
          <p:nvPr/>
        </p:nvSpPr>
        <p:spPr>
          <a:xfrm flipH="false" flipV="false" rot="0">
            <a:off x="4489759" y="4180396"/>
            <a:ext cx="1908586" cy="1443368"/>
          </a:xfrm>
          <a:custGeom>
            <a:avLst/>
            <a:gdLst/>
            <a:ahLst/>
            <a:cxnLst/>
            <a:rect r="r" b="b" t="t" l="l"/>
            <a:pathLst>
              <a:path h="1443368" w="1908586">
                <a:moveTo>
                  <a:pt x="0" y="0"/>
                </a:moveTo>
                <a:lnTo>
                  <a:pt x="1908586" y="0"/>
                </a:lnTo>
                <a:lnTo>
                  <a:pt x="1908586" y="1443368"/>
                </a:lnTo>
                <a:lnTo>
                  <a:pt x="0" y="1443368"/>
                </a:lnTo>
                <a:lnTo>
                  <a:pt x="0" y="0"/>
                </a:lnTo>
                <a:close/>
              </a:path>
            </a:pathLst>
          </a:custGeom>
          <a:blipFill>
            <a:blip r:embed="rId21"/>
            <a:stretch>
              <a:fillRect l="0" t="0" r="0" b="0"/>
            </a:stretch>
          </a:blipFill>
        </p:spPr>
      </p:sp>
      <p:sp>
        <p:nvSpPr>
          <p:cNvPr name="Freeform 23" id="23"/>
          <p:cNvSpPr/>
          <p:nvPr/>
        </p:nvSpPr>
        <p:spPr>
          <a:xfrm flipH="false" flipV="false" rot="0">
            <a:off x="5902133" y="4137717"/>
            <a:ext cx="1385464" cy="1586409"/>
          </a:xfrm>
          <a:custGeom>
            <a:avLst/>
            <a:gdLst/>
            <a:ahLst/>
            <a:cxnLst/>
            <a:rect r="r" b="b" t="t" l="l"/>
            <a:pathLst>
              <a:path h="1586409" w="1385464">
                <a:moveTo>
                  <a:pt x="0" y="0"/>
                </a:moveTo>
                <a:lnTo>
                  <a:pt x="1385465" y="0"/>
                </a:lnTo>
                <a:lnTo>
                  <a:pt x="1385465" y="1586409"/>
                </a:lnTo>
                <a:lnTo>
                  <a:pt x="0" y="1586409"/>
                </a:lnTo>
                <a:lnTo>
                  <a:pt x="0" y="0"/>
                </a:lnTo>
                <a:close/>
              </a:path>
            </a:pathLst>
          </a:custGeom>
          <a:blipFill>
            <a:blip r:embed="rId22"/>
            <a:stretch>
              <a:fillRect l="0" t="0" r="0" b="0"/>
            </a:stretch>
          </a:blipFill>
        </p:spPr>
      </p:sp>
      <p:sp>
        <p:nvSpPr>
          <p:cNvPr name="Freeform 24" id="24"/>
          <p:cNvSpPr/>
          <p:nvPr/>
        </p:nvSpPr>
        <p:spPr>
          <a:xfrm flipH="false" flipV="false" rot="0">
            <a:off x="7074051" y="3993398"/>
            <a:ext cx="1798198" cy="1630366"/>
          </a:xfrm>
          <a:custGeom>
            <a:avLst/>
            <a:gdLst/>
            <a:ahLst/>
            <a:cxnLst/>
            <a:rect r="r" b="b" t="t" l="l"/>
            <a:pathLst>
              <a:path h="1630366" w="1798198">
                <a:moveTo>
                  <a:pt x="0" y="0"/>
                </a:moveTo>
                <a:lnTo>
                  <a:pt x="1798198" y="0"/>
                </a:lnTo>
                <a:lnTo>
                  <a:pt x="1798198" y="1630366"/>
                </a:lnTo>
                <a:lnTo>
                  <a:pt x="0" y="1630366"/>
                </a:lnTo>
                <a:lnTo>
                  <a:pt x="0" y="0"/>
                </a:lnTo>
                <a:close/>
              </a:path>
            </a:pathLst>
          </a:custGeom>
          <a:blipFill>
            <a:blip r:embed="rId23"/>
            <a:stretch>
              <a:fillRect l="0" t="0" r="0" b="0"/>
            </a:stretch>
          </a:blipFill>
        </p:spPr>
      </p:sp>
      <p:sp>
        <p:nvSpPr>
          <p:cNvPr name="Freeform 25" id="25"/>
          <p:cNvSpPr/>
          <p:nvPr/>
        </p:nvSpPr>
        <p:spPr>
          <a:xfrm flipH="false" flipV="false" rot="0">
            <a:off x="8751627" y="4000321"/>
            <a:ext cx="1123212" cy="1549257"/>
          </a:xfrm>
          <a:custGeom>
            <a:avLst/>
            <a:gdLst/>
            <a:ahLst/>
            <a:cxnLst/>
            <a:rect r="r" b="b" t="t" l="l"/>
            <a:pathLst>
              <a:path h="1549257" w="1123212">
                <a:moveTo>
                  <a:pt x="0" y="0"/>
                </a:moveTo>
                <a:lnTo>
                  <a:pt x="1123212" y="0"/>
                </a:lnTo>
                <a:lnTo>
                  <a:pt x="1123212" y="1549257"/>
                </a:lnTo>
                <a:lnTo>
                  <a:pt x="0" y="1549257"/>
                </a:lnTo>
                <a:lnTo>
                  <a:pt x="0" y="0"/>
                </a:lnTo>
                <a:close/>
              </a:path>
            </a:pathLst>
          </a:custGeom>
          <a:blipFill>
            <a:blip r:embed="rId24"/>
            <a:stretch>
              <a:fillRect l="0" t="0" r="0" b="0"/>
            </a:stretch>
          </a:blipFill>
        </p:spPr>
      </p:sp>
      <p:sp>
        <p:nvSpPr>
          <p:cNvPr name="Freeform 26" id="26"/>
          <p:cNvSpPr/>
          <p:nvPr/>
        </p:nvSpPr>
        <p:spPr>
          <a:xfrm flipH="false" flipV="false" rot="0">
            <a:off x="9874839" y="3970806"/>
            <a:ext cx="1123212" cy="1549257"/>
          </a:xfrm>
          <a:custGeom>
            <a:avLst/>
            <a:gdLst/>
            <a:ahLst/>
            <a:cxnLst/>
            <a:rect r="r" b="b" t="t" l="l"/>
            <a:pathLst>
              <a:path h="1549257" w="1123212">
                <a:moveTo>
                  <a:pt x="0" y="0"/>
                </a:moveTo>
                <a:lnTo>
                  <a:pt x="1123211" y="0"/>
                </a:lnTo>
                <a:lnTo>
                  <a:pt x="1123211" y="1549258"/>
                </a:lnTo>
                <a:lnTo>
                  <a:pt x="0" y="1549258"/>
                </a:lnTo>
                <a:lnTo>
                  <a:pt x="0" y="0"/>
                </a:lnTo>
                <a:close/>
              </a:path>
            </a:pathLst>
          </a:custGeom>
          <a:blipFill>
            <a:blip r:embed="rId24"/>
            <a:stretch>
              <a:fillRect l="0" t="0" r="0" b="0"/>
            </a:stretch>
          </a:blipFill>
        </p:spPr>
      </p:sp>
      <p:sp>
        <p:nvSpPr>
          <p:cNvPr name="Freeform 27" id="27"/>
          <p:cNvSpPr/>
          <p:nvPr/>
        </p:nvSpPr>
        <p:spPr>
          <a:xfrm flipH="false" flipV="false" rot="0">
            <a:off x="9043253" y="2145692"/>
            <a:ext cx="1249290" cy="1494664"/>
          </a:xfrm>
          <a:custGeom>
            <a:avLst/>
            <a:gdLst/>
            <a:ahLst/>
            <a:cxnLst/>
            <a:rect r="r" b="b" t="t" l="l"/>
            <a:pathLst>
              <a:path h="1494664" w="1249290">
                <a:moveTo>
                  <a:pt x="0" y="0"/>
                </a:moveTo>
                <a:lnTo>
                  <a:pt x="1249290" y="0"/>
                </a:lnTo>
                <a:lnTo>
                  <a:pt x="1249290" y="1494664"/>
                </a:lnTo>
                <a:lnTo>
                  <a:pt x="0" y="1494664"/>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28" id="28"/>
          <p:cNvSpPr/>
          <p:nvPr/>
        </p:nvSpPr>
        <p:spPr>
          <a:xfrm flipH="false" flipV="false" rot="0">
            <a:off x="7498659" y="2018777"/>
            <a:ext cx="1544594" cy="1688850"/>
          </a:xfrm>
          <a:custGeom>
            <a:avLst/>
            <a:gdLst/>
            <a:ahLst/>
            <a:cxnLst/>
            <a:rect r="r" b="b" t="t" l="l"/>
            <a:pathLst>
              <a:path h="1688850" w="1544594">
                <a:moveTo>
                  <a:pt x="0" y="0"/>
                </a:moveTo>
                <a:lnTo>
                  <a:pt x="1544594" y="0"/>
                </a:lnTo>
                <a:lnTo>
                  <a:pt x="1544594" y="1688850"/>
                </a:lnTo>
                <a:lnTo>
                  <a:pt x="0" y="1688850"/>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29" id="29"/>
          <p:cNvSpPr/>
          <p:nvPr/>
        </p:nvSpPr>
        <p:spPr>
          <a:xfrm flipH="false" flipV="false" rot="0">
            <a:off x="10089096" y="2084235"/>
            <a:ext cx="1038711" cy="1556121"/>
          </a:xfrm>
          <a:custGeom>
            <a:avLst/>
            <a:gdLst/>
            <a:ahLst/>
            <a:cxnLst/>
            <a:rect r="r" b="b" t="t" l="l"/>
            <a:pathLst>
              <a:path h="1556121" w="1038711">
                <a:moveTo>
                  <a:pt x="0" y="0"/>
                </a:moveTo>
                <a:lnTo>
                  <a:pt x="1038710" y="0"/>
                </a:lnTo>
                <a:lnTo>
                  <a:pt x="1038710" y="1556121"/>
                </a:lnTo>
                <a:lnTo>
                  <a:pt x="0" y="1556121"/>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8E2CF"/>
        </a:solidFill>
      </p:bgPr>
    </p:bg>
    <p:spTree>
      <p:nvGrpSpPr>
        <p:cNvPr id="1" name=""/>
        <p:cNvGrpSpPr/>
        <p:nvPr/>
      </p:nvGrpSpPr>
      <p:grpSpPr>
        <a:xfrm>
          <a:off x="0" y="0"/>
          <a:ext cx="0" cy="0"/>
          <a:chOff x="0" y="0"/>
          <a:chExt cx="0" cy="0"/>
        </a:xfrm>
      </p:grpSpPr>
      <p:sp>
        <p:nvSpPr>
          <p:cNvPr name="Freeform 2" id="2"/>
          <p:cNvSpPr/>
          <p:nvPr/>
        </p:nvSpPr>
        <p:spPr>
          <a:xfrm flipH="false" flipV="false" rot="915669">
            <a:off x="15324817" y="5493434"/>
            <a:ext cx="9838759" cy="9983980"/>
          </a:xfrm>
          <a:custGeom>
            <a:avLst/>
            <a:gdLst/>
            <a:ahLst/>
            <a:cxnLst/>
            <a:rect r="r" b="b" t="t" l="l"/>
            <a:pathLst>
              <a:path h="9983980" w="9838759">
                <a:moveTo>
                  <a:pt x="0" y="0"/>
                </a:moveTo>
                <a:lnTo>
                  <a:pt x="9838759" y="0"/>
                </a:lnTo>
                <a:lnTo>
                  <a:pt x="9838759" y="9983980"/>
                </a:lnTo>
                <a:lnTo>
                  <a:pt x="0" y="99839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726516">
            <a:off x="-5409953" y="-5418091"/>
            <a:ext cx="9838759" cy="9983980"/>
          </a:xfrm>
          <a:custGeom>
            <a:avLst/>
            <a:gdLst/>
            <a:ahLst/>
            <a:cxnLst/>
            <a:rect r="r" b="b" t="t" l="l"/>
            <a:pathLst>
              <a:path h="9983980" w="9838759">
                <a:moveTo>
                  <a:pt x="0" y="0"/>
                </a:moveTo>
                <a:lnTo>
                  <a:pt x="9838759" y="0"/>
                </a:lnTo>
                <a:lnTo>
                  <a:pt x="9838759" y="9983981"/>
                </a:lnTo>
                <a:lnTo>
                  <a:pt x="0" y="998398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4184306" y="8767683"/>
            <a:ext cx="2369014" cy="867651"/>
          </a:xfrm>
          <a:custGeom>
            <a:avLst/>
            <a:gdLst/>
            <a:ahLst/>
            <a:cxnLst/>
            <a:rect r="r" b="b" t="t" l="l"/>
            <a:pathLst>
              <a:path h="867651" w="2369014">
                <a:moveTo>
                  <a:pt x="0" y="0"/>
                </a:moveTo>
                <a:lnTo>
                  <a:pt x="2369015" y="0"/>
                </a:lnTo>
                <a:lnTo>
                  <a:pt x="2369015" y="867651"/>
                </a:lnTo>
                <a:lnTo>
                  <a:pt x="0" y="8676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490574" y="2934362"/>
            <a:ext cx="3038547" cy="2552380"/>
          </a:xfrm>
          <a:custGeom>
            <a:avLst/>
            <a:gdLst/>
            <a:ahLst/>
            <a:cxnLst/>
            <a:rect r="r" b="b" t="t" l="l"/>
            <a:pathLst>
              <a:path h="2552380" w="3038547">
                <a:moveTo>
                  <a:pt x="0" y="0"/>
                </a:moveTo>
                <a:lnTo>
                  <a:pt x="3038548" y="0"/>
                </a:lnTo>
                <a:lnTo>
                  <a:pt x="3038548" y="2552380"/>
                </a:lnTo>
                <a:lnTo>
                  <a:pt x="0" y="255238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08021" y="4288871"/>
            <a:ext cx="17202101" cy="4246995"/>
          </a:xfrm>
          <a:prstGeom prst="rect">
            <a:avLst/>
          </a:prstGeom>
        </p:spPr>
        <p:txBody>
          <a:bodyPr anchor="t" rtlCol="false" tIns="0" lIns="0" bIns="0" rIns="0">
            <a:spAutoFit/>
          </a:bodyPr>
          <a:lstStyle/>
          <a:p>
            <a:pPr algn="just" marL="1049967" indent="-524984" lvl="1">
              <a:lnSpc>
                <a:spcPts val="6808"/>
              </a:lnSpc>
              <a:spcBef>
                <a:spcPct val="0"/>
              </a:spcBef>
              <a:buFont typeface="Arial"/>
              <a:buChar char="•"/>
            </a:pPr>
            <a:r>
              <a:rPr lang="en-US" sz="4863">
                <a:solidFill>
                  <a:srgbClr val="8F3F36"/>
                </a:solidFill>
                <a:latin typeface="Nunito"/>
                <a:ea typeface="Nunito"/>
                <a:cs typeface="Nunito"/>
                <a:sym typeface="Nunito"/>
              </a:rPr>
              <a:t>A</a:t>
            </a:r>
            <a:r>
              <a:rPr lang="en-US" sz="4863" u="none">
                <a:solidFill>
                  <a:srgbClr val="8F3F36"/>
                </a:solidFill>
                <a:latin typeface="Nunito"/>
                <a:ea typeface="Nunito"/>
                <a:cs typeface="Nunito"/>
                <a:sym typeface="Nunito"/>
              </a:rPr>
              <a:t> bad leader will make things harder for everyone. </a:t>
            </a:r>
          </a:p>
          <a:p>
            <a:pPr algn="just" marL="1049967" indent="-524984" lvl="1">
              <a:lnSpc>
                <a:spcPts val="6808"/>
              </a:lnSpc>
              <a:spcBef>
                <a:spcPct val="0"/>
              </a:spcBef>
              <a:buFont typeface="Arial"/>
              <a:buChar char="•"/>
            </a:pPr>
            <a:r>
              <a:rPr lang="en-US" sz="4863" u="none">
                <a:solidFill>
                  <a:srgbClr val="8F3F36"/>
                </a:solidFill>
                <a:latin typeface="Nunito"/>
                <a:ea typeface="Nunito"/>
                <a:cs typeface="Nunito"/>
                <a:sym typeface="Nunito"/>
              </a:rPr>
              <a:t>An okay leader won't make much of a difference. </a:t>
            </a:r>
          </a:p>
          <a:p>
            <a:pPr algn="just" marL="1049967" indent="-524984" lvl="1">
              <a:lnSpc>
                <a:spcPts val="6808"/>
              </a:lnSpc>
              <a:spcBef>
                <a:spcPct val="0"/>
              </a:spcBef>
              <a:buFont typeface="Arial"/>
              <a:buChar char="•"/>
            </a:pPr>
            <a:r>
              <a:rPr lang="en-US" sz="4863" u="none">
                <a:solidFill>
                  <a:srgbClr val="8F3F36"/>
                </a:solidFill>
                <a:latin typeface="Nunito"/>
                <a:ea typeface="Nunito"/>
                <a:cs typeface="Nunito"/>
                <a:sym typeface="Nunito"/>
              </a:rPr>
              <a:t>But, a great leader can help a lot of people.</a:t>
            </a:r>
          </a:p>
          <a:p>
            <a:pPr algn="just" marL="1049967" indent="-524984" lvl="1">
              <a:lnSpc>
                <a:spcPts val="6808"/>
              </a:lnSpc>
              <a:spcBef>
                <a:spcPct val="0"/>
              </a:spcBef>
              <a:buFont typeface="Arial"/>
              <a:buChar char="•"/>
            </a:pPr>
            <a:r>
              <a:rPr lang="en-US" sz="4863" u="none">
                <a:solidFill>
                  <a:srgbClr val="8F3F36"/>
                </a:solidFill>
                <a:latin typeface="Nunito"/>
                <a:ea typeface="Nunito"/>
                <a:cs typeface="Nunito"/>
                <a:sym typeface="Nunito"/>
              </a:rPr>
              <a:t>And we can all become great leaders.</a:t>
            </a:r>
          </a:p>
          <a:p>
            <a:pPr algn="just" marL="0" indent="0" lvl="0">
              <a:lnSpc>
                <a:spcPts val="6808"/>
              </a:lnSpc>
              <a:spcBef>
                <a:spcPct val="0"/>
              </a:spcBef>
            </a:pPr>
          </a:p>
        </p:txBody>
      </p:sp>
      <p:sp>
        <p:nvSpPr>
          <p:cNvPr name="TextBox 7" id="7"/>
          <p:cNvSpPr txBox="true"/>
          <p:nvPr/>
        </p:nvSpPr>
        <p:spPr>
          <a:xfrm rot="0">
            <a:off x="1113507" y="1814506"/>
            <a:ext cx="16060987" cy="3328994"/>
          </a:xfrm>
          <a:prstGeom prst="rect">
            <a:avLst/>
          </a:prstGeom>
        </p:spPr>
        <p:txBody>
          <a:bodyPr anchor="t" rtlCol="false" tIns="0" lIns="0" bIns="0" rIns="0">
            <a:spAutoFit/>
          </a:bodyPr>
          <a:lstStyle/>
          <a:p>
            <a:pPr algn="ctr">
              <a:lnSpc>
                <a:spcPts val="6285"/>
              </a:lnSpc>
            </a:pPr>
            <a:r>
              <a:rPr lang="en-US" sz="10475" spc="-104">
                <a:solidFill>
                  <a:srgbClr val="8F3F36"/>
                </a:solidFill>
                <a:latin typeface="Skillet Condensed"/>
                <a:ea typeface="Skillet Condensed"/>
                <a:cs typeface="Skillet Condensed"/>
                <a:sym typeface="Skillet Condensed"/>
              </a:rPr>
              <a:t>We all need leaders. And, eventually we all need to BE leaders. But the quality of the leader really matters.</a:t>
            </a:r>
          </a:p>
          <a:p>
            <a:pPr algn="ctr">
              <a:lnSpc>
                <a:spcPts val="6285"/>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13131" r="0" b="-12260"/>
            </a:stretch>
          </a:blipFill>
        </p:spPr>
      </p:sp>
      <p:sp>
        <p:nvSpPr>
          <p:cNvPr name="Freeform 3" id="3"/>
          <p:cNvSpPr/>
          <p:nvPr/>
        </p:nvSpPr>
        <p:spPr>
          <a:xfrm flipH="false" flipV="false" rot="0">
            <a:off x="1487261" y="1645049"/>
            <a:ext cx="3920282" cy="4114800"/>
          </a:xfrm>
          <a:custGeom>
            <a:avLst/>
            <a:gdLst/>
            <a:ahLst/>
            <a:cxnLst/>
            <a:rect r="r" b="b" t="t" l="l"/>
            <a:pathLst>
              <a:path h="4114800" w="3920282">
                <a:moveTo>
                  <a:pt x="0" y="0"/>
                </a:moveTo>
                <a:lnTo>
                  <a:pt x="3920282" y="0"/>
                </a:lnTo>
                <a:lnTo>
                  <a:pt x="39202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714481" y="5886358"/>
            <a:ext cx="4591130" cy="4114800"/>
          </a:xfrm>
          <a:custGeom>
            <a:avLst/>
            <a:gdLst/>
            <a:ahLst/>
            <a:cxnLst/>
            <a:rect r="r" b="b" t="t" l="l"/>
            <a:pathLst>
              <a:path h="4114800" w="4591130">
                <a:moveTo>
                  <a:pt x="0" y="0"/>
                </a:moveTo>
                <a:lnTo>
                  <a:pt x="4591130" y="0"/>
                </a:lnTo>
                <a:lnTo>
                  <a:pt x="45911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6305611" y="4400684"/>
            <a:ext cx="27674087" cy="3543074"/>
          </a:xfrm>
          <a:prstGeom prst="rect">
            <a:avLst/>
          </a:prstGeom>
        </p:spPr>
        <p:txBody>
          <a:bodyPr anchor="t" rtlCol="false" tIns="0" lIns="0" bIns="0" rIns="0">
            <a:spAutoFit/>
          </a:bodyPr>
          <a:lstStyle/>
          <a:p>
            <a:pPr algn="l">
              <a:lnSpc>
                <a:spcPts val="9592"/>
              </a:lnSpc>
              <a:spcBef>
                <a:spcPct val="0"/>
              </a:spcBef>
            </a:pPr>
            <a:r>
              <a:rPr lang="en-US" sz="6851">
                <a:solidFill>
                  <a:srgbClr val="FFFFFF"/>
                </a:solidFill>
                <a:latin typeface="Arimo"/>
                <a:ea typeface="Arimo"/>
                <a:cs typeface="Arimo"/>
                <a:sym typeface="Arimo"/>
              </a:rPr>
              <a:t>1.</a:t>
            </a:r>
            <a:r>
              <a:rPr lang="en-US" sz="6851" strike="noStrike" u="none">
                <a:solidFill>
                  <a:srgbClr val="FFFFFF"/>
                </a:solidFill>
                <a:latin typeface="Arimo"/>
                <a:ea typeface="Arimo"/>
                <a:cs typeface="Arimo"/>
                <a:sym typeface="Arimo"/>
              </a:rPr>
              <a:t> A hurting heart, and</a:t>
            </a:r>
          </a:p>
          <a:p>
            <a:pPr algn="l">
              <a:lnSpc>
                <a:spcPts val="9592"/>
              </a:lnSpc>
              <a:spcBef>
                <a:spcPct val="0"/>
              </a:spcBef>
            </a:pPr>
            <a:r>
              <a:rPr lang="en-US" sz="6851" strike="noStrike" u="none">
                <a:solidFill>
                  <a:srgbClr val="FFFFFF"/>
                </a:solidFill>
                <a:latin typeface="Arimo"/>
                <a:ea typeface="Arimo"/>
                <a:cs typeface="Arimo"/>
                <a:sym typeface="Arimo"/>
              </a:rPr>
              <a:t>2. A multiplying mind</a:t>
            </a:r>
          </a:p>
          <a:p>
            <a:pPr algn="l" marL="0" indent="0" lvl="0">
              <a:lnSpc>
                <a:spcPts val="9592"/>
              </a:lnSpc>
              <a:spcBef>
                <a:spcPct val="0"/>
              </a:spcBef>
            </a:pPr>
          </a:p>
        </p:txBody>
      </p:sp>
      <p:sp>
        <p:nvSpPr>
          <p:cNvPr name="TextBox 6" id="6"/>
          <p:cNvSpPr txBox="true"/>
          <p:nvPr/>
        </p:nvSpPr>
        <p:spPr>
          <a:xfrm rot="0">
            <a:off x="6305611" y="1433844"/>
            <a:ext cx="9738827" cy="4326006"/>
          </a:xfrm>
          <a:prstGeom prst="rect">
            <a:avLst/>
          </a:prstGeom>
        </p:spPr>
        <p:txBody>
          <a:bodyPr anchor="t" rtlCol="false" tIns="0" lIns="0" bIns="0" rIns="0">
            <a:spAutoFit/>
          </a:bodyPr>
          <a:lstStyle/>
          <a:p>
            <a:pPr algn="l">
              <a:lnSpc>
                <a:spcPts val="11407"/>
              </a:lnSpc>
              <a:spcBef>
                <a:spcPct val="0"/>
              </a:spcBef>
            </a:pPr>
            <a:r>
              <a:rPr lang="en-US" sz="9506">
                <a:solidFill>
                  <a:srgbClr val="FFFFFF"/>
                </a:solidFill>
                <a:latin typeface="Monomaniac One"/>
                <a:ea typeface="Monomaniac One"/>
                <a:cs typeface="Monomaniac One"/>
                <a:sym typeface="Monomaniac One"/>
              </a:rPr>
              <a:t>WHAT M</a:t>
            </a:r>
            <a:r>
              <a:rPr lang="en-US" sz="9506" strike="noStrike" u="none">
                <a:solidFill>
                  <a:srgbClr val="FFFFFF"/>
                </a:solidFill>
                <a:latin typeface="Monomaniac One"/>
                <a:ea typeface="Monomaniac One"/>
                <a:cs typeface="Monomaniac One"/>
                <a:sym typeface="Monomaniac One"/>
              </a:rPr>
              <a:t>AKES A GREAT LEADER?</a:t>
            </a:r>
          </a:p>
          <a:p>
            <a:pPr algn="l" marL="0" indent="0" lvl="0">
              <a:lnSpc>
                <a:spcPts val="11407"/>
              </a:lnSpc>
              <a:spcBef>
                <a:spcPct val="0"/>
              </a:spcBef>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8E2CF"/>
        </a:solidFill>
      </p:bgPr>
    </p:bg>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7144" y="4015"/>
            <a:ext cx="18295144" cy="10282985"/>
          </a:xfrm>
          <a:prstGeom prst="rect">
            <a:avLst/>
          </a:prstGeom>
        </p:spPr>
      </p:pic>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AF1E7"/>
        </a:solidFill>
      </p:bgPr>
    </p:bg>
    <p:spTree>
      <p:nvGrpSpPr>
        <p:cNvPr id="1" name=""/>
        <p:cNvGrpSpPr/>
        <p:nvPr/>
      </p:nvGrpSpPr>
      <p:grpSpPr>
        <a:xfrm>
          <a:off x="0" y="0"/>
          <a:ext cx="0" cy="0"/>
          <a:chOff x="0" y="0"/>
          <a:chExt cx="0" cy="0"/>
        </a:xfrm>
      </p:grpSpPr>
      <p:sp>
        <p:nvSpPr>
          <p:cNvPr name="Freeform 2" id="2"/>
          <p:cNvSpPr/>
          <p:nvPr/>
        </p:nvSpPr>
        <p:spPr>
          <a:xfrm flipH="false" flipV="true" rot="-149846">
            <a:off x="834330" y="929778"/>
            <a:ext cx="16619341" cy="8558961"/>
          </a:xfrm>
          <a:custGeom>
            <a:avLst/>
            <a:gdLst/>
            <a:ahLst/>
            <a:cxnLst/>
            <a:rect r="r" b="b" t="t" l="l"/>
            <a:pathLst>
              <a:path h="8558961" w="16619341">
                <a:moveTo>
                  <a:pt x="0" y="8558961"/>
                </a:moveTo>
                <a:lnTo>
                  <a:pt x="16619340" y="8558961"/>
                </a:lnTo>
                <a:lnTo>
                  <a:pt x="16619340" y="0"/>
                </a:lnTo>
                <a:lnTo>
                  <a:pt x="0" y="0"/>
                </a:lnTo>
                <a:lnTo>
                  <a:pt x="0" y="8558961"/>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10996268" y="3852621"/>
            <a:ext cx="2500126" cy="5405679"/>
          </a:xfrm>
          <a:custGeom>
            <a:avLst/>
            <a:gdLst/>
            <a:ahLst/>
            <a:cxnLst/>
            <a:rect r="r" b="b" t="t" l="l"/>
            <a:pathLst>
              <a:path h="5405679" w="2500126">
                <a:moveTo>
                  <a:pt x="2500126" y="0"/>
                </a:moveTo>
                <a:lnTo>
                  <a:pt x="0" y="0"/>
                </a:lnTo>
                <a:lnTo>
                  <a:pt x="0" y="5405679"/>
                </a:lnTo>
                <a:lnTo>
                  <a:pt x="2500126" y="5405679"/>
                </a:lnTo>
                <a:lnTo>
                  <a:pt x="2500126"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2775999" y="4567863"/>
            <a:ext cx="3902699" cy="4485860"/>
          </a:xfrm>
          <a:custGeom>
            <a:avLst/>
            <a:gdLst/>
            <a:ahLst/>
            <a:cxnLst/>
            <a:rect r="r" b="b" t="t" l="l"/>
            <a:pathLst>
              <a:path h="4485860" w="3902699">
                <a:moveTo>
                  <a:pt x="0" y="0"/>
                </a:moveTo>
                <a:lnTo>
                  <a:pt x="3902699" y="0"/>
                </a:lnTo>
                <a:lnTo>
                  <a:pt x="3902699" y="4485860"/>
                </a:lnTo>
                <a:lnTo>
                  <a:pt x="0" y="448586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3833526" y="4253059"/>
            <a:ext cx="2232309" cy="4800664"/>
          </a:xfrm>
          <a:custGeom>
            <a:avLst/>
            <a:gdLst/>
            <a:ahLst/>
            <a:cxnLst/>
            <a:rect r="r" b="b" t="t" l="l"/>
            <a:pathLst>
              <a:path h="4800664" w="2232309">
                <a:moveTo>
                  <a:pt x="0" y="0"/>
                </a:moveTo>
                <a:lnTo>
                  <a:pt x="2232309" y="0"/>
                </a:lnTo>
                <a:lnTo>
                  <a:pt x="2232309" y="4800664"/>
                </a:lnTo>
                <a:lnTo>
                  <a:pt x="0" y="480066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pic>
        <p:nvPicPr>
          <p:cNvPr name="Picture 6" id="6"/>
          <p:cNvPicPr>
            <a:picLocks noChangeAspect="true"/>
          </p:cNvPicPr>
          <p:nvPr/>
        </p:nvPicPr>
        <p:blipFill>
          <a:blip r:embed="rId10"/>
          <a:srcRect l="0" t="0" r="0" b="0"/>
          <a:stretch>
            <a:fillRect/>
          </a:stretch>
        </p:blipFill>
        <p:spPr>
          <a:xfrm flipH="false" flipV="false" rot="0">
            <a:off x="-1093121" y="-2534341"/>
            <a:ext cx="19381121" cy="14535841"/>
          </a:xfrm>
          <a:prstGeom prst="rect">
            <a:avLst/>
          </a:prstGeom>
        </p:spPr>
      </p:pic>
      <p:sp>
        <p:nvSpPr>
          <p:cNvPr name="TextBox 7" id="7"/>
          <p:cNvSpPr txBox="true"/>
          <p:nvPr/>
        </p:nvSpPr>
        <p:spPr>
          <a:xfrm rot="0">
            <a:off x="5030093" y="117258"/>
            <a:ext cx="8227814" cy="1632384"/>
          </a:xfrm>
          <a:prstGeom prst="rect">
            <a:avLst/>
          </a:prstGeom>
        </p:spPr>
        <p:txBody>
          <a:bodyPr anchor="t" rtlCol="false" tIns="0" lIns="0" bIns="0" rIns="0">
            <a:spAutoFit/>
          </a:bodyPr>
          <a:lstStyle/>
          <a:p>
            <a:pPr algn="ctr">
              <a:lnSpc>
                <a:spcPts val="12000"/>
              </a:lnSpc>
            </a:pPr>
            <a:r>
              <a:rPr lang="en-US" sz="8571" spc="-85">
                <a:solidFill>
                  <a:srgbClr val="CD695E"/>
                </a:solidFill>
                <a:latin typeface="Bobby Jones Soft"/>
                <a:ea typeface="Bobby Jones Soft"/>
                <a:cs typeface="Bobby Jones Soft"/>
                <a:sym typeface="Bobby Jones Soft"/>
              </a:rPr>
              <a:t>ESTHER 8:1-8 (CEV)</a:t>
            </a:r>
          </a:p>
          <a:p>
            <a:pPr algn="ctr" marL="0" indent="0" lvl="0">
              <a:lnSpc>
                <a:spcPts val="12000"/>
              </a:lnSpc>
              <a:spcBef>
                <a:spcPct val="0"/>
              </a:spcBef>
            </a:pPr>
          </a:p>
        </p:txBody>
      </p:sp>
      <p:sp>
        <p:nvSpPr>
          <p:cNvPr name="TextBox 8" id="8"/>
          <p:cNvSpPr txBox="true"/>
          <p:nvPr/>
        </p:nvSpPr>
        <p:spPr>
          <a:xfrm rot="0">
            <a:off x="1394526" y="1698655"/>
            <a:ext cx="15498948" cy="2554404"/>
          </a:xfrm>
          <a:prstGeom prst="rect">
            <a:avLst/>
          </a:prstGeom>
        </p:spPr>
        <p:txBody>
          <a:bodyPr anchor="t" rtlCol="false" tIns="0" lIns="0" bIns="0" rIns="0">
            <a:spAutoFit/>
          </a:bodyPr>
          <a:lstStyle/>
          <a:p>
            <a:pPr algn="ctr">
              <a:lnSpc>
                <a:spcPts val="4106"/>
              </a:lnSpc>
              <a:spcBef>
                <a:spcPct val="0"/>
              </a:spcBef>
            </a:pPr>
            <a:r>
              <a:rPr lang="en-US" sz="2932">
                <a:solidFill>
                  <a:srgbClr val="8F3F36"/>
                </a:solidFill>
                <a:latin typeface="Nunito"/>
                <a:ea typeface="Nunito"/>
                <a:cs typeface="Nunito"/>
                <a:sym typeface="Nunito"/>
              </a:rPr>
              <a:t>1 Bef</a:t>
            </a:r>
            <a:r>
              <a:rPr lang="en-US" sz="2932" u="none">
                <a:solidFill>
                  <a:srgbClr val="8F3F36"/>
                </a:solidFill>
                <a:latin typeface="Nunito"/>
                <a:ea typeface="Nunito"/>
                <a:cs typeface="Nunito"/>
                <a:sym typeface="Nunito"/>
              </a:rPr>
              <a:t>ore the end of the day, King Xerxes gave Esther everything that had belonged to Haman, the enemy of the Jews. Esther told the king that Mordecai was her cousin. So the king made Mordecai one of his highest officials 2 and gave him the royal ring that Haman had worn. Then Esther put Mordecai in charge of Haman’s property.</a:t>
            </a:r>
          </a:p>
          <a:p>
            <a:pPr algn="ctr" marL="0" indent="0" lvl="0">
              <a:lnSpc>
                <a:spcPts val="4106"/>
              </a:lnSpc>
              <a:spcBef>
                <a:spcPct val="0"/>
              </a:spcBef>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AF1E7"/>
        </a:solidFill>
      </p:bgPr>
    </p:bg>
    <p:spTree>
      <p:nvGrpSpPr>
        <p:cNvPr id="1" name=""/>
        <p:cNvGrpSpPr/>
        <p:nvPr/>
      </p:nvGrpSpPr>
      <p:grpSpPr>
        <a:xfrm>
          <a:off x="0" y="0"/>
          <a:ext cx="0" cy="0"/>
          <a:chOff x="0" y="0"/>
          <a:chExt cx="0" cy="0"/>
        </a:xfrm>
      </p:grpSpPr>
      <p:sp>
        <p:nvSpPr>
          <p:cNvPr name="Freeform 2" id="2"/>
          <p:cNvSpPr/>
          <p:nvPr/>
        </p:nvSpPr>
        <p:spPr>
          <a:xfrm flipH="false" flipV="true" rot="-149846">
            <a:off x="834330" y="929778"/>
            <a:ext cx="16619341" cy="8558961"/>
          </a:xfrm>
          <a:custGeom>
            <a:avLst/>
            <a:gdLst/>
            <a:ahLst/>
            <a:cxnLst/>
            <a:rect r="r" b="b" t="t" l="l"/>
            <a:pathLst>
              <a:path h="8558961" w="16619341">
                <a:moveTo>
                  <a:pt x="0" y="8558961"/>
                </a:moveTo>
                <a:lnTo>
                  <a:pt x="16619340" y="8558961"/>
                </a:lnTo>
                <a:lnTo>
                  <a:pt x="16619340" y="0"/>
                </a:lnTo>
                <a:lnTo>
                  <a:pt x="0" y="0"/>
                </a:lnTo>
                <a:lnTo>
                  <a:pt x="0" y="8558961"/>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15533947" y="4895020"/>
            <a:ext cx="2500126" cy="5405679"/>
          </a:xfrm>
          <a:custGeom>
            <a:avLst/>
            <a:gdLst/>
            <a:ahLst/>
            <a:cxnLst/>
            <a:rect r="r" b="b" t="t" l="l"/>
            <a:pathLst>
              <a:path h="5405679" w="2500126">
                <a:moveTo>
                  <a:pt x="2500126" y="0"/>
                </a:moveTo>
                <a:lnTo>
                  <a:pt x="0" y="0"/>
                </a:lnTo>
                <a:lnTo>
                  <a:pt x="0" y="5405679"/>
                </a:lnTo>
                <a:lnTo>
                  <a:pt x="2500126" y="5405679"/>
                </a:lnTo>
                <a:lnTo>
                  <a:pt x="2500126"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965028" y="5681064"/>
            <a:ext cx="3902699" cy="4485860"/>
          </a:xfrm>
          <a:custGeom>
            <a:avLst/>
            <a:gdLst/>
            <a:ahLst/>
            <a:cxnLst/>
            <a:rect r="r" b="b" t="t" l="l"/>
            <a:pathLst>
              <a:path h="4485860" w="3902699">
                <a:moveTo>
                  <a:pt x="0" y="0"/>
                </a:moveTo>
                <a:lnTo>
                  <a:pt x="3902698" y="0"/>
                </a:lnTo>
                <a:lnTo>
                  <a:pt x="3902698" y="4485861"/>
                </a:lnTo>
                <a:lnTo>
                  <a:pt x="0" y="448586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7505672" y="7160599"/>
            <a:ext cx="2232309" cy="4800664"/>
          </a:xfrm>
          <a:custGeom>
            <a:avLst/>
            <a:gdLst/>
            <a:ahLst/>
            <a:cxnLst/>
            <a:rect r="r" b="b" t="t" l="l"/>
            <a:pathLst>
              <a:path h="4800664" w="2232309">
                <a:moveTo>
                  <a:pt x="0" y="0"/>
                </a:moveTo>
                <a:lnTo>
                  <a:pt x="2232309" y="0"/>
                </a:lnTo>
                <a:lnTo>
                  <a:pt x="2232309" y="4800664"/>
                </a:lnTo>
                <a:lnTo>
                  <a:pt x="0" y="480066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7084327" y="7597859"/>
            <a:ext cx="2059673" cy="1130246"/>
          </a:xfrm>
          <a:custGeom>
            <a:avLst/>
            <a:gdLst/>
            <a:ahLst/>
            <a:cxnLst/>
            <a:rect r="r" b="b" t="t" l="l"/>
            <a:pathLst>
              <a:path h="1130246" w="2059673">
                <a:moveTo>
                  <a:pt x="0" y="0"/>
                </a:moveTo>
                <a:lnTo>
                  <a:pt x="2059673" y="0"/>
                </a:lnTo>
                <a:lnTo>
                  <a:pt x="2059673" y="1130246"/>
                </a:lnTo>
                <a:lnTo>
                  <a:pt x="0" y="1130246"/>
                </a:lnTo>
                <a:lnTo>
                  <a:pt x="0" y="0"/>
                </a:lnTo>
                <a:close/>
              </a:path>
            </a:pathLst>
          </a:custGeom>
          <a:blipFill>
            <a:blip r:embed="rId10"/>
            <a:stretch>
              <a:fillRect l="0" t="0" r="0" b="0"/>
            </a:stretch>
          </a:blipFill>
        </p:spPr>
      </p:sp>
      <p:sp>
        <p:nvSpPr>
          <p:cNvPr name="Freeform 7" id="7"/>
          <p:cNvSpPr/>
          <p:nvPr/>
        </p:nvSpPr>
        <p:spPr>
          <a:xfrm flipH="true" flipV="false" rot="0">
            <a:off x="8881789" y="4761246"/>
            <a:ext cx="5928258" cy="4114800"/>
          </a:xfrm>
          <a:custGeom>
            <a:avLst/>
            <a:gdLst/>
            <a:ahLst/>
            <a:cxnLst/>
            <a:rect r="r" b="b" t="t" l="l"/>
            <a:pathLst>
              <a:path h="4114800" w="5928258">
                <a:moveTo>
                  <a:pt x="5928258" y="0"/>
                </a:moveTo>
                <a:lnTo>
                  <a:pt x="0" y="0"/>
                </a:lnTo>
                <a:lnTo>
                  <a:pt x="0" y="4114800"/>
                </a:lnTo>
                <a:lnTo>
                  <a:pt x="5928258" y="4114800"/>
                </a:lnTo>
                <a:lnTo>
                  <a:pt x="5928258"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0">
            <a:off x="11376281" y="5367615"/>
            <a:ext cx="1881626" cy="3149165"/>
          </a:xfrm>
          <a:custGeom>
            <a:avLst/>
            <a:gdLst/>
            <a:ahLst/>
            <a:cxnLst/>
            <a:rect r="r" b="b" t="t" l="l"/>
            <a:pathLst>
              <a:path h="3149165" w="1881626">
                <a:moveTo>
                  <a:pt x="0" y="0"/>
                </a:moveTo>
                <a:lnTo>
                  <a:pt x="1881626" y="0"/>
                </a:lnTo>
                <a:lnTo>
                  <a:pt x="1881626" y="3149166"/>
                </a:lnTo>
                <a:lnTo>
                  <a:pt x="0" y="314916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9" id="9"/>
          <p:cNvSpPr txBox="true"/>
          <p:nvPr/>
        </p:nvSpPr>
        <p:spPr>
          <a:xfrm rot="0">
            <a:off x="5030093" y="117258"/>
            <a:ext cx="8227814" cy="1632384"/>
          </a:xfrm>
          <a:prstGeom prst="rect">
            <a:avLst/>
          </a:prstGeom>
        </p:spPr>
        <p:txBody>
          <a:bodyPr anchor="t" rtlCol="false" tIns="0" lIns="0" bIns="0" rIns="0">
            <a:spAutoFit/>
          </a:bodyPr>
          <a:lstStyle/>
          <a:p>
            <a:pPr algn="ctr">
              <a:lnSpc>
                <a:spcPts val="12000"/>
              </a:lnSpc>
            </a:pPr>
            <a:r>
              <a:rPr lang="en-US" sz="8571" spc="-85">
                <a:solidFill>
                  <a:srgbClr val="CD695E"/>
                </a:solidFill>
                <a:latin typeface="Bobby Jones Soft"/>
                <a:ea typeface="Bobby Jones Soft"/>
                <a:cs typeface="Bobby Jones Soft"/>
                <a:sym typeface="Bobby Jones Soft"/>
              </a:rPr>
              <a:t>ESTHER 8:1-8 (CEV)</a:t>
            </a:r>
          </a:p>
          <a:p>
            <a:pPr algn="ctr" marL="0" indent="0" lvl="0">
              <a:lnSpc>
                <a:spcPts val="12000"/>
              </a:lnSpc>
              <a:spcBef>
                <a:spcPct val="0"/>
              </a:spcBef>
            </a:pPr>
          </a:p>
        </p:txBody>
      </p:sp>
      <p:sp>
        <p:nvSpPr>
          <p:cNvPr name="TextBox 10" id="10"/>
          <p:cNvSpPr txBox="true"/>
          <p:nvPr/>
        </p:nvSpPr>
        <p:spPr>
          <a:xfrm rot="0">
            <a:off x="1394526" y="1692492"/>
            <a:ext cx="15498948" cy="3068754"/>
          </a:xfrm>
          <a:prstGeom prst="rect">
            <a:avLst/>
          </a:prstGeom>
        </p:spPr>
        <p:txBody>
          <a:bodyPr anchor="t" rtlCol="false" tIns="0" lIns="0" bIns="0" rIns="0">
            <a:spAutoFit/>
          </a:bodyPr>
          <a:lstStyle/>
          <a:p>
            <a:pPr algn="ctr" marL="0" indent="0" lvl="0">
              <a:lnSpc>
                <a:spcPts val="4106"/>
              </a:lnSpc>
              <a:spcBef>
                <a:spcPct val="0"/>
              </a:spcBef>
            </a:pPr>
            <a:r>
              <a:rPr lang="en-US" sz="2932">
                <a:solidFill>
                  <a:srgbClr val="8F3F36"/>
                </a:solidFill>
                <a:latin typeface="Nunito"/>
                <a:ea typeface="Nunito"/>
                <a:cs typeface="Nunito"/>
                <a:sym typeface="Nunito"/>
              </a:rPr>
              <a:t>3 Onc</a:t>
            </a:r>
            <a:r>
              <a:rPr lang="en-US" sz="2932" u="none">
                <a:solidFill>
                  <a:srgbClr val="8F3F36"/>
                </a:solidFill>
                <a:latin typeface="Nunito"/>
                <a:ea typeface="Nunito"/>
                <a:cs typeface="Nunito"/>
                <a:sym typeface="Nunito"/>
              </a:rPr>
              <a:t>e again Esther went to speak to the king. This time she fell down at his feet, crying and begging, “Please stop Haman’s evil plan to have the Jews killed!” 4 King Xerxes held out the golden scepter to Esther, 5 and she got up and said, “Your Majesty, I know that you will do the right thing and that you really love me. Please stop what Haman has planned. He has already sent letters demanding that the Jews in all your provinces be killed, 6 and I can’t bear to see my people and my own relatives destroyed.”</a:t>
            </a:r>
          </a:p>
        </p:txBody>
      </p:sp>
      <p:sp>
        <p:nvSpPr>
          <p:cNvPr name="Freeform 11" id="11"/>
          <p:cNvSpPr/>
          <p:nvPr/>
        </p:nvSpPr>
        <p:spPr>
          <a:xfrm flipH="false" flipV="false" rot="0">
            <a:off x="10460322" y="6105582"/>
            <a:ext cx="3099661" cy="2057400"/>
          </a:xfrm>
          <a:custGeom>
            <a:avLst/>
            <a:gdLst/>
            <a:ahLst/>
            <a:cxnLst/>
            <a:rect r="r" b="b" t="t" l="l"/>
            <a:pathLst>
              <a:path h="2057400" w="3099661">
                <a:moveTo>
                  <a:pt x="0" y="0"/>
                </a:moveTo>
                <a:lnTo>
                  <a:pt x="3099661" y="0"/>
                </a:lnTo>
                <a:lnTo>
                  <a:pt x="3099661" y="2057400"/>
                </a:lnTo>
                <a:lnTo>
                  <a:pt x="0" y="205740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AF1E7"/>
        </a:solidFill>
      </p:bgPr>
    </p:bg>
    <p:spTree>
      <p:nvGrpSpPr>
        <p:cNvPr id="1" name=""/>
        <p:cNvGrpSpPr/>
        <p:nvPr/>
      </p:nvGrpSpPr>
      <p:grpSpPr>
        <a:xfrm>
          <a:off x="0" y="0"/>
          <a:ext cx="0" cy="0"/>
          <a:chOff x="0" y="0"/>
          <a:chExt cx="0" cy="0"/>
        </a:xfrm>
      </p:grpSpPr>
      <p:sp>
        <p:nvSpPr>
          <p:cNvPr name="Freeform 2" id="2"/>
          <p:cNvSpPr/>
          <p:nvPr/>
        </p:nvSpPr>
        <p:spPr>
          <a:xfrm flipH="false" flipV="true" rot="-149846">
            <a:off x="834330" y="929778"/>
            <a:ext cx="16619341" cy="8558961"/>
          </a:xfrm>
          <a:custGeom>
            <a:avLst/>
            <a:gdLst/>
            <a:ahLst/>
            <a:cxnLst/>
            <a:rect r="r" b="b" t="t" l="l"/>
            <a:pathLst>
              <a:path h="8558961" w="16619341">
                <a:moveTo>
                  <a:pt x="0" y="8558961"/>
                </a:moveTo>
                <a:lnTo>
                  <a:pt x="16619340" y="8558961"/>
                </a:lnTo>
                <a:lnTo>
                  <a:pt x="16619340" y="0"/>
                </a:lnTo>
                <a:lnTo>
                  <a:pt x="0" y="0"/>
                </a:lnTo>
                <a:lnTo>
                  <a:pt x="0" y="8558961"/>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10996268" y="4761246"/>
            <a:ext cx="2500126" cy="5405679"/>
          </a:xfrm>
          <a:custGeom>
            <a:avLst/>
            <a:gdLst/>
            <a:ahLst/>
            <a:cxnLst/>
            <a:rect r="r" b="b" t="t" l="l"/>
            <a:pathLst>
              <a:path h="5405679" w="2500126">
                <a:moveTo>
                  <a:pt x="2500126" y="0"/>
                </a:moveTo>
                <a:lnTo>
                  <a:pt x="0" y="0"/>
                </a:lnTo>
                <a:lnTo>
                  <a:pt x="0" y="5405679"/>
                </a:lnTo>
                <a:lnTo>
                  <a:pt x="2500126" y="5405679"/>
                </a:lnTo>
                <a:lnTo>
                  <a:pt x="2500126"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965028" y="5681064"/>
            <a:ext cx="3902699" cy="4485860"/>
          </a:xfrm>
          <a:custGeom>
            <a:avLst/>
            <a:gdLst/>
            <a:ahLst/>
            <a:cxnLst/>
            <a:rect r="r" b="b" t="t" l="l"/>
            <a:pathLst>
              <a:path h="4485860" w="3902699">
                <a:moveTo>
                  <a:pt x="0" y="0"/>
                </a:moveTo>
                <a:lnTo>
                  <a:pt x="3902698" y="0"/>
                </a:lnTo>
                <a:lnTo>
                  <a:pt x="3902698" y="4485861"/>
                </a:lnTo>
                <a:lnTo>
                  <a:pt x="0" y="448586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3496394" y="5486336"/>
            <a:ext cx="2232309" cy="4800664"/>
          </a:xfrm>
          <a:custGeom>
            <a:avLst/>
            <a:gdLst/>
            <a:ahLst/>
            <a:cxnLst/>
            <a:rect r="r" b="b" t="t" l="l"/>
            <a:pathLst>
              <a:path h="4800664" w="2232309">
                <a:moveTo>
                  <a:pt x="0" y="0"/>
                </a:moveTo>
                <a:lnTo>
                  <a:pt x="2232309" y="0"/>
                </a:lnTo>
                <a:lnTo>
                  <a:pt x="2232309" y="4800664"/>
                </a:lnTo>
                <a:lnTo>
                  <a:pt x="0" y="480066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6117395" y="4441088"/>
            <a:ext cx="4295057" cy="5405679"/>
          </a:xfrm>
          <a:custGeom>
            <a:avLst/>
            <a:gdLst/>
            <a:ahLst/>
            <a:cxnLst/>
            <a:rect r="r" b="b" t="t" l="l"/>
            <a:pathLst>
              <a:path h="5405679" w="4295057">
                <a:moveTo>
                  <a:pt x="0" y="0"/>
                </a:moveTo>
                <a:lnTo>
                  <a:pt x="4295058" y="0"/>
                </a:lnTo>
                <a:lnTo>
                  <a:pt x="4295058" y="5405679"/>
                </a:lnTo>
                <a:lnTo>
                  <a:pt x="0" y="540567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4607324" y="5486336"/>
            <a:ext cx="7315200" cy="2926080"/>
          </a:xfrm>
          <a:custGeom>
            <a:avLst/>
            <a:gdLst/>
            <a:ahLst/>
            <a:cxnLst/>
            <a:rect r="r" b="b" t="t" l="l"/>
            <a:pathLst>
              <a:path h="2926080" w="7315200">
                <a:moveTo>
                  <a:pt x="0" y="0"/>
                </a:moveTo>
                <a:lnTo>
                  <a:pt x="7315200" y="0"/>
                </a:lnTo>
                <a:lnTo>
                  <a:pt x="7315200" y="2926080"/>
                </a:lnTo>
                <a:lnTo>
                  <a:pt x="0" y="292608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p:cNvSpPr/>
          <p:nvPr/>
        </p:nvSpPr>
        <p:spPr>
          <a:xfrm flipH="false" flipV="false" rot="0">
            <a:off x="1871698" y="5209259"/>
            <a:ext cx="1164001" cy="1509239"/>
          </a:xfrm>
          <a:custGeom>
            <a:avLst/>
            <a:gdLst/>
            <a:ahLst/>
            <a:cxnLst/>
            <a:rect r="r" b="b" t="t" l="l"/>
            <a:pathLst>
              <a:path h="1509239" w="1164001">
                <a:moveTo>
                  <a:pt x="0" y="0"/>
                </a:moveTo>
                <a:lnTo>
                  <a:pt x="1164001" y="0"/>
                </a:lnTo>
                <a:lnTo>
                  <a:pt x="1164001" y="1509239"/>
                </a:lnTo>
                <a:lnTo>
                  <a:pt x="0" y="150923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9" id="9"/>
          <p:cNvSpPr txBox="true"/>
          <p:nvPr/>
        </p:nvSpPr>
        <p:spPr>
          <a:xfrm rot="0">
            <a:off x="5030093" y="117258"/>
            <a:ext cx="8227814" cy="1632384"/>
          </a:xfrm>
          <a:prstGeom prst="rect">
            <a:avLst/>
          </a:prstGeom>
        </p:spPr>
        <p:txBody>
          <a:bodyPr anchor="t" rtlCol="false" tIns="0" lIns="0" bIns="0" rIns="0">
            <a:spAutoFit/>
          </a:bodyPr>
          <a:lstStyle/>
          <a:p>
            <a:pPr algn="ctr">
              <a:lnSpc>
                <a:spcPts val="12000"/>
              </a:lnSpc>
            </a:pPr>
            <a:r>
              <a:rPr lang="en-US" sz="8571" spc="-85">
                <a:solidFill>
                  <a:srgbClr val="CD695E"/>
                </a:solidFill>
                <a:latin typeface="Bobby Jones Soft"/>
                <a:ea typeface="Bobby Jones Soft"/>
                <a:cs typeface="Bobby Jones Soft"/>
                <a:sym typeface="Bobby Jones Soft"/>
              </a:rPr>
              <a:t>ESTHER 8:1-8 (CEV)</a:t>
            </a:r>
          </a:p>
          <a:p>
            <a:pPr algn="ctr" marL="0" indent="0" lvl="0">
              <a:lnSpc>
                <a:spcPts val="12000"/>
              </a:lnSpc>
              <a:spcBef>
                <a:spcPct val="0"/>
              </a:spcBef>
            </a:pPr>
          </a:p>
        </p:txBody>
      </p:sp>
      <p:sp>
        <p:nvSpPr>
          <p:cNvPr name="TextBox 10" id="10"/>
          <p:cNvSpPr txBox="true"/>
          <p:nvPr/>
        </p:nvSpPr>
        <p:spPr>
          <a:xfrm rot="0">
            <a:off x="1394526" y="1949667"/>
            <a:ext cx="15498948" cy="2554404"/>
          </a:xfrm>
          <a:prstGeom prst="rect">
            <a:avLst/>
          </a:prstGeom>
        </p:spPr>
        <p:txBody>
          <a:bodyPr anchor="t" rtlCol="false" tIns="0" lIns="0" bIns="0" rIns="0">
            <a:spAutoFit/>
          </a:bodyPr>
          <a:lstStyle/>
          <a:p>
            <a:pPr algn="ctr">
              <a:lnSpc>
                <a:spcPts val="4106"/>
              </a:lnSpc>
              <a:spcBef>
                <a:spcPct val="0"/>
              </a:spcBef>
            </a:pPr>
            <a:r>
              <a:rPr lang="en-US" sz="2932">
                <a:solidFill>
                  <a:srgbClr val="8F3F36"/>
                </a:solidFill>
                <a:latin typeface="Nunito"/>
                <a:ea typeface="Nunito"/>
                <a:cs typeface="Nunito"/>
                <a:sym typeface="Nunito"/>
              </a:rPr>
              <a:t>7 Kin</a:t>
            </a:r>
            <a:r>
              <a:rPr lang="en-US" sz="2932" u="none">
                <a:solidFill>
                  <a:srgbClr val="8F3F36"/>
                </a:solidFill>
                <a:latin typeface="Nunito"/>
                <a:ea typeface="Nunito"/>
                <a:cs typeface="Nunito"/>
                <a:sym typeface="Nunito"/>
              </a:rPr>
              <a:t>g Xerxes then said to Esther and Mordecai, “I have already ordered Haman to be hanged and his house given to Esther, because of his evil plans to kill the Jews. 8 I now give you permission to make a law that will save the lives of your people. You may use my ring to seal the law, so that it can never be changed.”</a:t>
            </a:r>
          </a:p>
          <a:p>
            <a:pPr algn="ctr" marL="0" indent="0" lvl="0">
              <a:lnSpc>
                <a:spcPts val="4106"/>
              </a:lnSpc>
              <a:spcBef>
                <a:spcPct val="0"/>
              </a:spcBef>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DAGjmbM2Xvg</dc:identifier>
  <dcterms:modified xsi:type="dcterms:W3CDTF">2011-08-01T06:04:30Z</dcterms:modified>
  <cp:revision>1</cp:revision>
  <dc:title>Lesson 88: Leadership</dc:title>
</cp:coreProperties>
</file>