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omfortaa" panose="020B0604020202020204" charset="0"/>
      <p:regular r:id="rId22"/>
      <p:bold r:id="rId23"/>
    </p:embeddedFont>
    <p:embeddedFont>
      <p:font typeface="Comfortaa Medium" panose="020B0604020202020204" charset="0"/>
      <p:regular r:id="rId24"/>
      <p:bold r:id="rId25"/>
    </p:embeddedFont>
    <p:embeddedFont>
      <p:font typeface="Comfortaa SemiBold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Rq6ITeMm4kt1YHh7RYvtfHVux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1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43.png"/><Relationship Id="rId5" Type="http://schemas.openxmlformats.org/officeDocument/2006/relationships/image" Target="../media/image13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4.png"/><Relationship Id="rId5" Type="http://schemas.openxmlformats.org/officeDocument/2006/relationships/image" Target="../media/image6.png"/><Relationship Id="rId10" Type="http://schemas.openxmlformats.org/officeDocument/2006/relationships/image" Target="../media/image47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0.png"/><Relationship Id="rId4" Type="http://schemas.openxmlformats.org/officeDocument/2006/relationships/image" Target="../media/image18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53.png"/><Relationship Id="rId4" Type="http://schemas.openxmlformats.org/officeDocument/2006/relationships/image" Target="../media/image18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5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10" Type="http://schemas.openxmlformats.org/officeDocument/2006/relationships/image" Target="../media/image39.png"/><Relationship Id="rId4" Type="http://schemas.openxmlformats.org/officeDocument/2006/relationships/image" Target="../media/image18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85" name="Google Shape;85;p1"/>
          <p:cNvSpPr/>
          <p:nvPr/>
        </p:nvSpPr>
        <p:spPr>
          <a:xfrm>
            <a:off x="4611876" y="708282"/>
            <a:ext cx="9385725" cy="9127617"/>
          </a:xfrm>
          <a:custGeom>
            <a:avLst/>
            <a:gdLst/>
            <a:ahLst/>
            <a:cxnLst/>
            <a:rect l="l" t="t" r="r" b="b"/>
            <a:pathLst>
              <a:path w="9385725" h="9127617" extrusionOk="0">
                <a:moveTo>
                  <a:pt x="0" y="0"/>
                </a:moveTo>
                <a:lnTo>
                  <a:pt x="9385725" y="0"/>
                </a:lnTo>
                <a:lnTo>
                  <a:pt x="9385725" y="9127617"/>
                </a:lnTo>
                <a:lnTo>
                  <a:pt x="0" y="9127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86" name="Google Shape;86;p1"/>
          <p:cNvSpPr/>
          <p:nvPr/>
        </p:nvSpPr>
        <p:spPr>
          <a:xfrm>
            <a:off x="4451138" y="579691"/>
            <a:ext cx="9385725" cy="9127617"/>
          </a:xfrm>
          <a:custGeom>
            <a:avLst/>
            <a:gdLst/>
            <a:ahLst/>
            <a:cxnLst/>
            <a:rect l="l" t="t" r="r" b="b"/>
            <a:pathLst>
              <a:path w="9385725" h="9127617" extrusionOk="0">
                <a:moveTo>
                  <a:pt x="0" y="0"/>
                </a:moveTo>
                <a:lnTo>
                  <a:pt x="9385724" y="0"/>
                </a:lnTo>
                <a:lnTo>
                  <a:pt x="9385724" y="9127618"/>
                </a:lnTo>
                <a:lnTo>
                  <a:pt x="0" y="9127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87" name="Google Shape;87;p1"/>
          <p:cNvSpPr txBox="1"/>
          <p:nvPr/>
        </p:nvSpPr>
        <p:spPr>
          <a:xfrm>
            <a:off x="1710952" y="2799524"/>
            <a:ext cx="147306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9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Evangelism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28505" y="4806546"/>
            <a:ext cx="4957318" cy="4765222"/>
          </a:xfrm>
          <a:custGeom>
            <a:avLst/>
            <a:gdLst/>
            <a:ahLst/>
            <a:cxnLst/>
            <a:rect l="l" t="t" r="r" b="b"/>
            <a:pathLst>
              <a:path w="4957318" h="4765222" extrusionOk="0">
                <a:moveTo>
                  <a:pt x="0" y="0"/>
                </a:moveTo>
                <a:lnTo>
                  <a:pt x="4957318" y="0"/>
                </a:lnTo>
                <a:lnTo>
                  <a:pt x="4957318" y="4765222"/>
                </a:lnTo>
                <a:lnTo>
                  <a:pt x="0" y="4765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89" name="Google Shape;89;p1"/>
          <p:cNvSpPr/>
          <p:nvPr/>
        </p:nvSpPr>
        <p:spPr>
          <a:xfrm>
            <a:off x="12866698" y="5882871"/>
            <a:ext cx="2779479" cy="3535109"/>
          </a:xfrm>
          <a:custGeom>
            <a:avLst/>
            <a:gdLst/>
            <a:ahLst/>
            <a:cxnLst/>
            <a:rect l="l" t="t" r="r" b="b"/>
            <a:pathLst>
              <a:path w="2779479" h="3535109" extrusionOk="0">
                <a:moveTo>
                  <a:pt x="0" y="0"/>
                </a:moveTo>
                <a:lnTo>
                  <a:pt x="2779479" y="0"/>
                </a:lnTo>
                <a:lnTo>
                  <a:pt x="2779479" y="3535109"/>
                </a:lnTo>
                <a:lnTo>
                  <a:pt x="0" y="3535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90" name="Google Shape;90;p1"/>
          <p:cNvSpPr/>
          <p:nvPr/>
        </p:nvSpPr>
        <p:spPr>
          <a:xfrm>
            <a:off x="16692293" y="6890789"/>
            <a:ext cx="1153031" cy="2527191"/>
          </a:xfrm>
          <a:custGeom>
            <a:avLst/>
            <a:gdLst/>
            <a:ahLst/>
            <a:cxnLst/>
            <a:rect l="l" t="t" r="r" b="b"/>
            <a:pathLst>
              <a:path w="1153031" h="2527191" extrusionOk="0">
                <a:moveTo>
                  <a:pt x="0" y="0"/>
                </a:moveTo>
                <a:lnTo>
                  <a:pt x="1153031" y="0"/>
                </a:lnTo>
                <a:lnTo>
                  <a:pt x="1153031" y="2527191"/>
                </a:lnTo>
                <a:lnTo>
                  <a:pt x="0" y="2527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91" name="Google Shape;91;p1"/>
          <p:cNvSpPr/>
          <p:nvPr/>
        </p:nvSpPr>
        <p:spPr>
          <a:xfrm>
            <a:off x="13969966" y="3398638"/>
            <a:ext cx="929624" cy="1262648"/>
          </a:xfrm>
          <a:custGeom>
            <a:avLst/>
            <a:gdLst/>
            <a:ahLst/>
            <a:cxnLst/>
            <a:rect l="l" t="t" r="r" b="b"/>
            <a:pathLst>
              <a:path w="929624" h="1262648" extrusionOk="0">
                <a:moveTo>
                  <a:pt x="0" y="0"/>
                </a:moveTo>
                <a:lnTo>
                  <a:pt x="929624" y="0"/>
                </a:lnTo>
                <a:lnTo>
                  <a:pt x="929624" y="1262647"/>
                </a:lnTo>
                <a:lnTo>
                  <a:pt x="0" y="12626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92" name="Google Shape;92;p1"/>
          <p:cNvSpPr/>
          <p:nvPr/>
        </p:nvSpPr>
        <p:spPr>
          <a:xfrm>
            <a:off x="3237323" y="2728774"/>
            <a:ext cx="1071461" cy="1625478"/>
          </a:xfrm>
          <a:custGeom>
            <a:avLst/>
            <a:gdLst/>
            <a:ahLst/>
            <a:cxnLst/>
            <a:rect l="l" t="t" r="r" b="b"/>
            <a:pathLst>
              <a:path w="1071461" h="1625478" extrusionOk="0">
                <a:moveTo>
                  <a:pt x="0" y="0"/>
                </a:moveTo>
                <a:lnTo>
                  <a:pt x="1071460" y="0"/>
                </a:lnTo>
                <a:lnTo>
                  <a:pt x="1071460" y="1625477"/>
                </a:lnTo>
                <a:lnTo>
                  <a:pt x="0" y="1625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93" name="Google Shape;93;p1"/>
          <p:cNvSpPr/>
          <p:nvPr/>
        </p:nvSpPr>
        <p:spPr>
          <a:xfrm>
            <a:off x="8221678" y="1733188"/>
            <a:ext cx="1709141" cy="995575"/>
          </a:xfrm>
          <a:custGeom>
            <a:avLst/>
            <a:gdLst/>
            <a:ahLst/>
            <a:cxnLst/>
            <a:rect l="l" t="t" r="r" b="b"/>
            <a:pathLst>
              <a:path w="1709141" h="995575" extrusionOk="0">
                <a:moveTo>
                  <a:pt x="0" y="0"/>
                </a:moveTo>
                <a:lnTo>
                  <a:pt x="1709141" y="0"/>
                </a:lnTo>
                <a:lnTo>
                  <a:pt x="1709141" y="995575"/>
                </a:lnTo>
                <a:lnTo>
                  <a:pt x="0" y="995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94" name="Google Shape;94;p1"/>
          <p:cNvSpPr/>
          <p:nvPr/>
        </p:nvSpPr>
        <p:spPr>
          <a:xfrm>
            <a:off x="15307393" y="239438"/>
            <a:ext cx="4371633" cy="4114800"/>
          </a:xfrm>
          <a:custGeom>
            <a:avLst/>
            <a:gdLst/>
            <a:ahLst/>
            <a:cxnLst/>
            <a:rect l="l" t="t" r="r" b="b"/>
            <a:pathLst>
              <a:path w="4371633" h="4114800" extrusionOk="0">
                <a:moveTo>
                  <a:pt x="0" y="0"/>
                </a:moveTo>
                <a:lnTo>
                  <a:pt x="4371633" y="0"/>
                </a:lnTo>
                <a:lnTo>
                  <a:pt x="43716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95" name="Google Shape;95;p1"/>
          <p:cNvSpPr/>
          <p:nvPr/>
        </p:nvSpPr>
        <p:spPr>
          <a:xfrm>
            <a:off x="-1069565" y="-553077"/>
            <a:ext cx="4371633" cy="4114800"/>
          </a:xfrm>
          <a:custGeom>
            <a:avLst/>
            <a:gdLst/>
            <a:ahLst/>
            <a:cxnLst/>
            <a:rect l="l" t="t" r="r" b="b"/>
            <a:pathLst>
              <a:path w="4371633" h="4114800" extrusionOk="0">
                <a:moveTo>
                  <a:pt x="0" y="0"/>
                </a:moveTo>
                <a:lnTo>
                  <a:pt x="4371634" y="0"/>
                </a:lnTo>
                <a:lnTo>
                  <a:pt x="4371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19" name="Google Shape;219;p10"/>
          <p:cNvSpPr/>
          <p:nvPr/>
        </p:nvSpPr>
        <p:spPr>
          <a:xfrm>
            <a:off x="1699406" y="1840544"/>
            <a:ext cx="11172919" cy="5586460"/>
          </a:xfrm>
          <a:custGeom>
            <a:avLst/>
            <a:gdLst/>
            <a:ahLst/>
            <a:cxnLst/>
            <a:rect l="l" t="t" r="r" b="b"/>
            <a:pathLst>
              <a:path w="11172919" h="5586460" extrusionOk="0">
                <a:moveTo>
                  <a:pt x="0" y="0"/>
                </a:moveTo>
                <a:lnTo>
                  <a:pt x="11172919" y="0"/>
                </a:lnTo>
                <a:lnTo>
                  <a:pt x="11172919" y="5586460"/>
                </a:lnTo>
                <a:lnTo>
                  <a:pt x="0" y="5586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20" name="Google Shape;220;p10"/>
          <p:cNvSpPr txBox="1"/>
          <p:nvPr/>
        </p:nvSpPr>
        <p:spPr>
          <a:xfrm>
            <a:off x="3169999" y="1164500"/>
            <a:ext cx="103521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97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Bible Reference: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1" name="Google Shape;221;p10"/>
          <p:cNvSpPr/>
          <p:nvPr/>
        </p:nvSpPr>
        <p:spPr>
          <a:xfrm rot="-170946">
            <a:off x="12320706" y="8226089"/>
            <a:ext cx="2903845" cy="751370"/>
          </a:xfrm>
          <a:custGeom>
            <a:avLst/>
            <a:gdLst/>
            <a:ahLst/>
            <a:cxnLst/>
            <a:rect l="l" t="t" r="r" b="b"/>
            <a:pathLst>
              <a:path w="2903845" h="751370" extrusionOk="0">
                <a:moveTo>
                  <a:pt x="0" y="0"/>
                </a:moveTo>
                <a:lnTo>
                  <a:pt x="2903845" y="0"/>
                </a:lnTo>
                <a:lnTo>
                  <a:pt x="2903845" y="751370"/>
                </a:lnTo>
                <a:lnTo>
                  <a:pt x="0" y="751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22" name="Google Shape;222;p10"/>
          <p:cNvSpPr/>
          <p:nvPr/>
        </p:nvSpPr>
        <p:spPr>
          <a:xfrm>
            <a:off x="13411837" y="368811"/>
            <a:ext cx="1780987" cy="2104563"/>
          </a:xfrm>
          <a:custGeom>
            <a:avLst/>
            <a:gdLst/>
            <a:ahLst/>
            <a:cxnLst/>
            <a:rect l="l" t="t" r="r" b="b"/>
            <a:pathLst>
              <a:path w="1780987" h="2104563" extrusionOk="0">
                <a:moveTo>
                  <a:pt x="0" y="0"/>
                </a:moveTo>
                <a:lnTo>
                  <a:pt x="1780987" y="0"/>
                </a:lnTo>
                <a:lnTo>
                  <a:pt x="1780987" y="2104563"/>
                </a:lnTo>
                <a:lnTo>
                  <a:pt x="0" y="2104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23" name="Google Shape;223;p10"/>
          <p:cNvSpPr/>
          <p:nvPr/>
        </p:nvSpPr>
        <p:spPr>
          <a:xfrm>
            <a:off x="15732336" y="-1084577"/>
            <a:ext cx="3696880" cy="3696880"/>
          </a:xfrm>
          <a:custGeom>
            <a:avLst/>
            <a:gdLst/>
            <a:ahLst/>
            <a:cxnLst/>
            <a:rect l="l" t="t" r="r" b="b"/>
            <a:pathLst>
              <a:path w="3696880" h="3696880" extrusionOk="0">
                <a:moveTo>
                  <a:pt x="0" y="0"/>
                </a:moveTo>
                <a:lnTo>
                  <a:pt x="3696881" y="0"/>
                </a:lnTo>
                <a:lnTo>
                  <a:pt x="3696881" y="3696881"/>
                </a:lnTo>
                <a:lnTo>
                  <a:pt x="0" y="3696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24" name="Google Shape;224;p10"/>
          <p:cNvSpPr/>
          <p:nvPr/>
        </p:nvSpPr>
        <p:spPr>
          <a:xfrm rot="-1292784">
            <a:off x="16295373" y="6369553"/>
            <a:ext cx="1202908" cy="678139"/>
          </a:xfrm>
          <a:custGeom>
            <a:avLst/>
            <a:gdLst/>
            <a:ahLst/>
            <a:cxnLst/>
            <a:rect l="l" t="t" r="r" b="b"/>
            <a:pathLst>
              <a:path w="1202908" h="678139" extrusionOk="0">
                <a:moveTo>
                  <a:pt x="0" y="0"/>
                </a:moveTo>
                <a:lnTo>
                  <a:pt x="1202908" y="0"/>
                </a:lnTo>
                <a:lnTo>
                  <a:pt x="1202908" y="678139"/>
                </a:lnTo>
                <a:lnTo>
                  <a:pt x="0" y="678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25" name="Google Shape;225;p10"/>
          <p:cNvSpPr/>
          <p:nvPr/>
        </p:nvSpPr>
        <p:spPr>
          <a:xfrm>
            <a:off x="200544" y="6890789"/>
            <a:ext cx="1153031" cy="2527191"/>
          </a:xfrm>
          <a:custGeom>
            <a:avLst/>
            <a:gdLst/>
            <a:ahLst/>
            <a:cxnLst/>
            <a:rect l="l" t="t" r="r" b="b"/>
            <a:pathLst>
              <a:path w="1153031" h="2527191" extrusionOk="0">
                <a:moveTo>
                  <a:pt x="0" y="0"/>
                </a:moveTo>
                <a:lnTo>
                  <a:pt x="1153031" y="0"/>
                </a:lnTo>
                <a:lnTo>
                  <a:pt x="1153031" y="2527191"/>
                </a:lnTo>
                <a:lnTo>
                  <a:pt x="0" y="2527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26" name="Google Shape;226;p10"/>
          <p:cNvSpPr/>
          <p:nvPr/>
        </p:nvSpPr>
        <p:spPr>
          <a:xfrm>
            <a:off x="-529295" y="368811"/>
            <a:ext cx="2612708" cy="1855022"/>
          </a:xfrm>
          <a:custGeom>
            <a:avLst/>
            <a:gdLst/>
            <a:ahLst/>
            <a:cxnLst/>
            <a:rect l="l" t="t" r="r" b="b"/>
            <a:pathLst>
              <a:path w="2612708" h="1855022" extrusionOk="0">
                <a:moveTo>
                  <a:pt x="0" y="0"/>
                </a:moveTo>
                <a:lnTo>
                  <a:pt x="2612708" y="0"/>
                </a:lnTo>
                <a:lnTo>
                  <a:pt x="2612708" y="1855022"/>
                </a:lnTo>
                <a:lnTo>
                  <a:pt x="0" y="1855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27" name="Google Shape;227;p10"/>
          <p:cNvSpPr txBox="1"/>
          <p:nvPr/>
        </p:nvSpPr>
        <p:spPr>
          <a:xfrm>
            <a:off x="1437473" y="3079275"/>
            <a:ext cx="14775300" cy="3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19 I am not anyone's slave. But I have become a slave to everyone, so I can win as many people as possible. 20 When I am with the Jews, I live like a Jew to win Jews. They are ruled by the Law of Moses, and I am not. But I live by the Law to win them.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1 Corinthians 9:19-20 (CEV)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33" name="Google Shape;233;p11"/>
          <p:cNvSpPr/>
          <p:nvPr/>
        </p:nvSpPr>
        <p:spPr>
          <a:xfrm>
            <a:off x="11548280" y="2199742"/>
            <a:ext cx="7827641" cy="7808072"/>
          </a:xfrm>
          <a:custGeom>
            <a:avLst/>
            <a:gdLst/>
            <a:ahLst/>
            <a:cxnLst/>
            <a:rect l="l" t="t" r="r" b="b"/>
            <a:pathLst>
              <a:path w="7827641" h="7808072" extrusionOk="0">
                <a:moveTo>
                  <a:pt x="0" y="0"/>
                </a:moveTo>
                <a:lnTo>
                  <a:pt x="7827641" y="0"/>
                </a:lnTo>
                <a:lnTo>
                  <a:pt x="7827641" y="7808072"/>
                </a:lnTo>
                <a:lnTo>
                  <a:pt x="0" y="7808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34" name="Google Shape;234;p11"/>
          <p:cNvSpPr/>
          <p:nvPr/>
        </p:nvSpPr>
        <p:spPr>
          <a:xfrm>
            <a:off x="2854407" y="1469152"/>
            <a:ext cx="6722243" cy="6147797"/>
          </a:xfrm>
          <a:custGeom>
            <a:avLst/>
            <a:gdLst/>
            <a:ahLst/>
            <a:cxnLst/>
            <a:rect l="l" t="t" r="r" b="b"/>
            <a:pathLst>
              <a:path w="6722243" h="6147797" extrusionOk="0">
                <a:moveTo>
                  <a:pt x="0" y="0"/>
                </a:moveTo>
                <a:lnTo>
                  <a:pt x="6722243" y="0"/>
                </a:lnTo>
                <a:lnTo>
                  <a:pt x="6722243" y="6147797"/>
                </a:lnTo>
                <a:lnTo>
                  <a:pt x="0" y="6147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35" name="Google Shape;235;p11"/>
          <p:cNvSpPr/>
          <p:nvPr/>
        </p:nvSpPr>
        <p:spPr>
          <a:xfrm>
            <a:off x="4875193" y="335077"/>
            <a:ext cx="2680670" cy="693623"/>
          </a:xfrm>
          <a:custGeom>
            <a:avLst/>
            <a:gdLst/>
            <a:ahLst/>
            <a:cxnLst/>
            <a:rect l="l" t="t" r="r" b="b"/>
            <a:pathLst>
              <a:path w="2680670" h="693623" extrusionOk="0">
                <a:moveTo>
                  <a:pt x="0" y="0"/>
                </a:moveTo>
                <a:lnTo>
                  <a:pt x="2680670" y="0"/>
                </a:lnTo>
                <a:lnTo>
                  <a:pt x="2680670" y="693623"/>
                </a:lnTo>
                <a:lnTo>
                  <a:pt x="0" y="693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36" name="Google Shape;236;p11"/>
          <p:cNvSpPr/>
          <p:nvPr/>
        </p:nvSpPr>
        <p:spPr>
          <a:xfrm rot="1200205">
            <a:off x="10631571" y="-213334"/>
            <a:ext cx="2914072" cy="2068991"/>
          </a:xfrm>
          <a:custGeom>
            <a:avLst/>
            <a:gdLst/>
            <a:ahLst/>
            <a:cxnLst/>
            <a:rect l="l" t="t" r="r" b="b"/>
            <a:pathLst>
              <a:path w="2914072" h="2068991" extrusionOk="0">
                <a:moveTo>
                  <a:pt x="0" y="0"/>
                </a:moveTo>
                <a:lnTo>
                  <a:pt x="2914072" y="0"/>
                </a:lnTo>
                <a:lnTo>
                  <a:pt x="2914072" y="2068991"/>
                </a:lnTo>
                <a:lnTo>
                  <a:pt x="0" y="2068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37" name="Google Shape;237;p11"/>
          <p:cNvSpPr/>
          <p:nvPr/>
        </p:nvSpPr>
        <p:spPr>
          <a:xfrm rot="1201188">
            <a:off x="-436956" y="7155048"/>
            <a:ext cx="2915392" cy="2069928"/>
          </a:xfrm>
          <a:custGeom>
            <a:avLst/>
            <a:gdLst/>
            <a:ahLst/>
            <a:cxnLst/>
            <a:rect l="l" t="t" r="r" b="b"/>
            <a:pathLst>
              <a:path w="2914072" h="2068991" extrusionOk="0">
                <a:moveTo>
                  <a:pt x="0" y="0"/>
                </a:moveTo>
                <a:lnTo>
                  <a:pt x="2914072" y="0"/>
                </a:lnTo>
                <a:lnTo>
                  <a:pt x="2914072" y="2068991"/>
                </a:lnTo>
                <a:lnTo>
                  <a:pt x="0" y="2068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38" name="Google Shape;238;p11"/>
          <p:cNvSpPr/>
          <p:nvPr/>
        </p:nvSpPr>
        <p:spPr>
          <a:xfrm rot="2941980">
            <a:off x="10085264" y="7292318"/>
            <a:ext cx="1202908" cy="678139"/>
          </a:xfrm>
          <a:custGeom>
            <a:avLst/>
            <a:gdLst/>
            <a:ahLst/>
            <a:cxnLst/>
            <a:rect l="l" t="t" r="r" b="b"/>
            <a:pathLst>
              <a:path w="1202908" h="678139" extrusionOk="0">
                <a:moveTo>
                  <a:pt x="0" y="0"/>
                </a:moveTo>
                <a:lnTo>
                  <a:pt x="1202908" y="0"/>
                </a:lnTo>
                <a:lnTo>
                  <a:pt x="1202908" y="678140"/>
                </a:lnTo>
                <a:lnTo>
                  <a:pt x="0" y="678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39" name="Google Shape;239;p11"/>
          <p:cNvSpPr/>
          <p:nvPr/>
        </p:nvSpPr>
        <p:spPr>
          <a:xfrm rot="-2014651">
            <a:off x="-129006" y="1110977"/>
            <a:ext cx="873433" cy="1325894"/>
          </a:xfrm>
          <a:custGeom>
            <a:avLst/>
            <a:gdLst/>
            <a:ahLst/>
            <a:cxnLst/>
            <a:rect l="l" t="t" r="r" b="b"/>
            <a:pathLst>
              <a:path w="873433" h="1325894" extrusionOk="0">
                <a:moveTo>
                  <a:pt x="0" y="0"/>
                </a:moveTo>
                <a:lnTo>
                  <a:pt x="873432" y="0"/>
                </a:lnTo>
                <a:lnTo>
                  <a:pt x="873432" y="1325894"/>
                </a:lnTo>
                <a:lnTo>
                  <a:pt x="0" y="1325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40" name="Google Shape;240;p11"/>
          <p:cNvSpPr/>
          <p:nvPr/>
        </p:nvSpPr>
        <p:spPr>
          <a:xfrm rot="-6954990">
            <a:off x="10921049" y="1233426"/>
            <a:ext cx="1732448" cy="1867869"/>
          </a:xfrm>
          <a:custGeom>
            <a:avLst/>
            <a:gdLst/>
            <a:ahLst/>
            <a:cxnLst/>
            <a:rect l="l" t="t" r="r" b="b"/>
            <a:pathLst>
              <a:path w="1732448" h="1867869" extrusionOk="0">
                <a:moveTo>
                  <a:pt x="0" y="0"/>
                </a:moveTo>
                <a:lnTo>
                  <a:pt x="1732448" y="0"/>
                </a:lnTo>
                <a:lnTo>
                  <a:pt x="1732448" y="1867869"/>
                </a:lnTo>
                <a:lnTo>
                  <a:pt x="0" y="1867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41" name="Google Shape;241;p11"/>
          <p:cNvSpPr txBox="1"/>
          <p:nvPr/>
        </p:nvSpPr>
        <p:spPr>
          <a:xfrm>
            <a:off x="2051200" y="843863"/>
            <a:ext cx="89505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97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Explanation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492376" y="2291683"/>
            <a:ext cx="11290500" cy="7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69291" marR="0" lvl="1" indent="-334646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2AEAC"/>
              </a:buClr>
              <a:buSzPts val="3100"/>
              <a:buFont typeface="Comfortaa SemiBold"/>
              <a:buChar char="•"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Paul really wanted to help people to know about Jesus. 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669291" marR="0" lvl="1" indent="-334646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2AEAC"/>
              </a:buClr>
              <a:buSzPts val="3100"/>
              <a:buFont typeface="Comfortaa SemiBold"/>
              <a:buChar char="•"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He wanted to help as many people as possible, so he became like the people he was trying to help.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669291" marR="0" lvl="1" indent="-334646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2AEAC"/>
              </a:buClr>
              <a:buSzPts val="3100"/>
              <a:buFont typeface="Comfortaa SemiBold"/>
              <a:buChar char="•"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He really cared about the Jewish people, so he followed their rules. He did things that weren't comfortable, and he said it was like becoming a slave, which is no fun. But Paul knew that if he could be a good friend and live like his neighbours, he would give them the best chance to know God.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0" i="0" u="none" strike="noStrike" cap="none">
              <a:solidFill>
                <a:srgbClr val="82AEA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48" name="Google Shape;248;p12"/>
          <p:cNvSpPr/>
          <p:nvPr/>
        </p:nvSpPr>
        <p:spPr>
          <a:xfrm>
            <a:off x="1699406" y="1840544"/>
            <a:ext cx="11172919" cy="5586460"/>
          </a:xfrm>
          <a:custGeom>
            <a:avLst/>
            <a:gdLst/>
            <a:ahLst/>
            <a:cxnLst/>
            <a:rect l="l" t="t" r="r" b="b"/>
            <a:pathLst>
              <a:path w="11172919" h="5586460" extrusionOk="0">
                <a:moveTo>
                  <a:pt x="0" y="0"/>
                </a:moveTo>
                <a:lnTo>
                  <a:pt x="11172919" y="0"/>
                </a:lnTo>
                <a:lnTo>
                  <a:pt x="11172919" y="5586460"/>
                </a:lnTo>
                <a:lnTo>
                  <a:pt x="0" y="5586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49" name="Google Shape;249;p12"/>
          <p:cNvSpPr/>
          <p:nvPr/>
        </p:nvSpPr>
        <p:spPr>
          <a:xfrm rot="-170946">
            <a:off x="6388296" y="6515104"/>
            <a:ext cx="2903845" cy="751370"/>
          </a:xfrm>
          <a:custGeom>
            <a:avLst/>
            <a:gdLst/>
            <a:ahLst/>
            <a:cxnLst/>
            <a:rect l="l" t="t" r="r" b="b"/>
            <a:pathLst>
              <a:path w="2903845" h="751370" extrusionOk="0">
                <a:moveTo>
                  <a:pt x="0" y="0"/>
                </a:moveTo>
                <a:lnTo>
                  <a:pt x="2903845" y="0"/>
                </a:lnTo>
                <a:lnTo>
                  <a:pt x="2903845" y="751370"/>
                </a:lnTo>
                <a:lnTo>
                  <a:pt x="0" y="751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50" name="Google Shape;250;p12"/>
          <p:cNvSpPr/>
          <p:nvPr/>
        </p:nvSpPr>
        <p:spPr>
          <a:xfrm>
            <a:off x="13108226" y="788263"/>
            <a:ext cx="1780987" cy="2104563"/>
          </a:xfrm>
          <a:custGeom>
            <a:avLst/>
            <a:gdLst/>
            <a:ahLst/>
            <a:cxnLst/>
            <a:rect l="l" t="t" r="r" b="b"/>
            <a:pathLst>
              <a:path w="1780987" h="2104563" extrusionOk="0">
                <a:moveTo>
                  <a:pt x="0" y="0"/>
                </a:moveTo>
                <a:lnTo>
                  <a:pt x="1780987" y="0"/>
                </a:lnTo>
                <a:lnTo>
                  <a:pt x="1780987" y="2104563"/>
                </a:lnTo>
                <a:lnTo>
                  <a:pt x="0" y="2104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51" name="Google Shape;251;p12"/>
          <p:cNvSpPr/>
          <p:nvPr/>
        </p:nvSpPr>
        <p:spPr>
          <a:xfrm>
            <a:off x="15732336" y="-1084577"/>
            <a:ext cx="3696880" cy="3696880"/>
          </a:xfrm>
          <a:custGeom>
            <a:avLst/>
            <a:gdLst/>
            <a:ahLst/>
            <a:cxnLst/>
            <a:rect l="l" t="t" r="r" b="b"/>
            <a:pathLst>
              <a:path w="3696880" h="3696880" extrusionOk="0">
                <a:moveTo>
                  <a:pt x="0" y="0"/>
                </a:moveTo>
                <a:lnTo>
                  <a:pt x="3696881" y="0"/>
                </a:lnTo>
                <a:lnTo>
                  <a:pt x="3696881" y="3696881"/>
                </a:lnTo>
                <a:lnTo>
                  <a:pt x="0" y="3696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52" name="Google Shape;252;p12"/>
          <p:cNvSpPr/>
          <p:nvPr/>
        </p:nvSpPr>
        <p:spPr>
          <a:xfrm rot="-1292784">
            <a:off x="16657846" y="6876138"/>
            <a:ext cx="1202908" cy="678139"/>
          </a:xfrm>
          <a:custGeom>
            <a:avLst/>
            <a:gdLst/>
            <a:ahLst/>
            <a:cxnLst/>
            <a:rect l="l" t="t" r="r" b="b"/>
            <a:pathLst>
              <a:path w="1202908" h="678139" extrusionOk="0">
                <a:moveTo>
                  <a:pt x="0" y="0"/>
                </a:moveTo>
                <a:lnTo>
                  <a:pt x="1202908" y="0"/>
                </a:lnTo>
                <a:lnTo>
                  <a:pt x="1202908" y="678140"/>
                </a:lnTo>
                <a:lnTo>
                  <a:pt x="0" y="678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53" name="Google Shape;253;p12"/>
          <p:cNvSpPr/>
          <p:nvPr/>
        </p:nvSpPr>
        <p:spPr>
          <a:xfrm>
            <a:off x="200544" y="6890789"/>
            <a:ext cx="1153031" cy="2527191"/>
          </a:xfrm>
          <a:custGeom>
            <a:avLst/>
            <a:gdLst/>
            <a:ahLst/>
            <a:cxnLst/>
            <a:rect l="l" t="t" r="r" b="b"/>
            <a:pathLst>
              <a:path w="1153031" h="2527191" extrusionOk="0">
                <a:moveTo>
                  <a:pt x="0" y="0"/>
                </a:moveTo>
                <a:lnTo>
                  <a:pt x="1153031" y="0"/>
                </a:lnTo>
                <a:lnTo>
                  <a:pt x="1153031" y="2527191"/>
                </a:lnTo>
                <a:lnTo>
                  <a:pt x="0" y="2527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54" name="Google Shape;254;p12"/>
          <p:cNvSpPr/>
          <p:nvPr/>
        </p:nvSpPr>
        <p:spPr>
          <a:xfrm>
            <a:off x="-529295" y="368811"/>
            <a:ext cx="2612708" cy="1855022"/>
          </a:xfrm>
          <a:custGeom>
            <a:avLst/>
            <a:gdLst/>
            <a:ahLst/>
            <a:cxnLst/>
            <a:rect l="l" t="t" r="r" b="b"/>
            <a:pathLst>
              <a:path w="2612708" h="1855022" extrusionOk="0">
                <a:moveTo>
                  <a:pt x="0" y="0"/>
                </a:moveTo>
                <a:lnTo>
                  <a:pt x="2612708" y="0"/>
                </a:lnTo>
                <a:lnTo>
                  <a:pt x="2612708" y="1855022"/>
                </a:lnTo>
                <a:lnTo>
                  <a:pt x="0" y="1855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55" name="Google Shape;255;p12"/>
          <p:cNvSpPr/>
          <p:nvPr/>
        </p:nvSpPr>
        <p:spPr>
          <a:xfrm>
            <a:off x="6544286" y="16643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56" name="Google Shape;256;p12"/>
          <p:cNvSpPr/>
          <p:nvPr/>
        </p:nvSpPr>
        <p:spPr>
          <a:xfrm>
            <a:off x="9790589" y="3353722"/>
            <a:ext cx="6390152" cy="5303827"/>
          </a:xfrm>
          <a:custGeom>
            <a:avLst/>
            <a:gdLst/>
            <a:ahLst/>
            <a:cxnLst/>
            <a:rect l="l" t="t" r="r" b="b"/>
            <a:pathLst>
              <a:path w="6390152" h="5303827" extrusionOk="0">
                <a:moveTo>
                  <a:pt x="0" y="0"/>
                </a:moveTo>
                <a:lnTo>
                  <a:pt x="6390153" y="0"/>
                </a:lnTo>
                <a:lnTo>
                  <a:pt x="6390153" y="5303827"/>
                </a:lnTo>
                <a:lnTo>
                  <a:pt x="0" y="5303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57" name="Google Shape;257;p12"/>
          <p:cNvSpPr/>
          <p:nvPr/>
        </p:nvSpPr>
        <p:spPr>
          <a:xfrm>
            <a:off x="1353575" y="2892826"/>
            <a:ext cx="4502095" cy="4271363"/>
          </a:xfrm>
          <a:custGeom>
            <a:avLst/>
            <a:gdLst/>
            <a:ahLst/>
            <a:cxnLst/>
            <a:rect l="l" t="t" r="r" b="b"/>
            <a:pathLst>
              <a:path w="4502095" h="4271363" extrusionOk="0">
                <a:moveTo>
                  <a:pt x="0" y="0"/>
                </a:moveTo>
                <a:lnTo>
                  <a:pt x="4502095" y="0"/>
                </a:lnTo>
                <a:lnTo>
                  <a:pt x="4502095" y="4271362"/>
                </a:lnTo>
                <a:lnTo>
                  <a:pt x="0" y="4271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63" name="Google Shape;263;p13"/>
          <p:cNvSpPr/>
          <p:nvPr/>
        </p:nvSpPr>
        <p:spPr>
          <a:xfrm>
            <a:off x="15477205" y="3407321"/>
            <a:ext cx="2816582" cy="5264640"/>
          </a:xfrm>
          <a:custGeom>
            <a:avLst/>
            <a:gdLst/>
            <a:ahLst/>
            <a:cxnLst/>
            <a:rect l="l" t="t" r="r" b="b"/>
            <a:pathLst>
              <a:path w="2816582" h="5264640" extrusionOk="0">
                <a:moveTo>
                  <a:pt x="0" y="0"/>
                </a:moveTo>
                <a:lnTo>
                  <a:pt x="2816582" y="0"/>
                </a:lnTo>
                <a:lnTo>
                  <a:pt x="2816582" y="5264640"/>
                </a:lnTo>
                <a:lnTo>
                  <a:pt x="0" y="5264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64" name="Google Shape;264;p13"/>
          <p:cNvSpPr/>
          <p:nvPr/>
        </p:nvSpPr>
        <p:spPr>
          <a:xfrm>
            <a:off x="2406648" y="1840544"/>
            <a:ext cx="11172919" cy="5586460"/>
          </a:xfrm>
          <a:custGeom>
            <a:avLst/>
            <a:gdLst/>
            <a:ahLst/>
            <a:cxnLst/>
            <a:rect l="l" t="t" r="r" b="b"/>
            <a:pathLst>
              <a:path w="11172919" h="5586460" extrusionOk="0">
                <a:moveTo>
                  <a:pt x="0" y="0"/>
                </a:moveTo>
                <a:lnTo>
                  <a:pt x="11172919" y="0"/>
                </a:lnTo>
                <a:lnTo>
                  <a:pt x="11172919" y="5586460"/>
                </a:lnTo>
                <a:lnTo>
                  <a:pt x="0" y="5586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65" name="Google Shape;265;p13"/>
          <p:cNvSpPr txBox="1"/>
          <p:nvPr/>
        </p:nvSpPr>
        <p:spPr>
          <a:xfrm>
            <a:off x="347763" y="3855450"/>
            <a:ext cx="15290700" cy="54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09041" marR="0" lvl="1" indent="-60452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2AEAC"/>
              </a:buClr>
              <a:buSzPts val="5600"/>
              <a:buFont typeface="Comfortaa SemiBold"/>
              <a:buChar char="•"/>
            </a:pPr>
            <a:r>
              <a:rPr lang="en-US" sz="56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Do you have any ideas on how to be a good friend?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1209041" marR="0" lvl="1" indent="-60452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2AEAC"/>
              </a:buClr>
              <a:buSzPts val="5600"/>
              <a:buFont typeface="Comfortaa SemiBold"/>
              <a:buChar char="•"/>
            </a:pPr>
            <a:r>
              <a:rPr lang="en-US" sz="56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Do you have any ideas for how to help your friends get to know God?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marR="0" lvl="0" indent="0" algn="l" rtl="0">
              <a:lnSpc>
                <a:spcPct val="7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 b="0" i="0" u="none" strike="noStrike" cap="none">
              <a:solidFill>
                <a:srgbClr val="82AE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15732336" y="-1084577"/>
            <a:ext cx="3696880" cy="3696880"/>
          </a:xfrm>
          <a:custGeom>
            <a:avLst/>
            <a:gdLst/>
            <a:ahLst/>
            <a:cxnLst/>
            <a:rect l="l" t="t" r="r" b="b"/>
            <a:pathLst>
              <a:path w="3696880" h="3696880" extrusionOk="0">
                <a:moveTo>
                  <a:pt x="0" y="0"/>
                </a:moveTo>
                <a:lnTo>
                  <a:pt x="3696881" y="0"/>
                </a:lnTo>
                <a:lnTo>
                  <a:pt x="3696881" y="3696881"/>
                </a:lnTo>
                <a:lnTo>
                  <a:pt x="0" y="3696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67" name="Google Shape;267;p13"/>
          <p:cNvSpPr/>
          <p:nvPr/>
        </p:nvSpPr>
        <p:spPr>
          <a:xfrm rot="1200205">
            <a:off x="-910551" y="902321"/>
            <a:ext cx="2914072" cy="2068991"/>
          </a:xfrm>
          <a:custGeom>
            <a:avLst/>
            <a:gdLst/>
            <a:ahLst/>
            <a:cxnLst/>
            <a:rect l="l" t="t" r="r" b="b"/>
            <a:pathLst>
              <a:path w="2914072" h="2068991" extrusionOk="0">
                <a:moveTo>
                  <a:pt x="0" y="0"/>
                </a:moveTo>
                <a:lnTo>
                  <a:pt x="2914072" y="0"/>
                </a:lnTo>
                <a:lnTo>
                  <a:pt x="2914072" y="2068991"/>
                </a:lnTo>
                <a:lnTo>
                  <a:pt x="0" y="2068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68" name="Google Shape;268;p13"/>
          <p:cNvSpPr/>
          <p:nvPr/>
        </p:nvSpPr>
        <p:spPr>
          <a:xfrm>
            <a:off x="376810" y="8402043"/>
            <a:ext cx="2200325" cy="756362"/>
          </a:xfrm>
          <a:custGeom>
            <a:avLst/>
            <a:gdLst/>
            <a:ahLst/>
            <a:cxnLst/>
            <a:rect l="l" t="t" r="r" b="b"/>
            <a:pathLst>
              <a:path w="2200325" h="756362" extrusionOk="0">
                <a:moveTo>
                  <a:pt x="0" y="0"/>
                </a:moveTo>
                <a:lnTo>
                  <a:pt x="2200325" y="0"/>
                </a:lnTo>
                <a:lnTo>
                  <a:pt x="2200325" y="756362"/>
                </a:lnTo>
                <a:lnTo>
                  <a:pt x="0" y="756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69" name="Google Shape;269;p13"/>
          <p:cNvSpPr txBox="1"/>
          <p:nvPr/>
        </p:nvSpPr>
        <p:spPr>
          <a:xfrm>
            <a:off x="745850" y="126625"/>
            <a:ext cx="16518300" cy="3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Discussion Questions: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0" name="Google Shape;270;p13"/>
          <p:cNvSpPr/>
          <p:nvPr/>
        </p:nvSpPr>
        <p:spPr>
          <a:xfrm rot="-648264" flipH="1">
            <a:off x="13364121" y="2515828"/>
            <a:ext cx="2390841" cy="1016107"/>
          </a:xfrm>
          <a:custGeom>
            <a:avLst/>
            <a:gdLst/>
            <a:ahLst/>
            <a:cxnLst/>
            <a:rect l="l" t="t" r="r" b="b"/>
            <a:pathLst>
              <a:path w="2390288" h="1015872" extrusionOk="0">
                <a:moveTo>
                  <a:pt x="2390287" y="0"/>
                </a:moveTo>
                <a:lnTo>
                  <a:pt x="0" y="0"/>
                </a:lnTo>
                <a:lnTo>
                  <a:pt x="0" y="1015872"/>
                </a:lnTo>
                <a:lnTo>
                  <a:pt x="2390287" y="1015872"/>
                </a:lnTo>
                <a:lnTo>
                  <a:pt x="2390287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/>
          <p:nvPr/>
        </p:nvSpPr>
        <p:spPr>
          <a:xfrm>
            <a:off x="6654833" y="945399"/>
            <a:ext cx="8631526" cy="7893923"/>
          </a:xfrm>
          <a:custGeom>
            <a:avLst/>
            <a:gdLst/>
            <a:ahLst/>
            <a:cxnLst/>
            <a:rect l="l" t="t" r="r" b="b"/>
            <a:pathLst>
              <a:path w="8631526" h="7893923" extrusionOk="0">
                <a:moveTo>
                  <a:pt x="0" y="0"/>
                </a:moveTo>
                <a:lnTo>
                  <a:pt x="8631526" y="0"/>
                </a:lnTo>
                <a:lnTo>
                  <a:pt x="8631526" y="7893923"/>
                </a:lnTo>
                <a:lnTo>
                  <a:pt x="0" y="78939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76" name="Google Shape;276;p14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77" name="Google Shape;277;p14"/>
          <p:cNvSpPr/>
          <p:nvPr/>
        </p:nvSpPr>
        <p:spPr>
          <a:xfrm>
            <a:off x="1666794" y="6785364"/>
            <a:ext cx="1153031" cy="2527191"/>
          </a:xfrm>
          <a:custGeom>
            <a:avLst/>
            <a:gdLst/>
            <a:ahLst/>
            <a:cxnLst/>
            <a:rect l="l" t="t" r="r" b="b"/>
            <a:pathLst>
              <a:path w="1153031" h="2527191" extrusionOk="0">
                <a:moveTo>
                  <a:pt x="0" y="0"/>
                </a:moveTo>
                <a:lnTo>
                  <a:pt x="1153031" y="0"/>
                </a:lnTo>
                <a:lnTo>
                  <a:pt x="1153031" y="2527191"/>
                </a:lnTo>
                <a:lnTo>
                  <a:pt x="0" y="2527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78" name="Google Shape;278;p14"/>
          <p:cNvSpPr/>
          <p:nvPr/>
        </p:nvSpPr>
        <p:spPr>
          <a:xfrm>
            <a:off x="-2447162" y="-658783"/>
            <a:ext cx="7370042" cy="6937052"/>
          </a:xfrm>
          <a:custGeom>
            <a:avLst/>
            <a:gdLst/>
            <a:ahLst/>
            <a:cxnLst/>
            <a:rect l="l" t="t" r="r" b="b"/>
            <a:pathLst>
              <a:path w="7370042" h="6937052" extrusionOk="0">
                <a:moveTo>
                  <a:pt x="0" y="0"/>
                </a:moveTo>
                <a:lnTo>
                  <a:pt x="7370041" y="0"/>
                </a:lnTo>
                <a:lnTo>
                  <a:pt x="7370041" y="6937052"/>
                </a:lnTo>
                <a:lnTo>
                  <a:pt x="0" y="6937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79" name="Google Shape;279;p14"/>
          <p:cNvSpPr/>
          <p:nvPr/>
        </p:nvSpPr>
        <p:spPr>
          <a:xfrm rot="227022">
            <a:off x="8192123" y="6974886"/>
            <a:ext cx="5789770" cy="1396782"/>
          </a:xfrm>
          <a:custGeom>
            <a:avLst/>
            <a:gdLst/>
            <a:ahLst/>
            <a:cxnLst/>
            <a:rect l="l" t="t" r="r" b="b"/>
            <a:pathLst>
              <a:path w="5789770" h="1396782" extrusionOk="0">
                <a:moveTo>
                  <a:pt x="0" y="0"/>
                </a:moveTo>
                <a:lnTo>
                  <a:pt x="5789770" y="0"/>
                </a:lnTo>
                <a:lnTo>
                  <a:pt x="5789770" y="1396782"/>
                </a:lnTo>
                <a:lnTo>
                  <a:pt x="0" y="1396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80" name="Google Shape;280;p14"/>
          <p:cNvSpPr/>
          <p:nvPr/>
        </p:nvSpPr>
        <p:spPr>
          <a:xfrm>
            <a:off x="9823600" y="681888"/>
            <a:ext cx="2680670" cy="693623"/>
          </a:xfrm>
          <a:custGeom>
            <a:avLst/>
            <a:gdLst/>
            <a:ahLst/>
            <a:cxnLst/>
            <a:rect l="l" t="t" r="r" b="b"/>
            <a:pathLst>
              <a:path w="2680670" h="693623" extrusionOk="0">
                <a:moveTo>
                  <a:pt x="0" y="0"/>
                </a:moveTo>
                <a:lnTo>
                  <a:pt x="2680670" y="0"/>
                </a:lnTo>
                <a:lnTo>
                  <a:pt x="2680670" y="693624"/>
                </a:lnTo>
                <a:lnTo>
                  <a:pt x="0" y="69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81" name="Google Shape;281;p14"/>
          <p:cNvSpPr/>
          <p:nvPr/>
        </p:nvSpPr>
        <p:spPr>
          <a:xfrm rot="-2014651">
            <a:off x="1960592" y="1753930"/>
            <a:ext cx="873433" cy="1325894"/>
          </a:xfrm>
          <a:custGeom>
            <a:avLst/>
            <a:gdLst/>
            <a:ahLst/>
            <a:cxnLst/>
            <a:rect l="l" t="t" r="r" b="b"/>
            <a:pathLst>
              <a:path w="873433" h="1325894" extrusionOk="0">
                <a:moveTo>
                  <a:pt x="0" y="0"/>
                </a:moveTo>
                <a:lnTo>
                  <a:pt x="873432" y="0"/>
                </a:lnTo>
                <a:lnTo>
                  <a:pt x="873432" y="1325894"/>
                </a:lnTo>
                <a:lnTo>
                  <a:pt x="0" y="1325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82" name="Google Shape;282;p14"/>
          <p:cNvSpPr/>
          <p:nvPr/>
        </p:nvSpPr>
        <p:spPr>
          <a:xfrm rot="-10260110">
            <a:off x="17553081" y="6416894"/>
            <a:ext cx="873433" cy="1325894"/>
          </a:xfrm>
          <a:custGeom>
            <a:avLst/>
            <a:gdLst/>
            <a:ahLst/>
            <a:cxnLst/>
            <a:rect l="l" t="t" r="r" b="b"/>
            <a:pathLst>
              <a:path w="873433" h="1325894" extrusionOk="0">
                <a:moveTo>
                  <a:pt x="0" y="0"/>
                </a:moveTo>
                <a:lnTo>
                  <a:pt x="873433" y="0"/>
                </a:lnTo>
                <a:lnTo>
                  <a:pt x="873433" y="1325894"/>
                </a:lnTo>
                <a:lnTo>
                  <a:pt x="0" y="1325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83" name="Google Shape;283;p14"/>
          <p:cNvSpPr/>
          <p:nvPr/>
        </p:nvSpPr>
        <p:spPr>
          <a:xfrm>
            <a:off x="4758858" y="1300517"/>
            <a:ext cx="2390288" cy="1015872"/>
          </a:xfrm>
          <a:custGeom>
            <a:avLst/>
            <a:gdLst/>
            <a:ahLst/>
            <a:cxnLst/>
            <a:rect l="l" t="t" r="r" b="b"/>
            <a:pathLst>
              <a:path w="2390288" h="1015872" extrusionOk="0">
                <a:moveTo>
                  <a:pt x="0" y="0"/>
                </a:moveTo>
                <a:lnTo>
                  <a:pt x="2390288" y="0"/>
                </a:lnTo>
                <a:lnTo>
                  <a:pt x="2390288" y="1015873"/>
                </a:lnTo>
                <a:lnTo>
                  <a:pt x="0" y="1015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84" name="Google Shape;284;p14"/>
          <p:cNvSpPr/>
          <p:nvPr/>
        </p:nvSpPr>
        <p:spPr>
          <a:xfrm>
            <a:off x="16766146" y="786730"/>
            <a:ext cx="2612708" cy="1855022"/>
          </a:xfrm>
          <a:custGeom>
            <a:avLst/>
            <a:gdLst/>
            <a:ahLst/>
            <a:cxnLst/>
            <a:rect l="l" t="t" r="r" b="b"/>
            <a:pathLst>
              <a:path w="2612708" h="1855022" extrusionOk="0">
                <a:moveTo>
                  <a:pt x="0" y="0"/>
                </a:moveTo>
                <a:lnTo>
                  <a:pt x="2612708" y="0"/>
                </a:lnTo>
                <a:lnTo>
                  <a:pt x="2612708" y="1855023"/>
                </a:lnTo>
                <a:lnTo>
                  <a:pt x="0" y="1855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85" name="Google Shape;285;p14"/>
          <p:cNvSpPr/>
          <p:nvPr/>
        </p:nvSpPr>
        <p:spPr>
          <a:xfrm>
            <a:off x="14975707" y="4724522"/>
            <a:ext cx="3014091" cy="4114800"/>
          </a:xfrm>
          <a:custGeom>
            <a:avLst/>
            <a:gdLst/>
            <a:ahLst/>
            <a:cxnLst/>
            <a:rect l="l" t="t" r="r" b="b"/>
            <a:pathLst>
              <a:path w="3014091" h="4114800" extrusionOk="0">
                <a:moveTo>
                  <a:pt x="0" y="0"/>
                </a:moveTo>
                <a:lnTo>
                  <a:pt x="3014091" y="0"/>
                </a:lnTo>
                <a:lnTo>
                  <a:pt x="30140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86" name="Google Shape;286;p14"/>
          <p:cNvSpPr txBox="1"/>
          <p:nvPr/>
        </p:nvSpPr>
        <p:spPr>
          <a:xfrm>
            <a:off x="2720831" y="3064577"/>
            <a:ext cx="2896653" cy="415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35" b="0" i="0" u="none" strike="noStrike" cap="none">
                <a:solidFill>
                  <a:srgbClr val="82AEA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87" name="Google Shape;287;p14"/>
          <p:cNvSpPr txBox="1"/>
          <p:nvPr/>
        </p:nvSpPr>
        <p:spPr>
          <a:xfrm>
            <a:off x="5780600" y="1989425"/>
            <a:ext cx="10504500" cy="28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97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We need to serve God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6984741" y="5093099"/>
            <a:ext cx="83016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Which means we need to put God ahead of ourselves.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94" name="Google Shape;294;p15"/>
          <p:cNvSpPr/>
          <p:nvPr/>
        </p:nvSpPr>
        <p:spPr>
          <a:xfrm rot="63050">
            <a:off x="3110491" y="1838707"/>
            <a:ext cx="11800409" cy="4312513"/>
          </a:xfrm>
          <a:custGeom>
            <a:avLst/>
            <a:gdLst/>
            <a:ahLst/>
            <a:cxnLst/>
            <a:rect l="l" t="t" r="r" b="b"/>
            <a:pathLst>
              <a:path w="11800409" h="4312513" extrusionOk="0">
                <a:moveTo>
                  <a:pt x="0" y="0"/>
                </a:moveTo>
                <a:lnTo>
                  <a:pt x="11800409" y="0"/>
                </a:lnTo>
                <a:lnTo>
                  <a:pt x="11800409" y="4312513"/>
                </a:lnTo>
                <a:lnTo>
                  <a:pt x="0" y="4312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95" name="Google Shape;295;p15"/>
          <p:cNvSpPr/>
          <p:nvPr/>
        </p:nvSpPr>
        <p:spPr>
          <a:xfrm rot="-171744">
            <a:off x="7871398" y="323961"/>
            <a:ext cx="2281591" cy="590362"/>
          </a:xfrm>
          <a:custGeom>
            <a:avLst/>
            <a:gdLst/>
            <a:ahLst/>
            <a:cxnLst/>
            <a:rect l="l" t="t" r="r" b="b"/>
            <a:pathLst>
              <a:path w="2278744" h="589625" extrusionOk="0">
                <a:moveTo>
                  <a:pt x="0" y="0"/>
                </a:moveTo>
                <a:lnTo>
                  <a:pt x="2278744" y="0"/>
                </a:lnTo>
                <a:lnTo>
                  <a:pt x="2278744" y="589625"/>
                </a:lnTo>
                <a:lnTo>
                  <a:pt x="0" y="589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96" name="Google Shape;296;p15"/>
          <p:cNvSpPr/>
          <p:nvPr/>
        </p:nvSpPr>
        <p:spPr>
          <a:xfrm>
            <a:off x="55284" y="4324896"/>
            <a:ext cx="2521746" cy="4533475"/>
          </a:xfrm>
          <a:custGeom>
            <a:avLst/>
            <a:gdLst/>
            <a:ahLst/>
            <a:cxnLst/>
            <a:rect l="l" t="t" r="r" b="b"/>
            <a:pathLst>
              <a:path w="2521746" h="4533475" extrusionOk="0">
                <a:moveTo>
                  <a:pt x="0" y="0"/>
                </a:moveTo>
                <a:lnTo>
                  <a:pt x="2521745" y="0"/>
                </a:lnTo>
                <a:lnTo>
                  <a:pt x="2521745" y="4533476"/>
                </a:lnTo>
                <a:lnTo>
                  <a:pt x="0" y="4533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97" name="Google Shape;297;p15"/>
          <p:cNvSpPr/>
          <p:nvPr/>
        </p:nvSpPr>
        <p:spPr>
          <a:xfrm>
            <a:off x="2248147" y="988624"/>
            <a:ext cx="2609496" cy="2211548"/>
          </a:xfrm>
          <a:custGeom>
            <a:avLst/>
            <a:gdLst/>
            <a:ahLst/>
            <a:cxnLst/>
            <a:rect l="l" t="t" r="r" b="b"/>
            <a:pathLst>
              <a:path w="2609496" h="2211548" extrusionOk="0">
                <a:moveTo>
                  <a:pt x="0" y="0"/>
                </a:moveTo>
                <a:lnTo>
                  <a:pt x="2609496" y="0"/>
                </a:lnTo>
                <a:lnTo>
                  <a:pt x="2609496" y="2211548"/>
                </a:lnTo>
                <a:lnTo>
                  <a:pt x="0" y="2211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98" name="Google Shape;298;p15"/>
          <p:cNvSpPr/>
          <p:nvPr/>
        </p:nvSpPr>
        <p:spPr>
          <a:xfrm rot="1200205">
            <a:off x="15678753" y="236733"/>
            <a:ext cx="2914072" cy="2068991"/>
          </a:xfrm>
          <a:custGeom>
            <a:avLst/>
            <a:gdLst/>
            <a:ahLst/>
            <a:cxnLst/>
            <a:rect l="l" t="t" r="r" b="b"/>
            <a:pathLst>
              <a:path w="2914072" h="2068991" extrusionOk="0">
                <a:moveTo>
                  <a:pt x="0" y="0"/>
                </a:moveTo>
                <a:lnTo>
                  <a:pt x="2914072" y="0"/>
                </a:lnTo>
                <a:lnTo>
                  <a:pt x="2914072" y="2068992"/>
                </a:lnTo>
                <a:lnTo>
                  <a:pt x="0" y="2068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99" name="Google Shape;299;p15"/>
          <p:cNvSpPr/>
          <p:nvPr/>
        </p:nvSpPr>
        <p:spPr>
          <a:xfrm rot="-755420">
            <a:off x="13267883" y="7228023"/>
            <a:ext cx="1202908" cy="678139"/>
          </a:xfrm>
          <a:custGeom>
            <a:avLst/>
            <a:gdLst/>
            <a:ahLst/>
            <a:cxnLst/>
            <a:rect l="l" t="t" r="r" b="b"/>
            <a:pathLst>
              <a:path w="1202908" h="678139" extrusionOk="0">
                <a:moveTo>
                  <a:pt x="0" y="0"/>
                </a:moveTo>
                <a:lnTo>
                  <a:pt x="1202908" y="0"/>
                </a:lnTo>
                <a:lnTo>
                  <a:pt x="1202908" y="678139"/>
                </a:lnTo>
                <a:lnTo>
                  <a:pt x="0" y="678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00" name="Google Shape;300;p15"/>
          <p:cNvSpPr/>
          <p:nvPr/>
        </p:nvSpPr>
        <p:spPr>
          <a:xfrm>
            <a:off x="14071359" y="3841927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 extrusionOk="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01" name="Google Shape;301;p15"/>
          <p:cNvSpPr txBox="1"/>
          <p:nvPr/>
        </p:nvSpPr>
        <p:spPr>
          <a:xfrm>
            <a:off x="4661775" y="1370500"/>
            <a:ext cx="98685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97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Zoom In Game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2" name="Google Shape;302;p15"/>
          <p:cNvSpPr txBox="1"/>
          <p:nvPr/>
        </p:nvSpPr>
        <p:spPr>
          <a:xfrm>
            <a:off x="3489075" y="2818300"/>
            <a:ext cx="10753200" cy="5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69291" marR="0" lvl="1" indent="-33464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2AEAC"/>
              </a:buClr>
              <a:buSzPts val="3100"/>
              <a:buFont typeface="Comfortaa SemiBold"/>
              <a:buChar char="•"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We'll be looking at a whole bunch of animals that are zoomed in, and then it will slowly zoom out. As a class, let's try to guess the right answer as quickly as we can.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669291" marR="0" lvl="1" indent="-33464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2AEAC"/>
              </a:buClr>
              <a:buSzPts val="3100"/>
              <a:buFont typeface="Comfortaa SemiBold"/>
              <a:buChar char="•"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The catch is, you can only guess once for every picture, so if you're wrong, you'll have to wait for someone else to get the right answer.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0" i="0" u="none" strike="noStrike" cap="none">
              <a:solidFill>
                <a:srgbClr val="82AEA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08" name="Google Shape;308;p16"/>
          <p:cNvSpPr/>
          <p:nvPr/>
        </p:nvSpPr>
        <p:spPr>
          <a:xfrm rot="63050">
            <a:off x="3243796" y="2523498"/>
            <a:ext cx="11800409" cy="4312513"/>
          </a:xfrm>
          <a:custGeom>
            <a:avLst/>
            <a:gdLst/>
            <a:ahLst/>
            <a:cxnLst/>
            <a:rect l="l" t="t" r="r" b="b"/>
            <a:pathLst>
              <a:path w="11800409" h="4312513" extrusionOk="0">
                <a:moveTo>
                  <a:pt x="0" y="0"/>
                </a:moveTo>
                <a:lnTo>
                  <a:pt x="11800408" y="0"/>
                </a:lnTo>
                <a:lnTo>
                  <a:pt x="11800408" y="4312513"/>
                </a:lnTo>
                <a:lnTo>
                  <a:pt x="0" y="4312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09" name="Google Shape;309;p16"/>
          <p:cNvSpPr/>
          <p:nvPr/>
        </p:nvSpPr>
        <p:spPr>
          <a:xfrm>
            <a:off x="14511472" y="3593732"/>
            <a:ext cx="4531420" cy="5629093"/>
          </a:xfrm>
          <a:custGeom>
            <a:avLst/>
            <a:gdLst/>
            <a:ahLst/>
            <a:cxnLst/>
            <a:rect l="l" t="t" r="r" b="b"/>
            <a:pathLst>
              <a:path w="4531420" h="5629093" extrusionOk="0">
                <a:moveTo>
                  <a:pt x="0" y="0"/>
                </a:moveTo>
                <a:lnTo>
                  <a:pt x="4531421" y="0"/>
                </a:lnTo>
                <a:lnTo>
                  <a:pt x="4531421" y="5629093"/>
                </a:lnTo>
                <a:lnTo>
                  <a:pt x="0" y="5629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10" name="Google Shape;310;p16"/>
          <p:cNvSpPr/>
          <p:nvPr/>
        </p:nvSpPr>
        <p:spPr>
          <a:xfrm rot="1200205">
            <a:off x="15678753" y="236733"/>
            <a:ext cx="2914072" cy="2068991"/>
          </a:xfrm>
          <a:custGeom>
            <a:avLst/>
            <a:gdLst/>
            <a:ahLst/>
            <a:cxnLst/>
            <a:rect l="l" t="t" r="r" b="b"/>
            <a:pathLst>
              <a:path w="2914072" h="2068991" extrusionOk="0">
                <a:moveTo>
                  <a:pt x="0" y="0"/>
                </a:moveTo>
                <a:lnTo>
                  <a:pt x="2914072" y="0"/>
                </a:lnTo>
                <a:lnTo>
                  <a:pt x="2914072" y="2068992"/>
                </a:lnTo>
                <a:lnTo>
                  <a:pt x="0" y="2068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11" name="Google Shape;311;p16"/>
          <p:cNvSpPr txBox="1"/>
          <p:nvPr/>
        </p:nvSpPr>
        <p:spPr>
          <a:xfrm>
            <a:off x="3594898" y="1679950"/>
            <a:ext cx="11278800" cy="7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69291" marR="0" lvl="1" indent="-33464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2AEAC"/>
              </a:buClr>
              <a:buSzPts val="3100"/>
              <a:buFont typeface="Comfortaa SemiBold"/>
              <a:buChar char="•"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We played this game because it reminds us there's always a bigger picture.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669291" marR="0" lvl="1" indent="-33464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2AEAC"/>
              </a:buClr>
              <a:buSzPts val="3100"/>
              <a:buFont typeface="Comfortaa SemiBold"/>
              <a:buChar char="•"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When we are trying to help someone, we can get really focused on the little details. It can be discouraging when we see how hard it is to help them.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669291" marR="0" lvl="1" indent="-33464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2AEAC"/>
              </a:buClr>
              <a:buSzPts val="3100"/>
              <a:buFont typeface="Comfortaa SemiBold"/>
              <a:buChar char="•"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We need to remember that there is a bigger picture, or else it won't make sense why we are trying so hard.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669291" marR="0" lvl="1" indent="-33464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2AEAC"/>
              </a:buClr>
              <a:buSzPts val="3100"/>
              <a:buFont typeface="Comfortaa SemiBold"/>
              <a:buChar char="•"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The bigger picture is that we are serving God and doing his work, and it's worth it.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0" i="0" u="none" strike="noStrike" cap="none">
              <a:solidFill>
                <a:srgbClr val="82AE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6"/>
          <p:cNvSpPr/>
          <p:nvPr/>
        </p:nvSpPr>
        <p:spPr>
          <a:xfrm rot="-755420">
            <a:off x="13267883" y="7228023"/>
            <a:ext cx="1202908" cy="678139"/>
          </a:xfrm>
          <a:custGeom>
            <a:avLst/>
            <a:gdLst/>
            <a:ahLst/>
            <a:cxnLst/>
            <a:rect l="l" t="t" r="r" b="b"/>
            <a:pathLst>
              <a:path w="1202908" h="678139" extrusionOk="0">
                <a:moveTo>
                  <a:pt x="0" y="0"/>
                </a:moveTo>
                <a:lnTo>
                  <a:pt x="1202908" y="0"/>
                </a:lnTo>
                <a:lnTo>
                  <a:pt x="1202908" y="678139"/>
                </a:lnTo>
                <a:lnTo>
                  <a:pt x="0" y="678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13" name="Google Shape;313;p16"/>
          <p:cNvSpPr/>
          <p:nvPr/>
        </p:nvSpPr>
        <p:spPr>
          <a:xfrm>
            <a:off x="534707" y="5337518"/>
            <a:ext cx="2779479" cy="3535109"/>
          </a:xfrm>
          <a:custGeom>
            <a:avLst/>
            <a:gdLst/>
            <a:ahLst/>
            <a:cxnLst/>
            <a:rect l="l" t="t" r="r" b="b"/>
            <a:pathLst>
              <a:path w="2779479" h="3535109" extrusionOk="0">
                <a:moveTo>
                  <a:pt x="0" y="0"/>
                </a:moveTo>
                <a:lnTo>
                  <a:pt x="2779479" y="0"/>
                </a:lnTo>
                <a:lnTo>
                  <a:pt x="2779479" y="3535108"/>
                </a:lnTo>
                <a:lnTo>
                  <a:pt x="0" y="3535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14" name="Google Shape;314;p16"/>
          <p:cNvSpPr/>
          <p:nvPr/>
        </p:nvSpPr>
        <p:spPr>
          <a:xfrm>
            <a:off x="13240651" y="2316656"/>
            <a:ext cx="628686" cy="611397"/>
          </a:xfrm>
          <a:custGeom>
            <a:avLst/>
            <a:gdLst/>
            <a:ahLst/>
            <a:cxnLst/>
            <a:rect l="l" t="t" r="r" b="b"/>
            <a:pathLst>
              <a:path w="628686" h="611397" extrusionOk="0">
                <a:moveTo>
                  <a:pt x="0" y="0"/>
                </a:moveTo>
                <a:lnTo>
                  <a:pt x="628686" y="0"/>
                </a:lnTo>
                <a:lnTo>
                  <a:pt x="628686" y="611397"/>
                </a:lnTo>
                <a:lnTo>
                  <a:pt x="0" y="61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15" name="Google Shape;315;p16"/>
          <p:cNvSpPr/>
          <p:nvPr/>
        </p:nvSpPr>
        <p:spPr>
          <a:xfrm>
            <a:off x="-9" y="129854"/>
            <a:ext cx="4256690" cy="4114800"/>
          </a:xfrm>
          <a:custGeom>
            <a:avLst/>
            <a:gdLst/>
            <a:ahLst/>
            <a:cxnLst/>
            <a:rect l="l" t="t" r="r" b="b"/>
            <a:pathLst>
              <a:path w="4256690" h="4114800" extrusionOk="0">
                <a:moveTo>
                  <a:pt x="0" y="0"/>
                </a:moveTo>
                <a:lnTo>
                  <a:pt x="4256690" y="0"/>
                </a:lnTo>
                <a:lnTo>
                  <a:pt x="42566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16" name="Google Shape;316;p16"/>
          <p:cNvSpPr txBox="1"/>
          <p:nvPr/>
        </p:nvSpPr>
        <p:spPr>
          <a:xfrm>
            <a:off x="5759856" y="232138"/>
            <a:ext cx="67683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97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Debrief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22" name="Google Shape;322;p17"/>
          <p:cNvSpPr/>
          <p:nvPr/>
        </p:nvSpPr>
        <p:spPr>
          <a:xfrm>
            <a:off x="1699406" y="1840544"/>
            <a:ext cx="11172919" cy="5586460"/>
          </a:xfrm>
          <a:custGeom>
            <a:avLst/>
            <a:gdLst/>
            <a:ahLst/>
            <a:cxnLst/>
            <a:rect l="l" t="t" r="r" b="b"/>
            <a:pathLst>
              <a:path w="11172919" h="5586460" extrusionOk="0">
                <a:moveTo>
                  <a:pt x="0" y="0"/>
                </a:moveTo>
                <a:lnTo>
                  <a:pt x="11172919" y="0"/>
                </a:lnTo>
                <a:lnTo>
                  <a:pt x="11172919" y="5586460"/>
                </a:lnTo>
                <a:lnTo>
                  <a:pt x="0" y="5586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23" name="Google Shape;323;p17"/>
          <p:cNvSpPr/>
          <p:nvPr/>
        </p:nvSpPr>
        <p:spPr>
          <a:xfrm rot="-170946">
            <a:off x="12320706" y="8226089"/>
            <a:ext cx="2903845" cy="751370"/>
          </a:xfrm>
          <a:custGeom>
            <a:avLst/>
            <a:gdLst/>
            <a:ahLst/>
            <a:cxnLst/>
            <a:rect l="l" t="t" r="r" b="b"/>
            <a:pathLst>
              <a:path w="2903845" h="751370" extrusionOk="0">
                <a:moveTo>
                  <a:pt x="0" y="0"/>
                </a:moveTo>
                <a:lnTo>
                  <a:pt x="2903845" y="0"/>
                </a:lnTo>
                <a:lnTo>
                  <a:pt x="2903845" y="751370"/>
                </a:lnTo>
                <a:lnTo>
                  <a:pt x="0" y="751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24" name="Google Shape;324;p17"/>
          <p:cNvSpPr/>
          <p:nvPr/>
        </p:nvSpPr>
        <p:spPr>
          <a:xfrm>
            <a:off x="-529295" y="368811"/>
            <a:ext cx="2612708" cy="1855022"/>
          </a:xfrm>
          <a:custGeom>
            <a:avLst/>
            <a:gdLst/>
            <a:ahLst/>
            <a:cxnLst/>
            <a:rect l="l" t="t" r="r" b="b"/>
            <a:pathLst>
              <a:path w="2612708" h="1855022" extrusionOk="0">
                <a:moveTo>
                  <a:pt x="0" y="0"/>
                </a:moveTo>
                <a:lnTo>
                  <a:pt x="2612708" y="0"/>
                </a:lnTo>
                <a:lnTo>
                  <a:pt x="2612708" y="1855022"/>
                </a:lnTo>
                <a:lnTo>
                  <a:pt x="0" y="1855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25" name="Google Shape;325;p17"/>
          <p:cNvSpPr txBox="1"/>
          <p:nvPr/>
        </p:nvSpPr>
        <p:spPr>
          <a:xfrm>
            <a:off x="1353575" y="3130117"/>
            <a:ext cx="14775300" cy="44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21 And when I am with people who are not ruled by the Law, I forget about the Law to win them. Of course, I never really forget about the law of God. In fact, I am ruled by the law of Christ. 22 When I am with people whose faith is weak, I live as they do to win them. I do everything I can to win everyone I possibly can. 23 I do all this for the good news because I want to share in its blessings.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1 Corinthians 9:21-23 (CEV)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209972" y="6843481"/>
            <a:ext cx="2978867" cy="1995841"/>
          </a:xfrm>
          <a:custGeom>
            <a:avLst/>
            <a:gdLst/>
            <a:ahLst/>
            <a:cxnLst/>
            <a:rect l="l" t="t" r="r" b="b"/>
            <a:pathLst>
              <a:path w="2978867" h="1995841" extrusionOk="0">
                <a:moveTo>
                  <a:pt x="0" y="0"/>
                </a:moveTo>
                <a:lnTo>
                  <a:pt x="2978867" y="0"/>
                </a:lnTo>
                <a:lnTo>
                  <a:pt x="2978867" y="1995841"/>
                </a:lnTo>
                <a:lnTo>
                  <a:pt x="0" y="1995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27" name="Google Shape;327;p17"/>
          <p:cNvSpPr/>
          <p:nvPr/>
        </p:nvSpPr>
        <p:spPr>
          <a:xfrm>
            <a:off x="10604487" y="575580"/>
            <a:ext cx="7315200" cy="2304288"/>
          </a:xfrm>
          <a:custGeom>
            <a:avLst/>
            <a:gdLst/>
            <a:ahLst/>
            <a:cxnLst/>
            <a:rect l="l" t="t" r="r" b="b"/>
            <a:pathLst>
              <a:path w="7315200" h="2304288" extrusionOk="0">
                <a:moveTo>
                  <a:pt x="0" y="0"/>
                </a:moveTo>
                <a:lnTo>
                  <a:pt x="7315200" y="0"/>
                </a:lnTo>
                <a:lnTo>
                  <a:pt x="7315200" y="2304288"/>
                </a:lnTo>
                <a:lnTo>
                  <a:pt x="0" y="2304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28" name="Google Shape;328;p17"/>
          <p:cNvSpPr txBox="1"/>
          <p:nvPr/>
        </p:nvSpPr>
        <p:spPr>
          <a:xfrm>
            <a:off x="2719375" y="1243025"/>
            <a:ext cx="117633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97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Bible Reference: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34" name="Google Shape;334;p18"/>
          <p:cNvSpPr/>
          <p:nvPr/>
        </p:nvSpPr>
        <p:spPr>
          <a:xfrm>
            <a:off x="15766642" y="-734026"/>
            <a:ext cx="4371633" cy="4114800"/>
          </a:xfrm>
          <a:custGeom>
            <a:avLst/>
            <a:gdLst/>
            <a:ahLst/>
            <a:cxnLst/>
            <a:rect l="l" t="t" r="r" b="b"/>
            <a:pathLst>
              <a:path w="4371633" h="4114800" extrusionOk="0">
                <a:moveTo>
                  <a:pt x="0" y="0"/>
                </a:moveTo>
                <a:lnTo>
                  <a:pt x="4371634" y="0"/>
                </a:lnTo>
                <a:lnTo>
                  <a:pt x="4371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35" name="Google Shape;335;p18"/>
          <p:cNvSpPr/>
          <p:nvPr/>
        </p:nvSpPr>
        <p:spPr>
          <a:xfrm>
            <a:off x="-1288897" y="-1087650"/>
            <a:ext cx="4371633" cy="4114800"/>
          </a:xfrm>
          <a:custGeom>
            <a:avLst/>
            <a:gdLst/>
            <a:ahLst/>
            <a:cxnLst/>
            <a:rect l="l" t="t" r="r" b="b"/>
            <a:pathLst>
              <a:path w="4371633" h="4114800" extrusionOk="0">
                <a:moveTo>
                  <a:pt x="0" y="0"/>
                </a:moveTo>
                <a:lnTo>
                  <a:pt x="4371634" y="0"/>
                </a:lnTo>
                <a:lnTo>
                  <a:pt x="4371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36" name="Google Shape;336;p18"/>
          <p:cNvSpPr/>
          <p:nvPr/>
        </p:nvSpPr>
        <p:spPr>
          <a:xfrm>
            <a:off x="1028700" y="3593732"/>
            <a:ext cx="2816582" cy="5264640"/>
          </a:xfrm>
          <a:custGeom>
            <a:avLst/>
            <a:gdLst/>
            <a:ahLst/>
            <a:cxnLst/>
            <a:rect l="l" t="t" r="r" b="b"/>
            <a:pathLst>
              <a:path w="2816582" h="5264640" extrusionOk="0">
                <a:moveTo>
                  <a:pt x="0" y="0"/>
                </a:moveTo>
                <a:lnTo>
                  <a:pt x="2816582" y="0"/>
                </a:lnTo>
                <a:lnTo>
                  <a:pt x="2816582" y="5264640"/>
                </a:lnTo>
                <a:lnTo>
                  <a:pt x="0" y="5264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37" name="Google Shape;337;p18"/>
          <p:cNvSpPr/>
          <p:nvPr/>
        </p:nvSpPr>
        <p:spPr>
          <a:xfrm>
            <a:off x="4645190" y="1297054"/>
            <a:ext cx="8580695" cy="7025444"/>
          </a:xfrm>
          <a:custGeom>
            <a:avLst/>
            <a:gdLst/>
            <a:ahLst/>
            <a:cxnLst/>
            <a:rect l="l" t="t" r="r" b="b"/>
            <a:pathLst>
              <a:path w="8580695" h="7025444" extrusionOk="0">
                <a:moveTo>
                  <a:pt x="0" y="0"/>
                </a:moveTo>
                <a:lnTo>
                  <a:pt x="8580695" y="0"/>
                </a:lnTo>
                <a:lnTo>
                  <a:pt x="8580695" y="7025444"/>
                </a:lnTo>
                <a:lnTo>
                  <a:pt x="0" y="7025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38" name="Google Shape;338;p18"/>
          <p:cNvSpPr/>
          <p:nvPr/>
        </p:nvSpPr>
        <p:spPr>
          <a:xfrm rot="-475323">
            <a:off x="10623977" y="7092853"/>
            <a:ext cx="3096872" cy="801316"/>
          </a:xfrm>
          <a:custGeom>
            <a:avLst/>
            <a:gdLst/>
            <a:ahLst/>
            <a:cxnLst/>
            <a:rect l="l" t="t" r="r" b="b"/>
            <a:pathLst>
              <a:path w="3096872" h="801316" extrusionOk="0">
                <a:moveTo>
                  <a:pt x="0" y="0"/>
                </a:moveTo>
                <a:lnTo>
                  <a:pt x="3096872" y="0"/>
                </a:lnTo>
                <a:lnTo>
                  <a:pt x="3096872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39" name="Google Shape;339;p18"/>
          <p:cNvSpPr/>
          <p:nvPr/>
        </p:nvSpPr>
        <p:spPr>
          <a:xfrm>
            <a:off x="14330844" y="3593732"/>
            <a:ext cx="2928456" cy="5264640"/>
          </a:xfrm>
          <a:custGeom>
            <a:avLst/>
            <a:gdLst/>
            <a:ahLst/>
            <a:cxnLst/>
            <a:rect l="l" t="t" r="r" b="b"/>
            <a:pathLst>
              <a:path w="2928456" h="5264640" extrusionOk="0">
                <a:moveTo>
                  <a:pt x="0" y="0"/>
                </a:moveTo>
                <a:lnTo>
                  <a:pt x="2928456" y="0"/>
                </a:lnTo>
                <a:lnTo>
                  <a:pt x="2928456" y="5264640"/>
                </a:lnTo>
                <a:lnTo>
                  <a:pt x="0" y="5264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40" name="Google Shape;340;p18"/>
          <p:cNvSpPr/>
          <p:nvPr/>
        </p:nvSpPr>
        <p:spPr>
          <a:xfrm rot="-2014651">
            <a:off x="5143210" y="5804535"/>
            <a:ext cx="873433" cy="1325894"/>
          </a:xfrm>
          <a:custGeom>
            <a:avLst/>
            <a:gdLst/>
            <a:ahLst/>
            <a:cxnLst/>
            <a:rect l="l" t="t" r="r" b="b"/>
            <a:pathLst>
              <a:path w="873433" h="1325894" extrusionOk="0">
                <a:moveTo>
                  <a:pt x="0" y="0"/>
                </a:moveTo>
                <a:lnTo>
                  <a:pt x="873433" y="0"/>
                </a:lnTo>
                <a:lnTo>
                  <a:pt x="873433" y="1325894"/>
                </a:lnTo>
                <a:lnTo>
                  <a:pt x="0" y="1325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41" name="Google Shape;341;p18"/>
          <p:cNvSpPr/>
          <p:nvPr/>
        </p:nvSpPr>
        <p:spPr>
          <a:xfrm>
            <a:off x="15068000" y="482140"/>
            <a:ext cx="1585883" cy="1874012"/>
          </a:xfrm>
          <a:custGeom>
            <a:avLst/>
            <a:gdLst/>
            <a:ahLst/>
            <a:cxnLst/>
            <a:rect l="l" t="t" r="r" b="b"/>
            <a:pathLst>
              <a:path w="1585883" h="1874012" extrusionOk="0">
                <a:moveTo>
                  <a:pt x="0" y="0"/>
                </a:moveTo>
                <a:lnTo>
                  <a:pt x="1585883" y="0"/>
                </a:lnTo>
                <a:lnTo>
                  <a:pt x="1585883" y="1874012"/>
                </a:lnTo>
                <a:lnTo>
                  <a:pt x="0" y="1874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42" name="Google Shape;342;p18"/>
          <p:cNvSpPr txBox="1"/>
          <p:nvPr/>
        </p:nvSpPr>
        <p:spPr>
          <a:xfrm>
            <a:off x="4849428" y="4804647"/>
            <a:ext cx="7682400" cy="24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We need to serve people, and we need to serve God.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marR="0" lvl="0" indent="0" algn="ctr" rtl="0">
              <a:lnSpc>
                <a:spcPct val="11664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>
              <a:solidFill>
                <a:srgbClr val="82AE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 txBox="1"/>
          <p:nvPr/>
        </p:nvSpPr>
        <p:spPr>
          <a:xfrm>
            <a:off x="1028688" y="279775"/>
            <a:ext cx="16080300" cy="57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97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How can we help someone to become a Christian?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97" b="0" i="0" u="none" strike="noStrike" cap="none">
              <a:solidFill>
                <a:srgbClr val="FF8C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9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49" name="Google Shape;349;p19"/>
          <p:cNvSpPr/>
          <p:nvPr/>
        </p:nvSpPr>
        <p:spPr>
          <a:xfrm>
            <a:off x="4361889" y="331237"/>
            <a:ext cx="9385725" cy="9127617"/>
          </a:xfrm>
          <a:custGeom>
            <a:avLst/>
            <a:gdLst/>
            <a:ahLst/>
            <a:cxnLst/>
            <a:rect l="l" t="t" r="r" b="b"/>
            <a:pathLst>
              <a:path w="9385725" h="9127617" extrusionOk="0">
                <a:moveTo>
                  <a:pt x="0" y="0"/>
                </a:moveTo>
                <a:lnTo>
                  <a:pt x="9385725" y="0"/>
                </a:lnTo>
                <a:lnTo>
                  <a:pt x="9385725" y="9127617"/>
                </a:lnTo>
                <a:lnTo>
                  <a:pt x="0" y="9127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50" name="Google Shape;350;p19"/>
          <p:cNvSpPr txBox="1"/>
          <p:nvPr/>
        </p:nvSpPr>
        <p:spPr>
          <a:xfrm>
            <a:off x="2393050" y="2302700"/>
            <a:ext cx="14202900" cy="23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61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End Craft: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1" name="Google Shape;351;p19"/>
          <p:cNvSpPr/>
          <p:nvPr/>
        </p:nvSpPr>
        <p:spPr>
          <a:xfrm>
            <a:off x="7868336" y="234722"/>
            <a:ext cx="2372830" cy="1382174"/>
          </a:xfrm>
          <a:custGeom>
            <a:avLst/>
            <a:gdLst/>
            <a:ahLst/>
            <a:cxnLst/>
            <a:rect l="l" t="t" r="r" b="b"/>
            <a:pathLst>
              <a:path w="2372830" h="1382174" extrusionOk="0">
                <a:moveTo>
                  <a:pt x="0" y="0"/>
                </a:moveTo>
                <a:lnTo>
                  <a:pt x="2372831" y="0"/>
                </a:lnTo>
                <a:lnTo>
                  <a:pt x="2372831" y="1382174"/>
                </a:lnTo>
                <a:lnTo>
                  <a:pt x="0" y="1382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52" name="Google Shape;352;p19"/>
          <p:cNvSpPr/>
          <p:nvPr/>
        </p:nvSpPr>
        <p:spPr>
          <a:xfrm rot="550423">
            <a:off x="7097360" y="4991434"/>
            <a:ext cx="4093281" cy="1422415"/>
          </a:xfrm>
          <a:custGeom>
            <a:avLst/>
            <a:gdLst/>
            <a:ahLst/>
            <a:cxnLst/>
            <a:rect l="l" t="t" r="r" b="b"/>
            <a:pathLst>
              <a:path w="4093281" h="1422415" extrusionOk="0">
                <a:moveTo>
                  <a:pt x="0" y="0"/>
                </a:moveTo>
                <a:lnTo>
                  <a:pt x="4093280" y="0"/>
                </a:lnTo>
                <a:lnTo>
                  <a:pt x="4093280" y="1422415"/>
                </a:lnTo>
                <a:lnTo>
                  <a:pt x="0" y="1422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53" name="Google Shape;353;p19"/>
          <p:cNvSpPr/>
          <p:nvPr/>
        </p:nvSpPr>
        <p:spPr>
          <a:xfrm>
            <a:off x="14622685" y="4674238"/>
            <a:ext cx="3826054" cy="4913070"/>
          </a:xfrm>
          <a:custGeom>
            <a:avLst/>
            <a:gdLst/>
            <a:ahLst/>
            <a:cxnLst/>
            <a:rect l="l" t="t" r="r" b="b"/>
            <a:pathLst>
              <a:path w="3826054" h="4913070" extrusionOk="0">
                <a:moveTo>
                  <a:pt x="0" y="0"/>
                </a:moveTo>
                <a:lnTo>
                  <a:pt x="3826053" y="0"/>
                </a:lnTo>
                <a:lnTo>
                  <a:pt x="3826053" y="4913070"/>
                </a:lnTo>
                <a:lnTo>
                  <a:pt x="0" y="4913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54" name="Google Shape;354;p19"/>
          <p:cNvSpPr/>
          <p:nvPr/>
        </p:nvSpPr>
        <p:spPr>
          <a:xfrm>
            <a:off x="-238030" y="4674238"/>
            <a:ext cx="3918174" cy="4913070"/>
          </a:xfrm>
          <a:custGeom>
            <a:avLst/>
            <a:gdLst/>
            <a:ahLst/>
            <a:cxnLst/>
            <a:rect l="l" t="t" r="r" b="b"/>
            <a:pathLst>
              <a:path w="3918174" h="4913070" extrusionOk="0">
                <a:moveTo>
                  <a:pt x="0" y="0"/>
                </a:moveTo>
                <a:lnTo>
                  <a:pt x="3918174" y="0"/>
                </a:lnTo>
                <a:lnTo>
                  <a:pt x="3918174" y="4913070"/>
                </a:lnTo>
                <a:lnTo>
                  <a:pt x="0" y="4913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55" name="Google Shape;355;p19"/>
          <p:cNvSpPr txBox="1"/>
          <p:nvPr/>
        </p:nvSpPr>
        <p:spPr>
          <a:xfrm>
            <a:off x="4885773" y="4470760"/>
            <a:ext cx="85164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4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Air Cannon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356" name="Google Shape;356;p19"/>
          <p:cNvSpPr/>
          <p:nvPr/>
        </p:nvSpPr>
        <p:spPr>
          <a:xfrm rot="1200205">
            <a:off x="15903787" y="534601"/>
            <a:ext cx="2914072" cy="2068991"/>
          </a:xfrm>
          <a:custGeom>
            <a:avLst/>
            <a:gdLst/>
            <a:ahLst/>
            <a:cxnLst/>
            <a:rect l="l" t="t" r="r" b="b"/>
            <a:pathLst>
              <a:path w="2914072" h="2068991" extrusionOk="0">
                <a:moveTo>
                  <a:pt x="0" y="0"/>
                </a:moveTo>
                <a:lnTo>
                  <a:pt x="2914072" y="0"/>
                </a:lnTo>
                <a:lnTo>
                  <a:pt x="2914072" y="2068991"/>
                </a:lnTo>
                <a:lnTo>
                  <a:pt x="0" y="2068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57" name="Google Shape;357;p19"/>
          <p:cNvSpPr/>
          <p:nvPr/>
        </p:nvSpPr>
        <p:spPr>
          <a:xfrm rot="1200205">
            <a:off x="-428336" y="534601"/>
            <a:ext cx="2914072" cy="2068991"/>
          </a:xfrm>
          <a:custGeom>
            <a:avLst/>
            <a:gdLst/>
            <a:ahLst/>
            <a:cxnLst/>
            <a:rect l="l" t="t" r="r" b="b"/>
            <a:pathLst>
              <a:path w="2914072" h="2068991" extrusionOk="0">
                <a:moveTo>
                  <a:pt x="0" y="0"/>
                </a:moveTo>
                <a:lnTo>
                  <a:pt x="2914072" y="0"/>
                </a:lnTo>
                <a:lnTo>
                  <a:pt x="2914072" y="2068991"/>
                </a:lnTo>
                <a:lnTo>
                  <a:pt x="0" y="2068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58" name="Google Shape;358;p19"/>
          <p:cNvSpPr/>
          <p:nvPr/>
        </p:nvSpPr>
        <p:spPr>
          <a:xfrm rot="777732">
            <a:off x="12420779" y="2744950"/>
            <a:ext cx="1482618" cy="835826"/>
          </a:xfrm>
          <a:custGeom>
            <a:avLst/>
            <a:gdLst/>
            <a:ahLst/>
            <a:cxnLst/>
            <a:rect l="l" t="t" r="r" b="b"/>
            <a:pathLst>
              <a:path w="1482618" h="835826" extrusionOk="0">
                <a:moveTo>
                  <a:pt x="0" y="0"/>
                </a:moveTo>
                <a:lnTo>
                  <a:pt x="1482618" y="0"/>
                </a:lnTo>
                <a:lnTo>
                  <a:pt x="1482618" y="835826"/>
                </a:lnTo>
                <a:lnTo>
                  <a:pt x="0" y="8358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59" name="Google Shape;359;p19"/>
          <p:cNvSpPr/>
          <p:nvPr/>
        </p:nvSpPr>
        <p:spPr>
          <a:xfrm rot="222289">
            <a:off x="4403814" y="2525474"/>
            <a:ext cx="873433" cy="1325894"/>
          </a:xfrm>
          <a:custGeom>
            <a:avLst/>
            <a:gdLst/>
            <a:ahLst/>
            <a:cxnLst/>
            <a:rect l="l" t="t" r="r" b="b"/>
            <a:pathLst>
              <a:path w="873433" h="1325894" extrusionOk="0">
                <a:moveTo>
                  <a:pt x="0" y="0"/>
                </a:moveTo>
                <a:lnTo>
                  <a:pt x="873433" y="0"/>
                </a:lnTo>
                <a:lnTo>
                  <a:pt x="873433" y="1325894"/>
                </a:lnTo>
                <a:lnTo>
                  <a:pt x="0" y="1325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60" name="Google Shape;360;p19"/>
          <p:cNvSpPr/>
          <p:nvPr/>
        </p:nvSpPr>
        <p:spPr>
          <a:xfrm>
            <a:off x="8509583" y="7237557"/>
            <a:ext cx="1268835" cy="1499361"/>
          </a:xfrm>
          <a:custGeom>
            <a:avLst/>
            <a:gdLst/>
            <a:ahLst/>
            <a:cxnLst/>
            <a:rect l="l" t="t" r="r" b="b"/>
            <a:pathLst>
              <a:path w="1268835" h="1499361" extrusionOk="0">
                <a:moveTo>
                  <a:pt x="0" y="0"/>
                </a:moveTo>
                <a:lnTo>
                  <a:pt x="1268834" y="0"/>
                </a:lnTo>
                <a:lnTo>
                  <a:pt x="1268834" y="1499361"/>
                </a:lnTo>
                <a:lnTo>
                  <a:pt x="0" y="1499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61" name="Google Shape;361;p19"/>
          <p:cNvSpPr/>
          <p:nvPr/>
        </p:nvSpPr>
        <p:spPr>
          <a:xfrm>
            <a:off x="8058809" y="1503503"/>
            <a:ext cx="1991884" cy="684710"/>
          </a:xfrm>
          <a:custGeom>
            <a:avLst/>
            <a:gdLst/>
            <a:ahLst/>
            <a:cxnLst/>
            <a:rect l="l" t="t" r="r" b="b"/>
            <a:pathLst>
              <a:path w="1991884" h="684710" extrusionOk="0">
                <a:moveTo>
                  <a:pt x="0" y="0"/>
                </a:moveTo>
                <a:lnTo>
                  <a:pt x="1991885" y="0"/>
                </a:lnTo>
                <a:lnTo>
                  <a:pt x="1991885" y="684710"/>
                </a:lnTo>
                <a:lnTo>
                  <a:pt x="0" y="684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01" name="Google Shape;101;p2"/>
          <p:cNvSpPr/>
          <p:nvPr/>
        </p:nvSpPr>
        <p:spPr>
          <a:xfrm>
            <a:off x="15284917" y="-283376"/>
            <a:ext cx="4371633" cy="4114800"/>
          </a:xfrm>
          <a:custGeom>
            <a:avLst/>
            <a:gdLst/>
            <a:ahLst/>
            <a:cxnLst/>
            <a:rect l="l" t="t" r="r" b="b"/>
            <a:pathLst>
              <a:path w="4371633" h="4114800" extrusionOk="0">
                <a:moveTo>
                  <a:pt x="0" y="0"/>
                </a:moveTo>
                <a:lnTo>
                  <a:pt x="4371634" y="0"/>
                </a:lnTo>
                <a:lnTo>
                  <a:pt x="4371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02" name="Google Shape;102;p2"/>
          <p:cNvSpPr/>
          <p:nvPr/>
        </p:nvSpPr>
        <p:spPr>
          <a:xfrm>
            <a:off x="-526347" y="-77600"/>
            <a:ext cx="4371633" cy="4114800"/>
          </a:xfrm>
          <a:custGeom>
            <a:avLst/>
            <a:gdLst/>
            <a:ahLst/>
            <a:cxnLst/>
            <a:rect l="l" t="t" r="r" b="b"/>
            <a:pathLst>
              <a:path w="4371633" h="4114800" extrusionOk="0">
                <a:moveTo>
                  <a:pt x="0" y="0"/>
                </a:moveTo>
                <a:lnTo>
                  <a:pt x="4371634" y="0"/>
                </a:lnTo>
                <a:lnTo>
                  <a:pt x="4371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03" name="Google Shape;103;p2"/>
          <p:cNvSpPr/>
          <p:nvPr/>
        </p:nvSpPr>
        <p:spPr>
          <a:xfrm>
            <a:off x="1028700" y="3593732"/>
            <a:ext cx="2816582" cy="5264640"/>
          </a:xfrm>
          <a:custGeom>
            <a:avLst/>
            <a:gdLst/>
            <a:ahLst/>
            <a:cxnLst/>
            <a:rect l="l" t="t" r="r" b="b"/>
            <a:pathLst>
              <a:path w="2816582" h="5264640" extrusionOk="0">
                <a:moveTo>
                  <a:pt x="0" y="0"/>
                </a:moveTo>
                <a:lnTo>
                  <a:pt x="2816582" y="0"/>
                </a:lnTo>
                <a:lnTo>
                  <a:pt x="2816582" y="5264640"/>
                </a:lnTo>
                <a:lnTo>
                  <a:pt x="0" y="5264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04" name="Google Shape;104;p2"/>
          <p:cNvSpPr/>
          <p:nvPr/>
        </p:nvSpPr>
        <p:spPr>
          <a:xfrm>
            <a:off x="4931353" y="1078315"/>
            <a:ext cx="8580695" cy="7025444"/>
          </a:xfrm>
          <a:custGeom>
            <a:avLst/>
            <a:gdLst/>
            <a:ahLst/>
            <a:cxnLst/>
            <a:rect l="l" t="t" r="r" b="b"/>
            <a:pathLst>
              <a:path w="8580695" h="7025444" extrusionOk="0">
                <a:moveTo>
                  <a:pt x="0" y="0"/>
                </a:moveTo>
                <a:lnTo>
                  <a:pt x="8580694" y="0"/>
                </a:lnTo>
                <a:lnTo>
                  <a:pt x="8580694" y="7025444"/>
                </a:lnTo>
                <a:lnTo>
                  <a:pt x="0" y="7025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05" name="Google Shape;105;p2"/>
          <p:cNvSpPr/>
          <p:nvPr/>
        </p:nvSpPr>
        <p:spPr>
          <a:xfrm rot="-475323">
            <a:off x="8675037" y="6850012"/>
            <a:ext cx="3096872" cy="801316"/>
          </a:xfrm>
          <a:custGeom>
            <a:avLst/>
            <a:gdLst/>
            <a:ahLst/>
            <a:cxnLst/>
            <a:rect l="l" t="t" r="r" b="b"/>
            <a:pathLst>
              <a:path w="3096872" h="801316" extrusionOk="0">
                <a:moveTo>
                  <a:pt x="0" y="0"/>
                </a:moveTo>
                <a:lnTo>
                  <a:pt x="3096871" y="0"/>
                </a:lnTo>
                <a:lnTo>
                  <a:pt x="3096871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06" name="Google Shape;106;p2"/>
          <p:cNvSpPr/>
          <p:nvPr/>
        </p:nvSpPr>
        <p:spPr>
          <a:xfrm>
            <a:off x="14396707" y="3764682"/>
            <a:ext cx="2928456" cy="5264640"/>
          </a:xfrm>
          <a:custGeom>
            <a:avLst/>
            <a:gdLst/>
            <a:ahLst/>
            <a:cxnLst/>
            <a:rect l="l" t="t" r="r" b="b"/>
            <a:pathLst>
              <a:path w="2928456" h="5264640" extrusionOk="0">
                <a:moveTo>
                  <a:pt x="0" y="0"/>
                </a:moveTo>
                <a:lnTo>
                  <a:pt x="2928456" y="0"/>
                </a:lnTo>
                <a:lnTo>
                  <a:pt x="2928456" y="5264640"/>
                </a:lnTo>
                <a:lnTo>
                  <a:pt x="0" y="5264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07" name="Google Shape;107;p2"/>
          <p:cNvSpPr/>
          <p:nvPr/>
        </p:nvSpPr>
        <p:spPr>
          <a:xfrm rot="-2014651">
            <a:off x="5143210" y="5804535"/>
            <a:ext cx="873433" cy="1325894"/>
          </a:xfrm>
          <a:custGeom>
            <a:avLst/>
            <a:gdLst/>
            <a:ahLst/>
            <a:cxnLst/>
            <a:rect l="l" t="t" r="r" b="b"/>
            <a:pathLst>
              <a:path w="873433" h="1325894" extrusionOk="0">
                <a:moveTo>
                  <a:pt x="0" y="0"/>
                </a:moveTo>
                <a:lnTo>
                  <a:pt x="873433" y="0"/>
                </a:lnTo>
                <a:lnTo>
                  <a:pt x="873433" y="1325894"/>
                </a:lnTo>
                <a:lnTo>
                  <a:pt x="0" y="1325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08" name="Google Shape;108;p2"/>
          <p:cNvSpPr/>
          <p:nvPr/>
        </p:nvSpPr>
        <p:spPr>
          <a:xfrm>
            <a:off x="15068000" y="482140"/>
            <a:ext cx="1585883" cy="1874012"/>
          </a:xfrm>
          <a:custGeom>
            <a:avLst/>
            <a:gdLst/>
            <a:ahLst/>
            <a:cxnLst/>
            <a:rect l="l" t="t" r="r" b="b"/>
            <a:pathLst>
              <a:path w="1585883" h="1874012" extrusionOk="0">
                <a:moveTo>
                  <a:pt x="0" y="0"/>
                </a:moveTo>
                <a:lnTo>
                  <a:pt x="1585883" y="0"/>
                </a:lnTo>
                <a:lnTo>
                  <a:pt x="1585883" y="1874012"/>
                </a:lnTo>
                <a:lnTo>
                  <a:pt x="0" y="1874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09" name="Google Shape;109;p2"/>
          <p:cNvSpPr txBox="1"/>
          <p:nvPr/>
        </p:nvSpPr>
        <p:spPr>
          <a:xfrm>
            <a:off x="4065597" y="6066489"/>
            <a:ext cx="9834600" cy="241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i="0" u="none" strike="noStrike" cap="none" dirty="0">
                <a:solidFill>
                  <a:srgbClr val="82AEAC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Your goal is to solve as many </a:t>
            </a:r>
            <a:r>
              <a:rPr lang="en-US" sz="5600" i="0" u="none" strike="noStrike" cap="none">
                <a:solidFill>
                  <a:srgbClr val="82AEAC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puzzles as </a:t>
            </a:r>
            <a:r>
              <a:rPr lang="en-US" sz="5600" i="0" u="none" strike="noStrike" cap="none" dirty="0">
                <a:solidFill>
                  <a:srgbClr val="82AEAC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you can. </a:t>
            </a:r>
            <a:endParaRPr dirty="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15950" y="1962575"/>
            <a:ext cx="168912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1" i="0" u="none" strike="noStrike" cap="none" dirty="0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Toothpick Puzzle </a:t>
            </a:r>
            <a:endParaRPr b="1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16" name="Google Shape;116;p3"/>
          <p:cNvSpPr/>
          <p:nvPr/>
        </p:nvSpPr>
        <p:spPr>
          <a:xfrm>
            <a:off x="124048" y="248624"/>
            <a:ext cx="3154935" cy="3906332"/>
          </a:xfrm>
          <a:custGeom>
            <a:avLst/>
            <a:gdLst/>
            <a:ahLst/>
            <a:cxnLst/>
            <a:rect l="l" t="t" r="r" b="b"/>
            <a:pathLst>
              <a:path w="4292429" h="4867703" extrusionOk="0">
                <a:moveTo>
                  <a:pt x="0" y="0"/>
                </a:moveTo>
                <a:lnTo>
                  <a:pt x="4292429" y="0"/>
                </a:lnTo>
                <a:lnTo>
                  <a:pt x="4292429" y="4867703"/>
                </a:lnTo>
                <a:lnTo>
                  <a:pt x="0" y="486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17" name="Google Shape;117;p3"/>
          <p:cNvSpPr/>
          <p:nvPr/>
        </p:nvSpPr>
        <p:spPr>
          <a:xfrm>
            <a:off x="13805461" y="1088039"/>
            <a:ext cx="1735873" cy="1735873"/>
          </a:xfrm>
          <a:custGeom>
            <a:avLst/>
            <a:gdLst/>
            <a:ahLst/>
            <a:cxnLst/>
            <a:rect l="l" t="t" r="r" b="b"/>
            <a:pathLst>
              <a:path w="1735873" h="1735873" extrusionOk="0">
                <a:moveTo>
                  <a:pt x="0" y="0"/>
                </a:moveTo>
                <a:lnTo>
                  <a:pt x="1735873" y="0"/>
                </a:lnTo>
                <a:lnTo>
                  <a:pt x="1735873" y="1735873"/>
                </a:lnTo>
                <a:lnTo>
                  <a:pt x="0" y="1735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18" name="Google Shape;118;p3"/>
          <p:cNvSpPr/>
          <p:nvPr/>
        </p:nvSpPr>
        <p:spPr>
          <a:xfrm rot="63050">
            <a:off x="3243796" y="1790060"/>
            <a:ext cx="11800409" cy="4312513"/>
          </a:xfrm>
          <a:custGeom>
            <a:avLst/>
            <a:gdLst/>
            <a:ahLst/>
            <a:cxnLst/>
            <a:rect l="l" t="t" r="r" b="b"/>
            <a:pathLst>
              <a:path w="11800409" h="4312513" extrusionOk="0">
                <a:moveTo>
                  <a:pt x="0" y="0"/>
                </a:moveTo>
                <a:lnTo>
                  <a:pt x="11800408" y="0"/>
                </a:lnTo>
                <a:lnTo>
                  <a:pt x="11800408" y="4312513"/>
                </a:lnTo>
                <a:lnTo>
                  <a:pt x="0" y="4312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19" name="Google Shape;119;p3"/>
          <p:cNvSpPr/>
          <p:nvPr/>
        </p:nvSpPr>
        <p:spPr>
          <a:xfrm rot="-170946">
            <a:off x="8004628" y="1623838"/>
            <a:ext cx="2278744" cy="589625"/>
          </a:xfrm>
          <a:custGeom>
            <a:avLst/>
            <a:gdLst/>
            <a:ahLst/>
            <a:cxnLst/>
            <a:rect l="l" t="t" r="r" b="b"/>
            <a:pathLst>
              <a:path w="2278744" h="589625" extrusionOk="0">
                <a:moveTo>
                  <a:pt x="0" y="0"/>
                </a:moveTo>
                <a:lnTo>
                  <a:pt x="2278744" y="0"/>
                </a:lnTo>
                <a:lnTo>
                  <a:pt x="2278744" y="589625"/>
                </a:lnTo>
                <a:lnTo>
                  <a:pt x="0" y="589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20" name="Google Shape;120;p3"/>
          <p:cNvSpPr txBox="1"/>
          <p:nvPr/>
        </p:nvSpPr>
        <p:spPr>
          <a:xfrm>
            <a:off x="4972164" y="2048556"/>
            <a:ext cx="8343600" cy="21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0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Debrief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380784" y="4051848"/>
            <a:ext cx="10701900" cy="1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That’s what it’s like if we are helping someone to become a Christian.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2287571" y="6235248"/>
            <a:ext cx="13713000" cy="3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69291" marR="0" lvl="1" indent="-334646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8C72"/>
              </a:buClr>
              <a:buSzPts val="3100"/>
              <a:buFont typeface="Comfortaa SemiBold"/>
              <a:buChar char="•"/>
            </a:pPr>
            <a:r>
              <a:rPr lang="en-US" sz="3100" i="0" u="none" strike="noStrike" cap="none">
                <a:solidFill>
                  <a:srgbClr val="FF8C7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If a person is not a Christian, they normally have a bunch of questions and a bunch of problems that they need to work through before they become a Christian. It can be really hard for them to figure it all out by themselves.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0" i="0" u="none" strike="noStrike" cap="none">
              <a:solidFill>
                <a:srgbClr val="FF8C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28" name="Google Shape;128;p4"/>
          <p:cNvSpPr/>
          <p:nvPr/>
        </p:nvSpPr>
        <p:spPr>
          <a:xfrm>
            <a:off x="1143000" y="1028700"/>
            <a:ext cx="8330087" cy="8101009"/>
          </a:xfrm>
          <a:custGeom>
            <a:avLst/>
            <a:gdLst/>
            <a:ahLst/>
            <a:cxnLst/>
            <a:rect l="l" t="t" r="r" b="b"/>
            <a:pathLst>
              <a:path w="8330087" h="8101009" extrusionOk="0">
                <a:moveTo>
                  <a:pt x="0" y="0"/>
                </a:moveTo>
                <a:lnTo>
                  <a:pt x="8330087" y="0"/>
                </a:lnTo>
                <a:lnTo>
                  <a:pt x="8330087" y="8101009"/>
                </a:lnTo>
                <a:lnTo>
                  <a:pt x="0" y="81010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29" name="Google Shape;129;p4"/>
          <p:cNvSpPr/>
          <p:nvPr/>
        </p:nvSpPr>
        <p:spPr>
          <a:xfrm>
            <a:off x="14948637" y="6881581"/>
            <a:ext cx="2978867" cy="1995841"/>
          </a:xfrm>
          <a:custGeom>
            <a:avLst/>
            <a:gdLst/>
            <a:ahLst/>
            <a:cxnLst/>
            <a:rect l="l" t="t" r="r" b="b"/>
            <a:pathLst>
              <a:path w="2978867" h="1995841" extrusionOk="0">
                <a:moveTo>
                  <a:pt x="0" y="0"/>
                </a:moveTo>
                <a:lnTo>
                  <a:pt x="2978867" y="0"/>
                </a:lnTo>
                <a:lnTo>
                  <a:pt x="2978867" y="1995841"/>
                </a:lnTo>
                <a:lnTo>
                  <a:pt x="0" y="1995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30" name="Google Shape;130;p4"/>
          <p:cNvSpPr/>
          <p:nvPr/>
        </p:nvSpPr>
        <p:spPr>
          <a:xfrm>
            <a:off x="8702425" y="2343002"/>
            <a:ext cx="1071461" cy="1625478"/>
          </a:xfrm>
          <a:custGeom>
            <a:avLst/>
            <a:gdLst/>
            <a:ahLst/>
            <a:cxnLst/>
            <a:rect l="l" t="t" r="r" b="b"/>
            <a:pathLst>
              <a:path w="1071461" h="1625478" extrusionOk="0">
                <a:moveTo>
                  <a:pt x="0" y="0"/>
                </a:moveTo>
                <a:lnTo>
                  <a:pt x="1071461" y="0"/>
                </a:lnTo>
                <a:lnTo>
                  <a:pt x="1071461" y="1625478"/>
                </a:lnTo>
                <a:lnTo>
                  <a:pt x="0" y="1625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31" name="Google Shape;131;p4"/>
          <p:cNvSpPr/>
          <p:nvPr/>
        </p:nvSpPr>
        <p:spPr>
          <a:xfrm rot="10044043">
            <a:off x="16905843" y="2113992"/>
            <a:ext cx="706914" cy="1435359"/>
          </a:xfrm>
          <a:custGeom>
            <a:avLst/>
            <a:gdLst/>
            <a:ahLst/>
            <a:cxnLst/>
            <a:rect l="l" t="t" r="r" b="b"/>
            <a:pathLst>
              <a:path w="706914" h="1435359" extrusionOk="0">
                <a:moveTo>
                  <a:pt x="0" y="0"/>
                </a:moveTo>
                <a:lnTo>
                  <a:pt x="706914" y="0"/>
                </a:lnTo>
                <a:lnTo>
                  <a:pt x="706914" y="1435359"/>
                </a:lnTo>
                <a:lnTo>
                  <a:pt x="0" y="14353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32" name="Google Shape;132;p4"/>
          <p:cNvSpPr/>
          <p:nvPr/>
        </p:nvSpPr>
        <p:spPr>
          <a:xfrm rot="808519">
            <a:off x="798860" y="6496388"/>
            <a:ext cx="3096872" cy="801316"/>
          </a:xfrm>
          <a:custGeom>
            <a:avLst/>
            <a:gdLst/>
            <a:ahLst/>
            <a:cxnLst/>
            <a:rect l="l" t="t" r="r" b="b"/>
            <a:pathLst>
              <a:path w="3096872" h="801316" extrusionOk="0">
                <a:moveTo>
                  <a:pt x="0" y="0"/>
                </a:moveTo>
                <a:lnTo>
                  <a:pt x="3096872" y="0"/>
                </a:lnTo>
                <a:lnTo>
                  <a:pt x="3096872" y="801315"/>
                </a:lnTo>
                <a:lnTo>
                  <a:pt x="0" y="801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33" name="Google Shape;133;p4"/>
          <p:cNvSpPr/>
          <p:nvPr/>
        </p:nvSpPr>
        <p:spPr>
          <a:xfrm>
            <a:off x="11876775" y="-2373556"/>
            <a:ext cx="4371633" cy="4114800"/>
          </a:xfrm>
          <a:custGeom>
            <a:avLst/>
            <a:gdLst/>
            <a:ahLst/>
            <a:cxnLst/>
            <a:rect l="l" t="t" r="r" b="b"/>
            <a:pathLst>
              <a:path w="4371633" h="4114800" extrusionOk="0">
                <a:moveTo>
                  <a:pt x="0" y="0"/>
                </a:moveTo>
                <a:lnTo>
                  <a:pt x="4371634" y="0"/>
                </a:lnTo>
                <a:lnTo>
                  <a:pt x="4371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34" name="Google Shape;134;p4"/>
          <p:cNvSpPr/>
          <p:nvPr/>
        </p:nvSpPr>
        <p:spPr>
          <a:xfrm>
            <a:off x="3103149" y="1762574"/>
            <a:ext cx="4753464" cy="5914108"/>
          </a:xfrm>
          <a:custGeom>
            <a:avLst/>
            <a:gdLst/>
            <a:ahLst/>
            <a:cxnLst/>
            <a:rect l="l" t="t" r="r" b="b"/>
            <a:pathLst>
              <a:path w="4753464" h="5914108" extrusionOk="0">
                <a:moveTo>
                  <a:pt x="0" y="0"/>
                </a:moveTo>
                <a:lnTo>
                  <a:pt x="4753464" y="0"/>
                </a:lnTo>
                <a:lnTo>
                  <a:pt x="4753464" y="5914108"/>
                </a:lnTo>
                <a:lnTo>
                  <a:pt x="0" y="5914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35" name="Google Shape;135;p4"/>
          <p:cNvSpPr txBox="1"/>
          <p:nvPr/>
        </p:nvSpPr>
        <p:spPr>
          <a:xfrm>
            <a:off x="9773875" y="1028700"/>
            <a:ext cx="7738800" cy="31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400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Big Question: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9473075" y="4401275"/>
            <a:ext cx="8841900" cy="3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How can we help someone to become a Christian?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42" name="Google Shape;142;p5"/>
          <p:cNvSpPr/>
          <p:nvPr/>
        </p:nvSpPr>
        <p:spPr>
          <a:xfrm>
            <a:off x="16441743" y="-573287"/>
            <a:ext cx="4371633" cy="4114800"/>
          </a:xfrm>
          <a:custGeom>
            <a:avLst/>
            <a:gdLst/>
            <a:ahLst/>
            <a:cxnLst/>
            <a:rect l="l" t="t" r="r" b="b"/>
            <a:pathLst>
              <a:path w="4371633" h="4114800" extrusionOk="0">
                <a:moveTo>
                  <a:pt x="0" y="0"/>
                </a:moveTo>
                <a:lnTo>
                  <a:pt x="4371633" y="0"/>
                </a:lnTo>
                <a:lnTo>
                  <a:pt x="43716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43" name="Google Shape;143;p5"/>
          <p:cNvSpPr/>
          <p:nvPr/>
        </p:nvSpPr>
        <p:spPr>
          <a:xfrm>
            <a:off x="-2574803" y="-798321"/>
            <a:ext cx="4371633" cy="4114800"/>
          </a:xfrm>
          <a:custGeom>
            <a:avLst/>
            <a:gdLst/>
            <a:ahLst/>
            <a:cxnLst/>
            <a:rect l="l" t="t" r="r" b="b"/>
            <a:pathLst>
              <a:path w="4371633" h="4114800" extrusionOk="0">
                <a:moveTo>
                  <a:pt x="0" y="0"/>
                </a:moveTo>
                <a:lnTo>
                  <a:pt x="4371634" y="0"/>
                </a:lnTo>
                <a:lnTo>
                  <a:pt x="4371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44" name="Google Shape;144;p5"/>
          <p:cNvSpPr/>
          <p:nvPr/>
        </p:nvSpPr>
        <p:spPr>
          <a:xfrm>
            <a:off x="2195863" y="2532326"/>
            <a:ext cx="14167179" cy="1107616"/>
          </a:xfrm>
          <a:custGeom>
            <a:avLst/>
            <a:gdLst/>
            <a:ahLst/>
            <a:cxnLst/>
            <a:rect l="l" t="t" r="r" b="b"/>
            <a:pathLst>
              <a:path w="14167179" h="1107616" extrusionOk="0">
                <a:moveTo>
                  <a:pt x="0" y="0"/>
                </a:moveTo>
                <a:lnTo>
                  <a:pt x="14167179" y="0"/>
                </a:lnTo>
                <a:lnTo>
                  <a:pt x="14167179" y="1107616"/>
                </a:lnTo>
                <a:lnTo>
                  <a:pt x="0" y="1107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45" name="Google Shape;145;p5"/>
          <p:cNvSpPr/>
          <p:nvPr/>
        </p:nvSpPr>
        <p:spPr>
          <a:xfrm>
            <a:off x="2842886" y="2978639"/>
            <a:ext cx="12858750" cy="257175"/>
          </a:xfrm>
          <a:custGeom>
            <a:avLst/>
            <a:gdLst/>
            <a:ahLst/>
            <a:cxnLst/>
            <a:rect l="l" t="t" r="r" b="b"/>
            <a:pathLst>
              <a:path w="12858750" h="257175" extrusionOk="0">
                <a:moveTo>
                  <a:pt x="0" y="0"/>
                </a:moveTo>
                <a:lnTo>
                  <a:pt x="12858750" y="0"/>
                </a:lnTo>
                <a:lnTo>
                  <a:pt x="12858750" y="257175"/>
                </a:lnTo>
                <a:lnTo>
                  <a:pt x="0" y="257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46" name="Google Shape;146;p5"/>
          <p:cNvSpPr/>
          <p:nvPr/>
        </p:nvSpPr>
        <p:spPr>
          <a:xfrm>
            <a:off x="8829657" y="2801528"/>
            <a:ext cx="628686" cy="611397"/>
          </a:xfrm>
          <a:custGeom>
            <a:avLst/>
            <a:gdLst/>
            <a:ahLst/>
            <a:cxnLst/>
            <a:rect l="l" t="t" r="r" b="b"/>
            <a:pathLst>
              <a:path w="628686" h="611397" extrusionOk="0">
                <a:moveTo>
                  <a:pt x="0" y="0"/>
                </a:moveTo>
                <a:lnTo>
                  <a:pt x="628686" y="0"/>
                </a:lnTo>
                <a:lnTo>
                  <a:pt x="628686" y="611397"/>
                </a:lnTo>
                <a:lnTo>
                  <a:pt x="0" y="61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47" name="Google Shape;147;p5"/>
          <p:cNvSpPr/>
          <p:nvPr/>
        </p:nvSpPr>
        <p:spPr>
          <a:xfrm>
            <a:off x="11553843" y="2801528"/>
            <a:ext cx="628686" cy="611397"/>
          </a:xfrm>
          <a:custGeom>
            <a:avLst/>
            <a:gdLst/>
            <a:ahLst/>
            <a:cxnLst/>
            <a:rect l="l" t="t" r="r" b="b"/>
            <a:pathLst>
              <a:path w="628686" h="611397" extrusionOk="0">
                <a:moveTo>
                  <a:pt x="0" y="0"/>
                </a:moveTo>
                <a:lnTo>
                  <a:pt x="628685" y="0"/>
                </a:lnTo>
                <a:lnTo>
                  <a:pt x="628685" y="611397"/>
                </a:lnTo>
                <a:lnTo>
                  <a:pt x="0" y="61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48" name="Google Shape;148;p5"/>
          <p:cNvSpPr/>
          <p:nvPr/>
        </p:nvSpPr>
        <p:spPr>
          <a:xfrm>
            <a:off x="3425606" y="2860726"/>
            <a:ext cx="628686" cy="611397"/>
          </a:xfrm>
          <a:custGeom>
            <a:avLst/>
            <a:gdLst/>
            <a:ahLst/>
            <a:cxnLst/>
            <a:rect l="l" t="t" r="r" b="b"/>
            <a:pathLst>
              <a:path w="628686" h="611397" extrusionOk="0">
                <a:moveTo>
                  <a:pt x="0" y="0"/>
                </a:moveTo>
                <a:lnTo>
                  <a:pt x="628686" y="0"/>
                </a:lnTo>
                <a:lnTo>
                  <a:pt x="628686" y="611397"/>
                </a:lnTo>
                <a:lnTo>
                  <a:pt x="0" y="61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49" name="Google Shape;149;p5"/>
          <p:cNvSpPr/>
          <p:nvPr/>
        </p:nvSpPr>
        <p:spPr>
          <a:xfrm>
            <a:off x="14230403" y="2801528"/>
            <a:ext cx="628686" cy="611397"/>
          </a:xfrm>
          <a:custGeom>
            <a:avLst/>
            <a:gdLst/>
            <a:ahLst/>
            <a:cxnLst/>
            <a:rect l="l" t="t" r="r" b="b"/>
            <a:pathLst>
              <a:path w="628686" h="611397" extrusionOk="0">
                <a:moveTo>
                  <a:pt x="0" y="0"/>
                </a:moveTo>
                <a:lnTo>
                  <a:pt x="628686" y="0"/>
                </a:lnTo>
                <a:lnTo>
                  <a:pt x="628686" y="611397"/>
                </a:lnTo>
                <a:lnTo>
                  <a:pt x="0" y="61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50" name="Google Shape;150;p5"/>
          <p:cNvSpPr/>
          <p:nvPr/>
        </p:nvSpPr>
        <p:spPr>
          <a:xfrm>
            <a:off x="6105472" y="2801528"/>
            <a:ext cx="628686" cy="611397"/>
          </a:xfrm>
          <a:custGeom>
            <a:avLst/>
            <a:gdLst/>
            <a:ahLst/>
            <a:cxnLst/>
            <a:rect l="l" t="t" r="r" b="b"/>
            <a:pathLst>
              <a:path w="628686" h="611397" extrusionOk="0">
                <a:moveTo>
                  <a:pt x="0" y="0"/>
                </a:moveTo>
                <a:lnTo>
                  <a:pt x="628685" y="0"/>
                </a:lnTo>
                <a:lnTo>
                  <a:pt x="628685" y="611397"/>
                </a:lnTo>
                <a:lnTo>
                  <a:pt x="0" y="611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51" name="Google Shape;151;p5"/>
          <p:cNvSpPr/>
          <p:nvPr/>
        </p:nvSpPr>
        <p:spPr>
          <a:xfrm>
            <a:off x="8192324" y="7820023"/>
            <a:ext cx="2532037" cy="1816737"/>
          </a:xfrm>
          <a:custGeom>
            <a:avLst/>
            <a:gdLst/>
            <a:ahLst/>
            <a:cxnLst/>
            <a:rect l="l" t="t" r="r" b="b"/>
            <a:pathLst>
              <a:path w="2532037" h="1816737" extrusionOk="0">
                <a:moveTo>
                  <a:pt x="0" y="0"/>
                </a:moveTo>
                <a:lnTo>
                  <a:pt x="2532037" y="0"/>
                </a:lnTo>
                <a:lnTo>
                  <a:pt x="2532037" y="1816737"/>
                </a:lnTo>
                <a:lnTo>
                  <a:pt x="0" y="18167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52" name="Google Shape;152;p5"/>
          <p:cNvSpPr/>
          <p:nvPr/>
        </p:nvSpPr>
        <p:spPr>
          <a:xfrm>
            <a:off x="15701636" y="4724522"/>
            <a:ext cx="3014091" cy="4114800"/>
          </a:xfrm>
          <a:custGeom>
            <a:avLst/>
            <a:gdLst/>
            <a:ahLst/>
            <a:cxnLst/>
            <a:rect l="l" t="t" r="r" b="b"/>
            <a:pathLst>
              <a:path w="3014091" h="4114800" extrusionOk="0">
                <a:moveTo>
                  <a:pt x="0" y="0"/>
                </a:moveTo>
                <a:lnTo>
                  <a:pt x="3014091" y="0"/>
                </a:lnTo>
                <a:lnTo>
                  <a:pt x="30140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53" name="Google Shape;153;p5"/>
          <p:cNvSpPr/>
          <p:nvPr/>
        </p:nvSpPr>
        <p:spPr>
          <a:xfrm>
            <a:off x="-228447" y="4724522"/>
            <a:ext cx="2288858" cy="4114800"/>
          </a:xfrm>
          <a:custGeom>
            <a:avLst/>
            <a:gdLst/>
            <a:ahLst/>
            <a:cxnLst/>
            <a:rect l="l" t="t" r="r" b="b"/>
            <a:pathLst>
              <a:path w="2288858" h="4114800" extrusionOk="0">
                <a:moveTo>
                  <a:pt x="0" y="0"/>
                </a:moveTo>
                <a:lnTo>
                  <a:pt x="2288857" y="0"/>
                </a:lnTo>
                <a:lnTo>
                  <a:pt x="22888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54" name="Google Shape;154;p5"/>
          <p:cNvSpPr txBox="1"/>
          <p:nvPr/>
        </p:nvSpPr>
        <p:spPr>
          <a:xfrm>
            <a:off x="756139" y="572879"/>
            <a:ext cx="16775700" cy="21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0" b="1" i="0" u="none" strike="noStrike" cap="none">
                <a:solidFill>
                  <a:srgbClr val="82AEAC"/>
                </a:solidFill>
                <a:latin typeface="Comfortaa"/>
                <a:ea typeface="Comfortaa"/>
                <a:cs typeface="Comfortaa"/>
                <a:sym typeface="Comfortaa"/>
              </a:rPr>
              <a:t>Big Ideas: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2377404" y="3930454"/>
            <a:ext cx="135333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i="0" u="none" strike="noStrike" cap="none">
                <a:solidFill>
                  <a:srgbClr val="FF8C72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Our Bible passage today teaches us how to give people the best chance to know God.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2377454" y="5248215"/>
            <a:ext cx="135333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Our big idea today is, we need to serve people and serve God.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2691747" y="6092312"/>
            <a:ext cx="13533300" cy="18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i="0" u="none" strike="noStrike" cap="none">
                <a:solidFill>
                  <a:srgbClr val="F26B6D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That means we need to put people ahead of us, and we need to put God ahead of us.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0" i="0" u="none" strike="noStrike" cap="none">
              <a:solidFill>
                <a:srgbClr val="F26B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63" name="Google Shape;163;p6"/>
          <p:cNvSpPr/>
          <p:nvPr/>
        </p:nvSpPr>
        <p:spPr>
          <a:xfrm>
            <a:off x="1699406" y="1840544"/>
            <a:ext cx="11172919" cy="5586460"/>
          </a:xfrm>
          <a:custGeom>
            <a:avLst/>
            <a:gdLst/>
            <a:ahLst/>
            <a:cxnLst/>
            <a:rect l="l" t="t" r="r" b="b"/>
            <a:pathLst>
              <a:path w="11172919" h="5586460" extrusionOk="0">
                <a:moveTo>
                  <a:pt x="0" y="0"/>
                </a:moveTo>
                <a:lnTo>
                  <a:pt x="11172919" y="0"/>
                </a:lnTo>
                <a:lnTo>
                  <a:pt x="11172919" y="5586460"/>
                </a:lnTo>
                <a:lnTo>
                  <a:pt x="0" y="5586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64" name="Google Shape;164;p6"/>
          <p:cNvSpPr txBox="1"/>
          <p:nvPr/>
        </p:nvSpPr>
        <p:spPr>
          <a:xfrm>
            <a:off x="2657200" y="499725"/>
            <a:ext cx="11095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97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Bible Reference: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5" name="Google Shape;165;p6"/>
          <p:cNvSpPr/>
          <p:nvPr/>
        </p:nvSpPr>
        <p:spPr>
          <a:xfrm rot="-170946">
            <a:off x="12320706" y="8226089"/>
            <a:ext cx="2903845" cy="751370"/>
          </a:xfrm>
          <a:custGeom>
            <a:avLst/>
            <a:gdLst/>
            <a:ahLst/>
            <a:cxnLst/>
            <a:rect l="l" t="t" r="r" b="b"/>
            <a:pathLst>
              <a:path w="2903845" h="751370" extrusionOk="0">
                <a:moveTo>
                  <a:pt x="0" y="0"/>
                </a:moveTo>
                <a:lnTo>
                  <a:pt x="2903845" y="0"/>
                </a:lnTo>
                <a:lnTo>
                  <a:pt x="2903845" y="751370"/>
                </a:lnTo>
                <a:lnTo>
                  <a:pt x="0" y="751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66" name="Google Shape;166;p6"/>
          <p:cNvSpPr/>
          <p:nvPr/>
        </p:nvSpPr>
        <p:spPr>
          <a:xfrm>
            <a:off x="13411837" y="368811"/>
            <a:ext cx="1780987" cy="2104563"/>
          </a:xfrm>
          <a:custGeom>
            <a:avLst/>
            <a:gdLst/>
            <a:ahLst/>
            <a:cxnLst/>
            <a:rect l="l" t="t" r="r" b="b"/>
            <a:pathLst>
              <a:path w="1780987" h="2104563" extrusionOk="0">
                <a:moveTo>
                  <a:pt x="0" y="0"/>
                </a:moveTo>
                <a:lnTo>
                  <a:pt x="1780987" y="0"/>
                </a:lnTo>
                <a:lnTo>
                  <a:pt x="1780987" y="2104563"/>
                </a:lnTo>
                <a:lnTo>
                  <a:pt x="0" y="2104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67" name="Google Shape;167;p6"/>
          <p:cNvSpPr/>
          <p:nvPr/>
        </p:nvSpPr>
        <p:spPr>
          <a:xfrm>
            <a:off x="15732336" y="-1084577"/>
            <a:ext cx="3696880" cy="3696880"/>
          </a:xfrm>
          <a:custGeom>
            <a:avLst/>
            <a:gdLst/>
            <a:ahLst/>
            <a:cxnLst/>
            <a:rect l="l" t="t" r="r" b="b"/>
            <a:pathLst>
              <a:path w="3696880" h="3696880" extrusionOk="0">
                <a:moveTo>
                  <a:pt x="0" y="0"/>
                </a:moveTo>
                <a:lnTo>
                  <a:pt x="3696881" y="0"/>
                </a:lnTo>
                <a:lnTo>
                  <a:pt x="3696881" y="3696881"/>
                </a:lnTo>
                <a:lnTo>
                  <a:pt x="0" y="3696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68" name="Google Shape;168;p6"/>
          <p:cNvSpPr/>
          <p:nvPr/>
        </p:nvSpPr>
        <p:spPr>
          <a:xfrm rot="-1292784">
            <a:off x="16295373" y="6369553"/>
            <a:ext cx="1202908" cy="678139"/>
          </a:xfrm>
          <a:custGeom>
            <a:avLst/>
            <a:gdLst/>
            <a:ahLst/>
            <a:cxnLst/>
            <a:rect l="l" t="t" r="r" b="b"/>
            <a:pathLst>
              <a:path w="1202908" h="678139" extrusionOk="0">
                <a:moveTo>
                  <a:pt x="0" y="0"/>
                </a:moveTo>
                <a:lnTo>
                  <a:pt x="1202908" y="0"/>
                </a:lnTo>
                <a:lnTo>
                  <a:pt x="1202908" y="678139"/>
                </a:lnTo>
                <a:lnTo>
                  <a:pt x="0" y="678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69" name="Google Shape;169;p6"/>
          <p:cNvSpPr/>
          <p:nvPr/>
        </p:nvSpPr>
        <p:spPr>
          <a:xfrm>
            <a:off x="200544" y="6890789"/>
            <a:ext cx="1153031" cy="2527191"/>
          </a:xfrm>
          <a:custGeom>
            <a:avLst/>
            <a:gdLst/>
            <a:ahLst/>
            <a:cxnLst/>
            <a:rect l="l" t="t" r="r" b="b"/>
            <a:pathLst>
              <a:path w="1153031" h="2527191" extrusionOk="0">
                <a:moveTo>
                  <a:pt x="0" y="0"/>
                </a:moveTo>
                <a:lnTo>
                  <a:pt x="1153031" y="0"/>
                </a:lnTo>
                <a:lnTo>
                  <a:pt x="1153031" y="2527191"/>
                </a:lnTo>
                <a:lnTo>
                  <a:pt x="0" y="2527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70" name="Google Shape;170;p6"/>
          <p:cNvSpPr/>
          <p:nvPr/>
        </p:nvSpPr>
        <p:spPr>
          <a:xfrm>
            <a:off x="-529295" y="368811"/>
            <a:ext cx="2612708" cy="1855022"/>
          </a:xfrm>
          <a:custGeom>
            <a:avLst/>
            <a:gdLst/>
            <a:ahLst/>
            <a:cxnLst/>
            <a:rect l="l" t="t" r="r" b="b"/>
            <a:pathLst>
              <a:path w="2612708" h="1855022" extrusionOk="0">
                <a:moveTo>
                  <a:pt x="0" y="0"/>
                </a:moveTo>
                <a:lnTo>
                  <a:pt x="2612708" y="0"/>
                </a:lnTo>
                <a:lnTo>
                  <a:pt x="2612708" y="1855022"/>
                </a:lnTo>
                <a:lnTo>
                  <a:pt x="0" y="1855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71" name="Google Shape;171;p6"/>
          <p:cNvSpPr txBox="1"/>
          <p:nvPr/>
        </p:nvSpPr>
        <p:spPr>
          <a:xfrm>
            <a:off x="1395573" y="2148779"/>
            <a:ext cx="14775300" cy="6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19 I am not anyone's slave. But I have become a slave to everyone, so I can win as many people as possible. 20 When I am with the Jews, I live like a Jew to win Jews. They are ruled by the Law of Moses, and I am not. But I live by the Law to win them. 21 And when I am with people who are not ruled by the Law, I forget about the Law to win them. Of course, I never really forget about the law of God. In fact, I am ruled by the law of Christ. 22 When I am with people whose faith is weak, I live as they do to win them. I do everything I can to win everyone I possibly can. 23 I do all this for the good news because I want to share in its blessings.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1 Corinthians 9:19-23 (CEV)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77" name="Google Shape;177;p7"/>
          <p:cNvSpPr/>
          <p:nvPr/>
        </p:nvSpPr>
        <p:spPr>
          <a:xfrm>
            <a:off x="-8" y="-7"/>
            <a:ext cx="4292429" cy="4867703"/>
          </a:xfrm>
          <a:custGeom>
            <a:avLst/>
            <a:gdLst/>
            <a:ahLst/>
            <a:cxnLst/>
            <a:rect l="l" t="t" r="r" b="b"/>
            <a:pathLst>
              <a:path w="4292429" h="4867703" extrusionOk="0">
                <a:moveTo>
                  <a:pt x="0" y="0"/>
                </a:moveTo>
                <a:lnTo>
                  <a:pt x="4292429" y="0"/>
                </a:lnTo>
                <a:lnTo>
                  <a:pt x="4292429" y="4867703"/>
                </a:lnTo>
                <a:lnTo>
                  <a:pt x="0" y="486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78" name="Google Shape;178;p7"/>
          <p:cNvSpPr/>
          <p:nvPr/>
        </p:nvSpPr>
        <p:spPr>
          <a:xfrm>
            <a:off x="14032029" y="4051868"/>
            <a:ext cx="4292429" cy="4867703"/>
          </a:xfrm>
          <a:custGeom>
            <a:avLst/>
            <a:gdLst/>
            <a:ahLst/>
            <a:cxnLst/>
            <a:rect l="l" t="t" r="r" b="b"/>
            <a:pathLst>
              <a:path w="4292429" h="4867703" extrusionOk="0">
                <a:moveTo>
                  <a:pt x="0" y="0"/>
                </a:moveTo>
                <a:lnTo>
                  <a:pt x="4292429" y="0"/>
                </a:lnTo>
                <a:lnTo>
                  <a:pt x="4292429" y="4867703"/>
                </a:lnTo>
                <a:lnTo>
                  <a:pt x="0" y="4867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79" name="Google Shape;179;p7"/>
          <p:cNvSpPr/>
          <p:nvPr/>
        </p:nvSpPr>
        <p:spPr>
          <a:xfrm>
            <a:off x="13805461" y="1088039"/>
            <a:ext cx="1735873" cy="1735873"/>
          </a:xfrm>
          <a:custGeom>
            <a:avLst/>
            <a:gdLst/>
            <a:ahLst/>
            <a:cxnLst/>
            <a:rect l="l" t="t" r="r" b="b"/>
            <a:pathLst>
              <a:path w="1735873" h="1735873" extrusionOk="0">
                <a:moveTo>
                  <a:pt x="0" y="0"/>
                </a:moveTo>
                <a:lnTo>
                  <a:pt x="1735873" y="0"/>
                </a:lnTo>
                <a:lnTo>
                  <a:pt x="1735873" y="1735873"/>
                </a:lnTo>
                <a:lnTo>
                  <a:pt x="0" y="17358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80" name="Google Shape;180;p7"/>
          <p:cNvSpPr/>
          <p:nvPr/>
        </p:nvSpPr>
        <p:spPr>
          <a:xfrm rot="63050">
            <a:off x="3243796" y="1790060"/>
            <a:ext cx="11800409" cy="4312513"/>
          </a:xfrm>
          <a:custGeom>
            <a:avLst/>
            <a:gdLst/>
            <a:ahLst/>
            <a:cxnLst/>
            <a:rect l="l" t="t" r="r" b="b"/>
            <a:pathLst>
              <a:path w="11800409" h="4312513" extrusionOk="0">
                <a:moveTo>
                  <a:pt x="0" y="0"/>
                </a:moveTo>
                <a:lnTo>
                  <a:pt x="11800408" y="0"/>
                </a:lnTo>
                <a:lnTo>
                  <a:pt x="11800408" y="4312513"/>
                </a:lnTo>
                <a:lnTo>
                  <a:pt x="0" y="4312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81" name="Google Shape;181;p7"/>
          <p:cNvSpPr/>
          <p:nvPr/>
        </p:nvSpPr>
        <p:spPr>
          <a:xfrm rot="-170946">
            <a:off x="8004628" y="1623838"/>
            <a:ext cx="2278744" cy="589625"/>
          </a:xfrm>
          <a:custGeom>
            <a:avLst/>
            <a:gdLst/>
            <a:ahLst/>
            <a:cxnLst/>
            <a:rect l="l" t="t" r="r" b="b"/>
            <a:pathLst>
              <a:path w="2278744" h="589625" extrusionOk="0">
                <a:moveTo>
                  <a:pt x="0" y="0"/>
                </a:moveTo>
                <a:lnTo>
                  <a:pt x="2278744" y="0"/>
                </a:lnTo>
                <a:lnTo>
                  <a:pt x="2278744" y="589625"/>
                </a:lnTo>
                <a:lnTo>
                  <a:pt x="0" y="589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82" name="Google Shape;182;p7"/>
          <p:cNvSpPr txBox="1"/>
          <p:nvPr/>
        </p:nvSpPr>
        <p:spPr>
          <a:xfrm>
            <a:off x="3886176" y="1947531"/>
            <a:ext cx="3250277" cy="414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35" b="0" i="0" u="none" strike="noStrike" cap="none">
                <a:solidFill>
                  <a:srgbClr val="82AEA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5278992" y="2429641"/>
            <a:ext cx="9211500" cy="28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97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We need to serve people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5278992" y="6233154"/>
            <a:ext cx="8753100" cy="23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We need to put people ahead of us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90" name="Google Shape;190;p8"/>
          <p:cNvSpPr/>
          <p:nvPr/>
        </p:nvSpPr>
        <p:spPr>
          <a:xfrm>
            <a:off x="15766642" y="-734026"/>
            <a:ext cx="4371633" cy="4114800"/>
          </a:xfrm>
          <a:custGeom>
            <a:avLst/>
            <a:gdLst/>
            <a:ahLst/>
            <a:cxnLst/>
            <a:rect l="l" t="t" r="r" b="b"/>
            <a:pathLst>
              <a:path w="4371633" h="4114800" extrusionOk="0">
                <a:moveTo>
                  <a:pt x="0" y="0"/>
                </a:moveTo>
                <a:lnTo>
                  <a:pt x="4371634" y="0"/>
                </a:lnTo>
                <a:lnTo>
                  <a:pt x="4371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91" name="Google Shape;191;p8"/>
          <p:cNvSpPr/>
          <p:nvPr/>
        </p:nvSpPr>
        <p:spPr>
          <a:xfrm>
            <a:off x="-1288897" y="-1087650"/>
            <a:ext cx="4371633" cy="4114800"/>
          </a:xfrm>
          <a:custGeom>
            <a:avLst/>
            <a:gdLst/>
            <a:ahLst/>
            <a:cxnLst/>
            <a:rect l="l" t="t" r="r" b="b"/>
            <a:pathLst>
              <a:path w="4371633" h="4114800" extrusionOk="0">
                <a:moveTo>
                  <a:pt x="0" y="0"/>
                </a:moveTo>
                <a:lnTo>
                  <a:pt x="4371634" y="0"/>
                </a:lnTo>
                <a:lnTo>
                  <a:pt x="4371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92" name="Google Shape;192;p8"/>
          <p:cNvSpPr/>
          <p:nvPr/>
        </p:nvSpPr>
        <p:spPr>
          <a:xfrm>
            <a:off x="1028700" y="3593732"/>
            <a:ext cx="2816582" cy="5264640"/>
          </a:xfrm>
          <a:custGeom>
            <a:avLst/>
            <a:gdLst/>
            <a:ahLst/>
            <a:cxnLst/>
            <a:rect l="l" t="t" r="r" b="b"/>
            <a:pathLst>
              <a:path w="2816582" h="5264640" extrusionOk="0">
                <a:moveTo>
                  <a:pt x="0" y="0"/>
                </a:moveTo>
                <a:lnTo>
                  <a:pt x="2816582" y="0"/>
                </a:lnTo>
                <a:lnTo>
                  <a:pt x="2816582" y="5264640"/>
                </a:lnTo>
                <a:lnTo>
                  <a:pt x="0" y="5264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93" name="Google Shape;193;p8"/>
          <p:cNvSpPr/>
          <p:nvPr/>
        </p:nvSpPr>
        <p:spPr>
          <a:xfrm>
            <a:off x="4853653" y="1078315"/>
            <a:ext cx="8580695" cy="7025444"/>
          </a:xfrm>
          <a:custGeom>
            <a:avLst/>
            <a:gdLst/>
            <a:ahLst/>
            <a:cxnLst/>
            <a:rect l="l" t="t" r="r" b="b"/>
            <a:pathLst>
              <a:path w="8580695" h="7025444" extrusionOk="0">
                <a:moveTo>
                  <a:pt x="0" y="0"/>
                </a:moveTo>
                <a:lnTo>
                  <a:pt x="8580694" y="0"/>
                </a:lnTo>
                <a:lnTo>
                  <a:pt x="8580694" y="7025444"/>
                </a:lnTo>
                <a:lnTo>
                  <a:pt x="0" y="7025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94" name="Google Shape;194;p8"/>
          <p:cNvSpPr/>
          <p:nvPr/>
        </p:nvSpPr>
        <p:spPr>
          <a:xfrm rot="-475323">
            <a:off x="11512757" y="8075942"/>
            <a:ext cx="3096872" cy="801316"/>
          </a:xfrm>
          <a:custGeom>
            <a:avLst/>
            <a:gdLst/>
            <a:ahLst/>
            <a:cxnLst/>
            <a:rect l="l" t="t" r="r" b="b"/>
            <a:pathLst>
              <a:path w="3096872" h="801316" extrusionOk="0">
                <a:moveTo>
                  <a:pt x="0" y="0"/>
                </a:moveTo>
                <a:lnTo>
                  <a:pt x="3096872" y="0"/>
                </a:lnTo>
                <a:lnTo>
                  <a:pt x="3096872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95" name="Google Shape;195;p8"/>
          <p:cNvSpPr/>
          <p:nvPr/>
        </p:nvSpPr>
        <p:spPr>
          <a:xfrm>
            <a:off x="14330844" y="3593732"/>
            <a:ext cx="2928456" cy="5264640"/>
          </a:xfrm>
          <a:custGeom>
            <a:avLst/>
            <a:gdLst/>
            <a:ahLst/>
            <a:cxnLst/>
            <a:rect l="l" t="t" r="r" b="b"/>
            <a:pathLst>
              <a:path w="2928456" h="5264640" extrusionOk="0">
                <a:moveTo>
                  <a:pt x="0" y="0"/>
                </a:moveTo>
                <a:lnTo>
                  <a:pt x="2928456" y="0"/>
                </a:lnTo>
                <a:lnTo>
                  <a:pt x="2928456" y="5264640"/>
                </a:lnTo>
                <a:lnTo>
                  <a:pt x="0" y="5264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96" name="Google Shape;196;p8"/>
          <p:cNvSpPr/>
          <p:nvPr/>
        </p:nvSpPr>
        <p:spPr>
          <a:xfrm rot="-2014651">
            <a:off x="5143210" y="5804535"/>
            <a:ext cx="873433" cy="1325894"/>
          </a:xfrm>
          <a:custGeom>
            <a:avLst/>
            <a:gdLst/>
            <a:ahLst/>
            <a:cxnLst/>
            <a:rect l="l" t="t" r="r" b="b"/>
            <a:pathLst>
              <a:path w="873433" h="1325894" extrusionOk="0">
                <a:moveTo>
                  <a:pt x="0" y="0"/>
                </a:moveTo>
                <a:lnTo>
                  <a:pt x="873433" y="0"/>
                </a:lnTo>
                <a:lnTo>
                  <a:pt x="873433" y="1325894"/>
                </a:lnTo>
                <a:lnTo>
                  <a:pt x="0" y="1325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97" name="Google Shape;197;p8"/>
          <p:cNvSpPr/>
          <p:nvPr/>
        </p:nvSpPr>
        <p:spPr>
          <a:xfrm>
            <a:off x="15068000" y="482140"/>
            <a:ext cx="1585883" cy="1874012"/>
          </a:xfrm>
          <a:custGeom>
            <a:avLst/>
            <a:gdLst/>
            <a:ahLst/>
            <a:cxnLst/>
            <a:rect l="l" t="t" r="r" b="b"/>
            <a:pathLst>
              <a:path w="1585883" h="1874012" extrusionOk="0">
                <a:moveTo>
                  <a:pt x="0" y="0"/>
                </a:moveTo>
                <a:lnTo>
                  <a:pt x="1585883" y="0"/>
                </a:lnTo>
                <a:lnTo>
                  <a:pt x="1585883" y="1874012"/>
                </a:lnTo>
                <a:lnTo>
                  <a:pt x="0" y="1874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98" name="Google Shape;198;p8"/>
          <p:cNvSpPr/>
          <p:nvPr/>
        </p:nvSpPr>
        <p:spPr>
          <a:xfrm>
            <a:off x="7300472" y="4309855"/>
            <a:ext cx="3348418" cy="4114800"/>
          </a:xfrm>
          <a:custGeom>
            <a:avLst/>
            <a:gdLst/>
            <a:ahLst/>
            <a:cxnLst/>
            <a:rect l="l" t="t" r="r" b="b"/>
            <a:pathLst>
              <a:path w="3348418" h="4114800" extrusionOk="0">
                <a:moveTo>
                  <a:pt x="0" y="0"/>
                </a:moveTo>
                <a:lnTo>
                  <a:pt x="3348419" y="0"/>
                </a:lnTo>
                <a:lnTo>
                  <a:pt x="33484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99" name="Google Shape;199;p8"/>
          <p:cNvSpPr txBox="1"/>
          <p:nvPr/>
        </p:nvSpPr>
        <p:spPr>
          <a:xfrm>
            <a:off x="3641024" y="1221479"/>
            <a:ext cx="11567400" cy="28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97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Activity: 3 Legged Race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A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/>
          <p:nvPr/>
        </p:nvSpPr>
        <p:spPr>
          <a:xfrm>
            <a:off x="0" y="8839322"/>
            <a:ext cx="18288000" cy="1886918"/>
          </a:xfrm>
          <a:custGeom>
            <a:avLst/>
            <a:gdLst/>
            <a:ahLst/>
            <a:cxnLst/>
            <a:rect l="l" t="t" r="r" b="b"/>
            <a:pathLst>
              <a:path w="18288000" h="1886918" extrusionOk="0">
                <a:moveTo>
                  <a:pt x="0" y="0"/>
                </a:moveTo>
                <a:lnTo>
                  <a:pt x="18288000" y="0"/>
                </a:lnTo>
                <a:lnTo>
                  <a:pt x="18288000" y="1886918"/>
                </a:lnTo>
                <a:lnTo>
                  <a:pt x="0" y="1886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69180"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05" name="Google Shape;205;p9"/>
          <p:cNvSpPr/>
          <p:nvPr/>
        </p:nvSpPr>
        <p:spPr>
          <a:xfrm rot="63050">
            <a:off x="3243796" y="2523498"/>
            <a:ext cx="11800409" cy="4312513"/>
          </a:xfrm>
          <a:custGeom>
            <a:avLst/>
            <a:gdLst/>
            <a:ahLst/>
            <a:cxnLst/>
            <a:rect l="l" t="t" r="r" b="b"/>
            <a:pathLst>
              <a:path w="11800409" h="4312513" extrusionOk="0">
                <a:moveTo>
                  <a:pt x="0" y="0"/>
                </a:moveTo>
                <a:lnTo>
                  <a:pt x="11800408" y="0"/>
                </a:lnTo>
                <a:lnTo>
                  <a:pt x="11800408" y="4312513"/>
                </a:lnTo>
                <a:lnTo>
                  <a:pt x="0" y="4312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06" name="Google Shape;206;p9"/>
          <p:cNvSpPr/>
          <p:nvPr/>
        </p:nvSpPr>
        <p:spPr>
          <a:xfrm rot="-170946">
            <a:off x="8004628" y="1026468"/>
            <a:ext cx="2278744" cy="589625"/>
          </a:xfrm>
          <a:custGeom>
            <a:avLst/>
            <a:gdLst/>
            <a:ahLst/>
            <a:cxnLst/>
            <a:rect l="l" t="t" r="r" b="b"/>
            <a:pathLst>
              <a:path w="2278744" h="589625" extrusionOk="0">
                <a:moveTo>
                  <a:pt x="0" y="0"/>
                </a:moveTo>
                <a:lnTo>
                  <a:pt x="2278744" y="0"/>
                </a:lnTo>
                <a:lnTo>
                  <a:pt x="2278744" y="589625"/>
                </a:lnTo>
                <a:lnTo>
                  <a:pt x="0" y="589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07" name="Google Shape;207;p9"/>
          <p:cNvSpPr/>
          <p:nvPr/>
        </p:nvSpPr>
        <p:spPr>
          <a:xfrm>
            <a:off x="14511472" y="3593732"/>
            <a:ext cx="4531420" cy="5629093"/>
          </a:xfrm>
          <a:custGeom>
            <a:avLst/>
            <a:gdLst/>
            <a:ahLst/>
            <a:cxnLst/>
            <a:rect l="l" t="t" r="r" b="b"/>
            <a:pathLst>
              <a:path w="4531420" h="5629093" extrusionOk="0">
                <a:moveTo>
                  <a:pt x="0" y="0"/>
                </a:moveTo>
                <a:lnTo>
                  <a:pt x="4531421" y="0"/>
                </a:lnTo>
                <a:lnTo>
                  <a:pt x="4531421" y="5629093"/>
                </a:lnTo>
                <a:lnTo>
                  <a:pt x="0" y="5629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08" name="Google Shape;208;p9"/>
          <p:cNvSpPr/>
          <p:nvPr/>
        </p:nvSpPr>
        <p:spPr>
          <a:xfrm>
            <a:off x="55284" y="4324896"/>
            <a:ext cx="2521746" cy="4533475"/>
          </a:xfrm>
          <a:custGeom>
            <a:avLst/>
            <a:gdLst/>
            <a:ahLst/>
            <a:cxnLst/>
            <a:rect l="l" t="t" r="r" b="b"/>
            <a:pathLst>
              <a:path w="2521746" h="4533475" extrusionOk="0">
                <a:moveTo>
                  <a:pt x="0" y="0"/>
                </a:moveTo>
                <a:lnTo>
                  <a:pt x="2521745" y="0"/>
                </a:lnTo>
                <a:lnTo>
                  <a:pt x="2521745" y="4533476"/>
                </a:lnTo>
                <a:lnTo>
                  <a:pt x="0" y="4533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09" name="Google Shape;209;p9"/>
          <p:cNvSpPr/>
          <p:nvPr/>
        </p:nvSpPr>
        <p:spPr>
          <a:xfrm>
            <a:off x="2248147" y="970199"/>
            <a:ext cx="2609496" cy="2211548"/>
          </a:xfrm>
          <a:custGeom>
            <a:avLst/>
            <a:gdLst/>
            <a:ahLst/>
            <a:cxnLst/>
            <a:rect l="l" t="t" r="r" b="b"/>
            <a:pathLst>
              <a:path w="2609496" h="2211548" extrusionOk="0">
                <a:moveTo>
                  <a:pt x="0" y="0"/>
                </a:moveTo>
                <a:lnTo>
                  <a:pt x="2609496" y="0"/>
                </a:lnTo>
                <a:lnTo>
                  <a:pt x="2609496" y="2211548"/>
                </a:lnTo>
                <a:lnTo>
                  <a:pt x="0" y="2211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10" name="Google Shape;210;p9"/>
          <p:cNvSpPr/>
          <p:nvPr/>
        </p:nvSpPr>
        <p:spPr>
          <a:xfrm rot="1200205">
            <a:off x="15678753" y="236733"/>
            <a:ext cx="2914072" cy="2068991"/>
          </a:xfrm>
          <a:custGeom>
            <a:avLst/>
            <a:gdLst/>
            <a:ahLst/>
            <a:cxnLst/>
            <a:rect l="l" t="t" r="r" b="b"/>
            <a:pathLst>
              <a:path w="2914072" h="2068991" extrusionOk="0">
                <a:moveTo>
                  <a:pt x="0" y="0"/>
                </a:moveTo>
                <a:lnTo>
                  <a:pt x="2914072" y="0"/>
                </a:lnTo>
                <a:lnTo>
                  <a:pt x="2914072" y="2068992"/>
                </a:lnTo>
                <a:lnTo>
                  <a:pt x="0" y="2068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11" name="Google Shape;211;p9"/>
          <p:cNvSpPr txBox="1"/>
          <p:nvPr/>
        </p:nvSpPr>
        <p:spPr>
          <a:xfrm>
            <a:off x="5821956" y="1764387"/>
            <a:ext cx="67683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97" b="1" i="0" u="none" strike="noStrike" cap="none">
                <a:solidFill>
                  <a:srgbClr val="FF8C72"/>
                </a:solidFill>
                <a:latin typeface="Comfortaa"/>
                <a:ea typeface="Comfortaa"/>
                <a:cs typeface="Comfortaa"/>
                <a:sym typeface="Comfortaa"/>
              </a:rPr>
              <a:t>Debrief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3606231" y="3212168"/>
            <a:ext cx="110754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69291" marR="0" lvl="1" indent="-33464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2AEAC"/>
              </a:buClr>
              <a:buSzPts val="3100"/>
              <a:buFont typeface="Comfortaa SemiBold"/>
              <a:buChar char="•"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We played this game because it's about being stuck with someone, and walking with them. Sticking with someone like that is really hard!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669291" marR="0" lvl="1" indent="-33464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2AEAC"/>
              </a:buClr>
              <a:buSzPts val="3100"/>
              <a:buFont typeface="Comfortaa SemiBold"/>
              <a:buChar char="•"/>
            </a:pPr>
            <a:r>
              <a:rPr lang="en-US" sz="3100" i="0" u="none" strike="noStrike" cap="none">
                <a:solidFill>
                  <a:srgbClr val="82AEAC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Sometimes that's what it's like to help people to find the truth about God. </a:t>
            </a:r>
            <a:endParaRPr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0" i="0" u="none" strike="noStrike" cap="none">
              <a:solidFill>
                <a:srgbClr val="82AE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/>
          <p:nvPr/>
        </p:nvSpPr>
        <p:spPr>
          <a:xfrm rot="-755420">
            <a:off x="13267883" y="7228023"/>
            <a:ext cx="1202908" cy="678139"/>
          </a:xfrm>
          <a:custGeom>
            <a:avLst/>
            <a:gdLst/>
            <a:ahLst/>
            <a:cxnLst/>
            <a:rect l="l" t="t" r="r" b="b"/>
            <a:pathLst>
              <a:path w="1202908" h="678139" extrusionOk="0">
                <a:moveTo>
                  <a:pt x="0" y="0"/>
                </a:moveTo>
                <a:lnTo>
                  <a:pt x="1202908" y="0"/>
                </a:lnTo>
                <a:lnTo>
                  <a:pt x="1202908" y="678139"/>
                </a:lnTo>
                <a:lnTo>
                  <a:pt x="0" y="678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Microsoft Office PowerPoint</Application>
  <PresentationFormat>Custom</PresentationFormat>
  <Paragraphs>50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Arial</vt:lpstr>
      <vt:lpstr>Comfortaa SemiBold</vt:lpstr>
      <vt:lpstr>Comfortaa</vt:lpstr>
      <vt:lpstr>Comfortaa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Enoch Chee</cp:lastModifiedBy>
  <cp:revision>2</cp:revision>
  <dcterms:created xsi:type="dcterms:W3CDTF">2006-08-16T00:00:00Z</dcterms:created>
  <dcterms:modified xsi:type="dcterms:W3CDTF">2025-12-17T16:03:51Z</dcterms:modified>
</cp:coreProperties>
</file>