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954" y="9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26e84fcfb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326e84fcfb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26e84fcfb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326e84fcfb3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6e84fcfb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326e84fcfb3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26e84fcfb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326e84fcfb3_0_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26e84fcfb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326e84fcfb3_0_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26e84fcfb3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326e84fcfb3_0_1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6e84fcfb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g326e84fcfb3_0_1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26e84fcfb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326e84fcfb3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765483c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32765483c5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2765483c5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32765483c5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2765483c5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32765483c5e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2765483c5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g32765483c5e_0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2765483c5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g32765483c5e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2765483c5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32765483c5e_0_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2765483c5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32765483c5e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2765483c5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g32765483c5e_0_1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2765483c5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g32765483c5e_0_1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25ca22c90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325ca22c904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25ca22c90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325ca22c904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26e84fcfb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326e84fcfb3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26e84fcf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326e84fcfb3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8404000" y="6644465"/>
            <a:ext cx="8396580" cy="1390502"/>
            <a:chOff x="0" y="-47625"/>
            <a:chExt cx="2616977" cy="433380"/>
          </a:xfrm>
        </p:grpSpPr>
        <p:sp>
          <p:nvSpPr>
            <p:cNvPr id="85" name="Google Shape;85;p13"/>
            <p:cNvSpPr/>
            <p:nvPr/>
          </p:nvSpPr>
          <p:spPr>
            <a:xfrm>
              <a:off x="0" y="0"/>
              <a:ext cx="2616977" cy="385755"/>
            </a:xfrm>
            <a:custGeom>
              <a:avLst/>
              <a:gdLst/>
              <a:ahLst/>
              <a:cxnLst/>
              <a:rect l="l" t="t" r="r" b="b"/>
              <a:pathLst>
                <a:path w="2616977" h="385755" extrusionOk="0">
                  <a:moveTo>
                    <a:pt x="47024" y="0"/>
                  </a:moveTo>
                  <a:lnTo>
                    <a:pt x="2569953" y="0"/>
                  </a:lnTo>
                  <a:cubicBezTo>
                    <a:pt x="2582424" y="0"/>
                    <a:pt x="2594385" y="4954"/>
                    <a:pt x="2603204" y="13773"/>
                  </a:cubicBezTo>
                  <a:cubicBezTo>
                    <a:pt x="2612022" y="22592"/>
                    <a:pt x="2616977" y="34552"/>
                    <a:pt x="2616977" y="47024"/>
                  </a:cubicBezTo>
                  <a:lnTo>
                    <a:pt x="2616977" y="338732"/>
                  </a:lnTo>
                  <a:cubicBezTo>
                    <a:pt x="2616977" y="364702"/>
                    <a:pt x="2595923" y="385755"/>
                    <a:pt x="2569953" y="385755"/>
                  </a:cubicBezTo>
                  <a:lnTo>
                    <a:pt x="47024" y="385755"/>
                  </a:lnTo>
                  <a:cubicBezTo>
                    <a:pt x="34552" y="385755"/>
                    <a:pt x="22592" y="380801"/>
                    <a:pt x="13773" y="371982"/>
                  </a:cubicBezTo>
                  <a:cubicBezTo>
                    <a:pt x="4954" y="363164"/>
                    <a:pt x="0" y="351203"/>
                    <a:pt x="0" y="338732"/>
                  </a:cubicBezTo>
                  <a:lnTo>
                    <a:pt x="0" y="47024"/>
                  </a:lnTo>
                  <a:cubicBezTo>
                    <a:pt x="0" y="21053"/>
                    <a:pt x="21053" y="0"/>
                    <a:pt x="47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p:nvPr/>
          </p:nvSpPr>
          <p:spPr>
            <a:xfrm>
              <a:off x="0" y="-47625"/>
              <a:ext cx="2616977" cy="433380"/>
            </a:xfrm>
            <a:prstGeom prst="rect">
              <a:avLst/>
            </a:prstGeom>
            <a:noFill/>
            <a:ln>
              <a:noFill/>
            </a:ln>
          </p:spPr>
          <p:txBody>
            <a:bodyPr spcFirstLastPara="1" wrap="square" lIns="50800" tIns="50800" rIns="50800" bIns="50800" anchor="ctr" anchorCtr="0">
              <a:noAutofit/>
            </a:bodyPr>
            <a:lstStyle/>
            <a:p>
              <a:pPr marL="0" marR="0" lvl="0" indent="0" algn="ctr" rtl="0">
                <a:lnSpc>
                  <a:spcPct val="130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 name="Google Shape;87;p13"/>
          <p:cNvSpPr/>
          <p:nvPr/>
        </p:nvSpPr>
        <p:spPr>
          <a:xfrm>
            <a:off x="1642546" y="1278337"/>
            <a:ext cx="2903704" cy="3865163"/>
          </a:xfrm>
          <a:custGeom>
            <a:avLst/>
            <a:gdLst/>
            <a:ahLst/>
            <a:cxnLst/>
            <a:rect l="l" t="t" r="r" b="b"/>
            <a:pathLst>
              <a:path w="2903704" h="3865163" extrusionOk="0">
                <a:moveTo>
                  <a:pt x="0" y="0"/>
                </a:moveTo>
                <a:lnTo>
                  <a:pt x="2903703" y="0"/>
                </a:lnTo>
                <a:lnTo>
                  <a:pt x="2903703" y="3865163"/>
                </a:lnTo>
                <a:lnTo>
                  <a:pt x="0" y="3865163"/>
                </a:lnTo>
                <a:lnTo>
                  <a:pt x="0" y="0"/>
                </a:lnTo>
                <a:close/>
              </a:path>
            </a:pathLst>
          </a:custGeom>
          <a:blipFill rotWithShape="1">
            <a:blip r:embed="rId3">
              <a:alphaModFix/>
            </a:blip>
            <a:stretch>
              <a:fillRect/>
            </a:stretch>
          </a:blipFill>
          <a:ln>
            <a:noFill/>
          </a:ln>
        </p:spPr>
        <p:txBody>
          <a:bodyPr/>
          <a:lstStyle/>
          <a:p>
            <a:endParaRPr lang="en-CA"/>
          </a:p>
        </p:txBody>
      </p:sp>
      <p:sp>
        <p:nvSpPr>
          <p:cNvPr id="88" name="Google Shape;88;p13"/>
          <p:cNvSpPr/>
          <p:nvPr/>
        </p:nvSpPr>
        <p:spPr>
          <a:xfrm rot="898380">
            <a:off x="4926930" y="2588848"/>
            <a:ext cx="3447272" cy="3399872"/>
          </a:xfrm>
          <a:custGeom>
            <a:avLst/>
            <a:gdLst/>
            <a:ahLst/>
            <a:cxnLst/>
            <a:rect l="l" t="t" r="r" b="b"/>
            <a:pathLst>
              <a:path w="3447272" h="3399872" extrusionOk="0">
                <a:moveTo>
                  <a:pt x="0" y="0"/>
                </a:moveTo>
                <a:lnTo>
                  <a:pt x="3447272" y="0"/>
                </a:lnTo>
                <a:lnTo>
                  <a:pt x="3447272" y="3399872"/>
                </a:lnTo>
                <a:lnTo>
                  <a:pt x="0" y="3399872"/>
                </a:lnTo>
                <a:lnTo>
                  <a:pt x="0" y="0"/>
                </a:lnTo>
                <a:close/>
              </a:path>
            </a:pathLst>
          </a:custGeom>
          <a:blipFill rotWithShape="1">
            <a:blip r:embed="rId4">
              <a:alphaModFix/>
            </a:blip>
            <a:stretch>
              <a:fillRect/>
            </a:stretch>
          </a:blipFill>
          <a:ln>
            <a:noFill/>
          </a:ln>
        </p:spPr>
        <p:txBody>
          <a:bodyPr/>
          <a:lstStyle/>
          <a:p>
            <a:endParaRPr lang="en-CA"/>
          </a:p>
        </p:txBody>
      </p:sp>
      <p:sp>
        <p:nvSpPr>
          <p:cNvPr id="89" name="Google Shape;89;p13"/>
          <p:cNvSpPr/>
          <p:nvPr/>
        </p:nvSpPr>
        <p:spPr>
          <a:xfrm rot="-661350">
            <a:off x="2029174" y="5643600"/>
            <a:ext cx="3660720" cy="2722661"/>
          </a:xfrm>
          <a:custGeom>
            <a:avLst/>
            <a:gdLst/>
            <a:ahLst/>
            <a:cxnLst/>
            <a:rect l="l" t="t" r="r" b="b"/>
            <a:pathLst>
              <a:path w="3660720" h="2722661" extrusionOk="0">
                <a:moveTo>
                  <a:pt x="0" y="0"/>
                </a:moveTo>
                <a:lnTo>
                  <a:pt x="3660720" y="0"/>
                </a:lnTo>
                <a:lnTo>
                  <a:pt x="3660720" y="2722660"/>
                </a:lnTo>
                <a:lnTo>
                  <a:pt x="0" y="2722660"/>
                </a:lnTo>
                <a:lnTo>
                  <a:pt x="0" y="0"/>
                </a:lnTo>
                <a:close/>
              </a:path>
            </a:pathLst>
          </a:custGeom>
          <a:blipFill rotWithShape="1">
            <a:blip r:embed="rId5">
              <a:alphaModFix/>
            </a:blip>
            <a:stretch>
              <a:fillRect/>
            </a:stretch>
          </a:blipFill>
          <a:ln>
            <a:noFill/>
          </a:ln>
        </p:spPr>
        <p:txBody>
          <a:bodyPr/>
          <a:lstStyle/>
          <a:p>
            <a:endParaRPr lang="en-CA"/>
          </a:p>
        </p:txBody>
      </p:sp>
      <p:sp>
        <p:nvSpPr>
          <p:cNvPr id="90" name="Google Shape;90;p13"/>
          <p:cNvSpPr txBox="1"/>
          <p:nvPr/>
        </p:nvSpPr>
        <p:spPr>
          <a:xfrm>
            <a:off x="8455209" y="7149750"/>
            <a:ext cx="8294100" cy="6081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4390">
                <a:solidFill>
                  <a:srgbClr val="372A23"/>
                </a:solidFill>
              </a:rPr>
              <a:t>How was your week?</a:t>
            </a:r>
            <a:endParaRPr/>
          </a:p>
        </p:txBody>
      </p:sp>
      <p:sp>
        <p:nvSpPr>
          <p:cNvPr id="91" name="Google Shape;91;p13"/>
          <p:cNvSpPr txBox="1"/>
          <p:nvPr/>
        </p:nvSpPr>
        <p:spPr>
          <a:xfrm>
            <a:off x="8039712" y="2846937"/>
            <a:ext cx="9125100" cy="1978800"/>
          </a:xfrm>
          <a:prstGeom prst="rect">
            <a:avLst/>
          </a:prstGeom>
          <a:noFill/>
          <a:ln>
            <a:noFill/>
          </a:ln>
        </p:spPr>
        <p:txBody>
          <a:bodyPr spcFirstLastPara="1" wrap="square" lIns="0" tIns="0" rIns="0" bIns="0" anchor="t" anchorCtr="0">
            <a:spAutoFit/>
          </a:bodyPr>
          <a:lstStyle/>
          <a:p>
            <a:pPr marL="0" marR="0" lvl="0" indent="0" algn="ctr" rtl="0">
              <a:lnSpc>
                <a:spcPct val="103998"/>
              </a:lnSpc>
              <a:spcBef>
                <a:spcPts val="0"/>
              </a:spcBef>
              <a:spcAft>
                <a:spcPts val="0"/>
              </a:spcAft>
              <a:buNone/>
            </a:pPr>
            <a:r>
              <a:rPr lang="en-US" sz="12855" b="1">
                <a:solidFill>
                  <a:srgbClr val="372A23"/>
                </a:solidFill>
              </a:rPr>
              <a:t>Welcome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225"/>
        <p:cNvGrpSpPr/>
        <p:nvPr/>
      </p:nvGrpSpPr>
      <p:grpSpPr>
        <a:xfrm>
          <a:off x="0" y="0"/>
          <a:ext cx="0" cy="0"/>
          <a:chOff x="0" y="0"/>
          <a:chExt cx="0" cy="0"/>
        </a:xfrm>
      </p:grpSpPr>
      <p:grpSp>
        <p:nvGrpSpPr>
          <p:cNvPr id="226" name="Google Shape;226;p22"/>
          <p:cNvGrpSpPr/>
          <p:nvPr/>
        </p:nvGrpSpPr>
        <p:grpSpPr>
          <a:xfrm>
            <a:off x="1801725" y="3323852"/>
            <a:ext cx="13989799" cy="6663461"/>
            <a:chOff x="0" y="-47625"/>
            <a:chExt cx="2154000" cy="1305000"/>
          </a:xfrm>
        </p:grpSpPr>
        <p:sp>
          <p:nvSpPr>
            <p:cNvPr id="227" name="Google Shape;227;p22"/>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2"/>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9" name="Google Shape;229;p22"/>
          <p:cNvGrpSpPr/>
          <p:nvPr/>
        </p:nvGrpSpPr>
        <p:grpSpPr>
          <a:xfrm>
            <a:off x="2199935" y="2535549"/>
            <a:ext cx="12937042" cy="1294117"/>
            <a:chOff x="0" y="-47625"/>
            <a:chExt cx="1616100" cy="369600"/>
          </a:xfrm>
        </p:grpSpPr>
        <p:sp>
          <p:nvSpPr>
            <p:cNvPr id="230" name="Google Shape;230;p22"/>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2" name="Google Shape;232;p22"/>
          <p:cNvSpPr txBox="1"/>
          <p:nvPr/>
        </p:nvSpPr>
        <p:spPr>
          <a:xfrm>
            <a:off x="2369410" y="4140000"/>
            <a:ext cx="12853800" cy="19881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399">
                <a:solidFill>
                  <a:srgbClr val="372A23"/>
                </a:solidFill>
              </a:rPr>
              <a:t>It reminds us that we all mess up sooner or later. That's what it's like in Limbo, and that's what it's like in real life. </a:t>
            </a:r>
            <a:endParaRPr sz="3399">
              <a:solidFill>
                <a:srgbClr val="372A23"/>
              </a:solidFill>
            </a:endParaRPr>
          </a:p>
          <a:p>
            <a:pPr marL="0" marR="0" lvl="0" indent="0" algn="l" rtl="0">
              <a:lnSpc>
                <a:spcPct val="140011"/>
              </a:lnSpc>
              <a:spcBef>
                <a:spcPts val="0"/>
              </a:spcBef>
              <a:spcAft>
                <a:spcPts val="0"/>
              </a:spcAft>
              <a:buNone/>
            </a:pPr>
            <a:r>
              <a:rPr lang="en-US" sz="3399" b="1">
                <a:solidFill>
                  <a:srgbClr val="372A23"/>
                </a:solidFill>
              </a:rPr>
              <a:t>We all mess up, and we need to ask God for forgiveness.</a:t>
            </a:r>
            <a:endParaRPr sz="3399" b="1">
              <a:solidFill>
                <a:srgbClr val="372A23"/>
              </a:solidFill>
            </a:endParaRPr>
          </a:p>
        </p:txBody>
      </p:sp>
      <p:sp>
        <p:nvSpPr>
          <p:cNvPr id="234" name="Google Shape;234;p22"/>
          <p:cNvSpPr/>
          <p:nvPr/>
        </p:nvSpPr>
        <p:spPr>
          <a:xfrm rot="-388013">
            <a:off x="-651470" y="710814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3">
              <a:alphaModFix/>
            </a:blip>
            <a:stretch>
              <a:fillRect/>
            </a:stretch>
          </a:blipFill>
          <a:ln>
            <a:noFill/>
          </a:ln>
        </p:spPr>
        <p:txBody>
          <a:bodyPr/>
          <a:lstStyle/>
          <a:p>
            <a:endParaRPr lang="en-CA"/>
          </a:p>
        </p:txBody>
      </p:sp>
      <p:sp>
        <p:nvSpPr>
          <p:cNvPr id="235" name="Google Shape;235;p22"/>
          <p:cNvSpPr txBox="1"/>
          <p:nvPr/>
        </p:nvSpPr>
        <p:spPr>
          <a:xfrm>
            <a:off x="4357488" y="2802600"/>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Why did we play this game?</a:t>
            </a:r>
            <a:endParaRPr sz="1700"/>
          </a:p>
        </p:txBody>
      </p:sp>
      <p:sp>
        <p:nvSpPr>
          <p:cNvPr id="236" name="Google Shape;236;p22"/>
          <p:cNvSpPr/>
          <p:nvPr/>
        </p:nvSpPr>
        <p:spPr>
          <a:xfrm>
            <a:off x="15341482" y="8121548"/>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4">
              <a:alphaModFix/>
            </a:blip>
            <a:stretch>
              <a:fillRect/>
            </a:stretch>
          </a:blipFill>
          <a:ln>
            <a:noFill/>
          </a:ln>
        </p:spPr>
        <p:txBody>
          <a:bodyPr/>
          <a:lstStyle/>
          <a:p>
            <a:endParaRPr lang="en-CA"/>
          </a:p>
        </p:txBody>
      </p:sp>
      <p:pic>
        <p:nvPicPr>
          <p:cNvPr id="237" name="Google Shape;237;p22"/>
          <p:cNvPicPr preferRelativeResize="0"/>
          <p:nvPr/>
        </p:nvPicPr>
        <p:blipFill>
          <a:blip r:embed="rId5">
            <a:alphaModFix/>
          </a:blip>
          <a:stretch>
            <a:fillRect/>
          </a:stretch>
        </p:blipFill>
        <p:spPr>
          <a:xfrm>
            <a:off x="3126525" y="6438425"/>
            <a:ext cx="4839300" cy="3221100"/>
          </a:xfrm>
          <a:prstGeom prst="roundRect">
            <a:avLst>
              <a:gd name="adj" fmla="val 16667"/>
            </a:avLst>
          </a:prstGeom>
          <a:noFill/>
          <a:ln>
            <a:noFill/>
          </a:ln>
        </p:spPr>
      </p:pic>
      <p:pic>
        <p:nvPicPr>
          <p:cNvPr id="238" name="Google Shape;238;p22"/>
          <p:cNvPicPr preferRelativeResize="0"/>
          <p:nvPr/>
        </p:nvPicPr>
        <p:blipFill>
          <a:blip r:embed="rId6">
            <a:alphaModFix/>
          </a:blip>
          <a:stretch>
            <a:fillRect/>
          </a:stretch>
        </p:blipFill>
        <p:spPr>
          <a:xfrm>
            <a:off x="8639700" y="6420125"/>
            <a:ext cx="4839300" cy="3257700"/>
          </a:xfrm>
          <a:prstGeom prst="roundRect">
            <a:avLst>
              <a:gd name="adj" fmla="val 16667"/>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242"/>
        <p:cNvGrpSpPr/>
        <p:nvPr/>
      </p:nvGrpSpPr>
      <p:grpSpPr>
        <a:xfrm>
          <a:off x="0" y="0"/>
          <a:ext cx="0" cy="0"/>
          <a:chOff x="0" y="0"/>
          <a:chExt cx="0" cy="0"/>
        </a:xfrm>
      </p:grpSpPr>
      <p:grpSp>
        <p:nvGrpSpPr>
          <p:cNvPr id="243" name="Google Shape;243;p23"/>
          <p:cNvGrpSpPr/>
          <p:nvPr/>
        </p:nvGrpSpPr>
        <p:grpSpPr>
          <a:xfrm>
            <a:off x="1047700" y="2473376"/>
            <a:ext cx="7923125" cy="3263756"/>
            <a:chOff x="0" y="-47625"/>
            <a:chExt cx="2262845" cy="1733827"/>
          </a:xfrm>
        </p:grpSpPr>
        <p:sp>
          <p:nvSpPr>
            <p:cNvPr id="244" name="Google Shape;244;p23"/>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txBox="1"/>
            <p:nvPr/>
          </p:nvSpPr>
          <p:spPr>
            <a:xfrm>
              <a:off x="0" y="-47625"/>
              <a:ext cx="2262845" cy="173382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6" name="Google Shape;246;p23"/>
          <p:cNvSpPr/>
          <p:nvPr/>
        </p:nvSpPr>
        <p:spPr>
          <a:xfrm>
            <a:off x="13015349" y="1133259"/>
            <a:ext cx="3855815" cy="5618674"/>
          </a:xfrm>
          <a:custGeom>
            <a:avLst/>
            <a:gdLst/>
            <a:ahLst/>
            <a:cxnLst/>
            <a:rect l="l" t="t" r="r" b="b"/>
            <a:pathLst>
              <a:path w="3855815" h="5618674" extrusionOk="0">
                <a:moveTo>
                  <a:pt x="0" y="0"/>
                </a:moveTo>
                <a:lnTo>
                  <a:pt x="3855814" y="0"/>
                </a:lnTo>
                <a:lnTo>
                  <a:pt x="3855814" y="5618674"/>
                </a:lnTo>
                <a:lnTo>
                  <a:pt x="0" y="5618674"/>
                </a:lnTo>
                <a:lnTo>
                  <a:pt x="0" y="0"/>
                </a:lnTo>
                <a:close/>
              </a:path>
            </a:pathLst>
          </a:custGeom>
          <a:blipFill rotWithShape="1">
            <a:blip r:embed="rId3">
              <a:alphaModFix/>
            </a:blip>
            <a:stretch>
              <a:fillRect/>
            </a:stretch>
          </a:blipFill>
          <a:ln>
            <a:noFill/>
          </a:ln>
        </p:spPr>
        <p:txBody>
          <a:bodyPr/>
          <a:lstStyle/>
          <a:p>
            <a:endParaRPr lang="en-CA"/>
          </a:p>
        </p:txBody>
      </p:sp>
      <p:grpSp>
        <p:nvGrpSpPr>
          <p:cNvPr id="247" name="Google Shape;247;p23"/>
          <p:cNvGrpSpPr/>
          <p:nvPr/>
        </p:nvGrpSpPr>
        <p:grpSpPr>
          <a:xfrm>
            <a:off x="9592200" y="4606174"/>
            <a:ext cx="7541651" cy="4715405"/>
            <a:chOff x="0" y="-47625"/>
            <a:chExt cx="2153896" cy="1304869"/>
          </a:xfrm>
        </p:grpSpPr>
        <p:sp>
          <p:nvSpPr>
            <p:cNvPr id="248" name="Google Shape;248;p23"/>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txBox="1"/>
            <p:nvPr/>
          </p:nvSpPr>
          <p:spPr>
            <a:xfrm>
              <a:off x="0" y="-47625"/>
              <a:ext cx="2153896" cy="13048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0" name="Google Shape;250;p23"/>
          <p:cNvGrpSpPr/>
          <p:nvPr/>
        </p:nvGrpSpPr>
        <p:grpSpPr>
          <a:xfrm>
            <a:off x="2180088" y="1842663"/>
            <a:ext cx="5658353" cy="1386567"/>
            <a:chOff x="0" y="-47625"/>
            <a:chExt cx="1616026" cy="558087"/>
          </a:xfrm>
        </p:grpSpPr>
        <p:sp>
          <p:nvSpPr>
            <p:cNvPr id="251" name="Google Shape;251;p23"/>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txBox="1"/>
            <p:nvPr/>
          </p:nvSpPr>
          <p:spPr>
            <a:xfrm>
              <a:off x="0" y="-47625"/>
              <a:ext cx="1616026" cy="55808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3" name="Google Shape;253;p23"/>
          <p:cNvGrpSpPr/>
          <p:nvPr/>
        </p:nvGrpSpPr>
        <p:grpSpPr>
          <a:xfrm>
            <a:off x="10420800" y="4160974"/>
            <a:ext cx="5884435" cy="1293757"/>
            <a:chOff x="0" y="-47625"/>
            <a:chExt cx="1616026" cy="369497"/>
          </a:xfrm>
        </p:grpSpPr>
        <p:sp>
          <p:nvSpPr>
            <p:cNvPr id="254" name="Google Shape;254;p23"/>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txBox="1"/>
            <p:nvPr/>
          </p:nvSpPr>
          <p:spPr>
            <a:xfrm>
              <a:off x="0" y="-47625"/>
              <a:ext cx="1616026" cy="36949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6" name="Google Shape;256;p23"/>
          <p:cNvSpPr txBox="1"/>
          <p:nvPr/>
        </p:nvSpPr>
        <p:spPr>
          <a:xfrm>
            <a:off x="2420119" y="2220351"/>
            <a:ext cx="5178300" cy="6312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4100" b="1">
                <a:solidFill>
                  <a:srgbClr val="372A23"/>
                </a:solidFill>
              </a:rPr>
              <a:t>Matthew 6:12 (CEV)</a:t>
            </a:r>
            <a:endParaRPr/>
          </a:p>
        </p:txBody>
      </p:sp>
      <p:sp>
        <p:nvSpPr>
          <p:cNvPr id="257" name="Google Shape;257;p23"/>
          <p:cNvSpPr txBox="1"/>
          <p:nvPr/>
        </p:nvSpPr>
        <p:spPr>
          <a:xfrm>
            <a:off x="10533775" y="4551250"/>
            <a:ext cx="5723400" cy="1268400"/>
          </a:xfrm>
          <a:prstGeom prst="rect">
            <a:avLst/>
          </a:prstGeom>
          <a:noFill/>
          <a:ln>
            <a:noFill/>
          </a:ln>
        </p:spPr>
        <p:txBody>
          <a:bodyPr spcFirstLastPara="1" wrap="square" lIns="0" tIns="0" rIns="0" bIns="0" anchor="t" anchorCtr="0">
            <a:spAutoFit/>
          </a:bodyPr>
          <a:lstStyle/>
          <a:p>
            <a:pPr marL="0" lvl="0" indent="0" algn="ctr" rtl="0">
              <a:lnSpc>
                <a:spcPct val="101000"/>
              </a:lnSpc>
              <a:spcBef>
                <a:spcPts val="0"/>
              </a:spcBef>
              <a:spcAft>
                <a:spcPts val="0"/>
              </a:spcAft>
              <a:buClr>
                <a:schemeClr val="dk1"/>
              </a:buClr>
              <a:buFont typeface="Arial"/>
              <a:buNone/>
            </a:pPr>
            <a:r>
              <a:rPr lang="en-US" sz="4100" b="1">
                <a:solidFill>
                  <a:srgbClr val="372A23"/>
                </a:solidFill>
              </a:rPr>
              <a:t>Matthew 6:14-15 (CEV)</a:t>
            </a:r>
            <a:endParaRPr>
              <a:solidFill>
                <a:schemeClr val="dk1"/>
              </a:solidFill>
            </a:endParaRPr>
          </a:p>
          <a:p>
            <a:pPr marL="0" marR="0" lvl="0" indent="0" algn="ctr" rtl="0">
              <a:lnSpc>
                <a:spcPct val="101000"/>
              </a:lnSpc>
              <a:spcBef>
                <a:spcPts val="0"/>
              </a:spcBef>
              <a:spcAft>
                <a:spcPts val="0"/>
              </a:spcAft>
              <a:buNone/>
            </a:pPr>
            <a:endParaRPr sz="4100" b="1">
              <a:solidFill>
                <a:srgbClr val="372A23"/>
              </a:solidFill>
            </a:endParaRPr>
          </a:p>
        </p:txBody>
      </p:sp>
      <p:sp>
        <p:nvSpPr>
          <p:cNvPr id="258" name="Google Shape;258;p23"/>
          <p:cNvSpPr txBox="1"/>
          <p:nvPr/>
        </p:nvSpPr>
        <p:spPr>
          <a:xfrm>
            <a:off x="2123581" y="3784747"/>
            <a:ext cx="5771400" cy="28014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Clr>
                <a:schemeClr val="dk1"/>
              </a:buClr>
              <a:buSzPts val="1100"/>
              <a:buFont typeface="Arial"/>
              <a:buNone/>
            </a:pPr>
            <a:r>
              <a:rPr lang="en-US" sz="3500">
                <a:solidFill>
                  <a:srgbClr val="372A23"/>
                </a:solidFill>
              </a:rPr>
              <a:t>12 Forgive us for doing wrong, as we forgive others</a:t>
            </a:r>
            <a:endParaRPr sz="3500">
              <a:solidFill>
                <a:srgbClr val="372A23"/>
              </a:solidFill>
            </a:endParaRPr>
          </a:p>
          <a:p>
            <a:pPr marL="0" lvl="0" indent="0" algn="l" rtl="0">
              <a:lnSpc>
                <a:spcPct val="140000"/>
              </a:lnSpc>
              <a:spcBef>
                <a:spcPts val="0"/>
              </a:spcBef>
              <a:spcAft>
                <a:spcPts val="0"/>
              </a:spcAft>
              <a:buClr>
                <a:schemeClr val="dk1"/>
              </a:buClr>
              <a:buSzPts val="1100"/>
              <a:buFont typeface="Arial"/>
              <a:buNone/>
            </a:pPr>
            <a:endParaRPr sz="3500">
              <a:solidFill>
                <a:srgbClr val="372A23"/>
              </a:solidFill>
            </a:endParaRPr>
          </a:p>
          <a:p>
            <a:pPr marL="0" marR="0" lvl="0" indent="0" algn="l" rtl="0">
              <a:lnSpc>
                <a:spcPct val="140000"/>
              </a:lnSpc>
              <a:spcBef>
                <a:spcPts val="0"/>
              </a:spcBef>
              <a:spcAft>
                <a:spcPts val="0"/>
              </a:spcAft>
              <a:buNone/>
            </a:pPr>
            <a:endParaRPr sz="3500">
              <a:solidFill>
                <a:srgbClr val="372A23"/>
              </a:solidFill>
            </a:endParaRPr>
          </a:p>
        </p:txBody>
      </p:sp>
      <p:sp>
        <p:nvSpPr>
          <p:cNvPr id="259" name="Google Shape;259;p23"/>
          <p:cNvSpPr txBox="1"/>
          <p:nvPr/>
        </p:nvSpPr>
        <p:spPr>
          <a:xfrm>
            <a:off x="10023377" y="5605000"/>
            <a:ext cx="6933000" cy="34533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399">
                <a:solidFill>
                  <a:srgbClr val="372A23"/>
                </a:solidFill>
              </a:rPr>
              <a:t>14  If you forgive others for the wrongs they do to you, your Father in heaven will forgive you. 15 But if you don't forgive others, your Father will not forgive your sins.</a:t>
            </a:r>
            <a:endParaRPr/>
          </a:p>
        </p:txBody>
      </p:sp>
      <p:sp>
        <p:nvSpPr>
          <p:cNvPr id="260" name="Google Shape;260;p23"/>
          <p:cNvSpPr txBox="1"/>
          <p:nvPr/>
        </p:nvSpPr>
        <p:spPr>
          <a:xfrm>
            <a:off x="854475" y="283350"/>
            <a:ext cx="13116900" cy="12930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7200" b="1">
                <a:solidFill>
                  <a:srgbClr val="AF7A51"/>
                </a:solidFill>
              </a:rPr>
              <a:t>Let’s Go Back to our Passage</a:t>
            </a:r>
            <a:endParaRPr sz="7200"/>
          </a:p>
        </p:txBody>
      </p:sp>
      <p:pic>
        <p:nvPicPr>
          <p:cNvPr id="261" name="Google Shape;261;p23"/>
          <p:cNvPicPr preferRelativeResize="0"/>
          <p:nvPr/>
        </p:nvPicPr>
        <p:blipFill>
          <a:blip r:embed="rId4">
            <a:alphaModFix/>
          </a:blip>
          <a:stretch>
            <a:fillRect/>
          </a:stretch>
        </p:blipFill>
        <p:spPr>
          <a:xfrm>
            <a:off x="3286027" y="6393525"/>
            <a:ext cx="3639600" cy="3718800"/>
          </a:xfrm>
          <a:prstGeom prst="roundRect">
            <a:avLst>
              <a:gd name="adj" fmla="val 16667"/>
            </a:avLst>
          </a:prstGeom>
          <a:noFill/>
          <a:ln>
            <a:noFill/>
          </a:ln>
        </p:spPr>
      </p:pic>
      <p:sp>
        <p:nvSpPr>
          <p:cNvPr id="262" name="Google Shape;262;p23"/>
          <p:cNvSpPr/>
          <p:nvPr/>
        </p:nvSpPr>
        <p:spPr>
          <a:xfrm>
            <a:off x="610025" y="5605008"/>
            <a:ext cx="3028118" cy="2986482"/>
          </a:xfrm>
          <a:custGeom>
            <a:avLst/>
            <a:gdLst/>
            <a:ahLst/>
            <a:cxnLst/>
            <a:rect l="l" t="t" r="r" b="b"/>
            <a:pathLst>
              <a:path w="3028118" h="2986482" extrusionOk="0">
                <a:moveTo>
                  <a:pt x="0" y="0"/>
                </a:moveTo>
                <a:lnTo>
                  <a:pt x="3028118" y="0"/>
                </a:lnTo>
                <a:lnTo>
                  <a:pt x="3028118" y="2986482"/>
                </a:lnTo>
                <a:lnTo>
                  <a:pt x="0" y="2986482"/>
                </a:lnTo>
                <a:lnTo>
                  <a:pt x="0" y="0"/>
                </a:lnTo>
                <a:close/>
              </a:path>
            </a:pathLst>
          </a:custGeom>
          <a:blipFill rotWithShape="1">
            <a:blip r:embed="rId5">
              <a:alphaModFix/>
            </a:blip>
            <a:stretch>
              <a:fillRect/>
            </a:stretch>
          </a:blipFill>
          <a:ln>
            <a:noFill/>
          </a:ln>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266"/>
        <p:cNvGrpSpPr/>
        <p:nvPr/>
      </p:nvGrpSpPr>
      <p:grpSpPr>
        <a:xfrm>
          <a:off x="0" y="0"/>
          <a:ext cx="0" cy="0"/>
          <a:chOff x="0" y="0"/>
          <a:chExt cx="0" cy="0"/>
        </a:xfrm>
      </p:grpSpPr>
      <p:sp>
        <p:nvSpPr>
          <p:cNvPr id="267" name="Google Shape;267;p24"/>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268" name="Google Shape;268;p24"/>
          <p:cNvSpPr/>
          <p:nvPr/>
        </p:nvSpPr>
        <p:spPr>
          <a:xfrm rot="-5710108">
            <a:off x="16503795" y="1230169"/>
            <a:ext cx="2350148" cy="2408349"/>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269" name="Google Shape;269;p24"/>
          <p:cNvSpPr/>
          <p:nvPr/>
        </p:nvSpPr>
        <p:spPr>
          <a:xfrm rot="-8282687">
            <a:off x="8700750" y="-907879"/>
            <a:ext cx="2348661" cy="2406825"/>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270" name="Google Shape;270;p24"/>
          <p:cNvGrpSpPr/>
          <p:nvPr/>
        </p:nvGrpSpPr>
        <p:grpSpPr>
          <a:xfrm>
            <a:off x="1812825" y="3784100"/>
            <a:ext cx="13989799" cy="6247687"/>
            <a:chOff x="0" y="-47625"/>
            <a:chExt cx="2154000" cy="1305000"/>
          </a:xfrm>
        </p:grpSpPr>
        <p:sp>
          <p:nvSpPr>
            <p:cNvPr id="271" name="Google Shape;271;p24"/>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3" name="Google Shape;273;p24"/>
          <p:cNvGrpSpPr/>
          <p:nvPr/>
        </p:nvGrpSpPr>
        <p:grpSpPr>
          <a:xfrm>
            <a:off x="2211025" y="2796474"/>
            <a:ext cx="12937042" cy="2242178"/>
            <a:chOff x="0" y="-47625"/>
            <a:chExt cx="1616100" cy="369600"/>
          </a:xfrm>
        </p:grpSpPr>
        <p:sp>
          <p:nvSpPr>
            <p:cNvPr id="274" name="Google Shape;274;p24"/>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6" name="Google Shape;276;p24"/>
          <p:cNvSpPr/>
          <p:nvPr/>
        </p:nvSpPr>
        <p:spPr>
          <a:xfrm rot="1497902">
            <a:off x="-878848" y="7770988"/>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277" name="Google Shape;277;p24"/>
          <p:cNvSpPr txBox="1"/>
          <p:nvPr/>
        </p:nvSpPr>
        <p:spPr>
          <a:xfrm>
            <a:off x="2130650" y="1150825"/>
            <a:ext cx="79566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Explanation</a:t>
            </a:r>
            <a:endParaRPr/>
          </a:p>
        </p:txBody>
      </p:sp>
      <p:sp>
        <p:nvSpPr>
          <p:cNvPr id="278" name="Google Shape;278;p24"/>
          <p:cNvSpPr txBox="1"/>
          <p:nvPr/>
        </p:nvSpPr>
        <p:spPr>
          <a:xfrm>
            <a:off x="2951825" y="3172700"/>
            <a:ext cx="11840700" cy="17625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Who here has ever prayed, and God didn’t give you what you asked for?</a:t>
            </a:r>
            <a:endParaRPr sz="2200"/>
          </a:p>
        </p:txBody>
      </p:sp>
      <p:sp>
        <p:nvSpPr>
          <p:cNvPr id="279" name="Google Shape;279;p24"/>
          <p:cNvSpPr txBox="1"/>
          <p:nvPr/>
        </p:nvSpPr>
        <p:spPr>
          <a:xfrm>
            <a:off x="2374775" y="5096475"/>
            <a:ext cx="12994800" cy="3385800"/>
          </a:xfrm>
          <a:prstGeom prst="rect">
            <a:avLst/>
          </a:prstGeom>
          <a:noFill/>
          <a:ln>
            <a:noFill/>
          </a:ln>
        </p:spPr>
        <p:txBody>
          <a:bodyPr spcFirstLastPara="1" wrap="square" lIns="91425" tIns="91425" rIns="91425" bIns="91425" anchor="t" anchorCtr="0">
            <a:spAutoFit/>
          </a:bodyPr>
          <a:lstStyle/>
          <a:p>
            <a:pPr marL="0" lvl="0" indent="0" algn="l" rtl="0">
              <a:lnSpc>
                <a:spcPct val="140011"/>
              </a:lnSpc>
              <a:spcBef>
                <a:spcPts val="0"/>
              </a:spcBef>
              <a:spcAft>
                <a:spcPts val="0"/>
              </a:spcAft>
              <a:buNone/>
            </a:pPr>
            <a:r>
              <a:rPr lang="en-US" sz="3999">
                <a:solidFill>
                  <a:srgbClr val="372A23"/>
                </a:solidFill>
              </a:rPr>
              <a:t>This prayer that Jesus taught us is special, because God always answers this prayer. If we pray for forgiveness, Jesus promises that God will forgive us, as long as we are ready to forgive others the same way.</a:t>
            </a:r>
            <a:endParaRPr sz="3999">
              <a:solidFill>
                <a:srgbClr val="372A23"/>
              </a:solidFill>
            </a:endParaRPr>
          </a:p>
        </p:txBody>
      </p:sp>
      <p:pic>
        <p:nvPicPr>
          <p:cNvPr id="280" name="Google Shape;280;p24"/>
          <p:cNvPicPr preferRelativeResize="0"/>
          <p:nvPr/>
        </p:nvPicPr>
        <p:blipFill>
          <a:blip r:embed="rId5">
            <a:alphaModFix/>
          </a:blip>
          <a:stretch>
            <a:fillRect/>
          </a:stretch>
        </p:blipFill>
        <p:spPr>
          <a:xfrm>
            <a:off x="12124450" y="7594900"/>
            <a:ext cx="2750700" cy="2347200"/>
          </a:xfrm>
          <a:prstGeom prst="roundRect">
            <a:avLst>
              <a:gd name="adj" fmla="val 16667"/>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284"/>
        <p:cNvGrpSpPr/>
        <p:nvPr/>
      </p:nvGrpSpPr>
      <p:grpSpPr>
        <a:xfrm>
          <a:off x="0" y="0"/>
          <a:ext cx="0" cy="0"/>
          <a:chOff x="0" y="0"/>
          <a:chExt cx="0" cy="0"/>
        </a:xfrm>
      </p:grpSpPr>
      <p:sp>
        <p:nvSpPr>
          <p:cNvPr id="285" name="Google Shape;285;p25"/>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286" name="Google Shape;286;p25"/>
          <p:cNvSpPr/>
          <p:nvPr/>
        </p:nvSpPr>
        <p:spPr>
          <a:xfrm rot="-5710108">
            <a:off x="16503795" y="1230169"/>
            <a:ext cx="2350148" cy="2408349"/>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287" name="Google Shape;287;p25"/>
          <p:cNvSpPr/>
          <p:nvPr/>
        </p:nvSpPr>
        <p:spPr>
          <a:xfrm rot="-8282687">
            <a:off x="8700750" y="-907879"/>
            <a:ext cx="2348661" cy="2406825"/>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288" name="Google Shape;288;p25"/>
          <p:cNvGrpSpPr/>
          <p:nvPr/>
        </p:nvGrpSpPr>
        <p:grpSpPr>
          <a:xfrm>
            <a:off x="1812825" y="3784100"/>
            <a:ext cx="13989799" cy="6247687"/>
            <a:chOff x="0" y="-47625"/>
            <a:chExt cx="2154000" cy="1305000"/>
          </a:xfrm>
        </p:grpSpPr>
        <p:sp>
          <p:nvSpPr>
            <p:cNvPr id="289" name="Google Shape;289;p25"/>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1" name="Google Shape;291;p25"/>
          <p:cNvGrpSpPr/>
          <p:nvPr/>
        </p:nvGrpSpPr>
        <p:grpSpPr>
          <a:xfrm>
            <a:off x="2222125" y="2967023"/>
            <a:ext cx="12937042" cy="1477513"/>
            <a:chOff x="0" y="-47625"/>
            <a:chExt cx="1616100" cy="369600"/>
          </a:xfrm>
        </p:grpSpPr>
        <p:sp>
          <p:nvSpPr>
            <p:cNvPr id="292" name="Google Shape;292;p25"/>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4" name="Google Shape;294;p25"/>
          <p:cNvSpPr/>
          <p:nvPr/>
        </p:nvSpPr>
        <p:spPr>
          <a:xfrm rot="1497902">
            <a:off x="-878848" y="7770988"/>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295" name="Google Shape;295;p25"/>
          <p:cNvSpPr txBox="1"/>
          <p:nvPr/>
        </p:nvSpPr>
        <p:spPr>
          <a:xfrm>
            <a:off x="2130650" y="1150825"/>
            <a:ext cx="79566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Explanation</a:t>
            </a:r>
            <a:endParaRPr/>
          </a:p>
        </p:txBody>
      </p:sp>
      <p:sp>
        <p:nvSpPr>
          <p:cNvPr id="296" name="Google Shape;296;p25"/>
          <p:cNvSpPr txBox="1"/>
          <p:nvPr/>
        </p:nvSpPr>
        <p:spPr>
          <a:xfrm>
            <a:off x="2951825" y="3304375"/>
            <a:ext cx="11840700" cy="9696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How forgiveness works</a:t>
            </a:r>
            <a:endParaRPr sz="2200"/>
          </a:p>
        </p:txBody>
      </p:sp>
      <p:sp>
        <p:nvSpPr>
          <p:cNvPr id="297" name="Google Shape;297;p25"/>
          <p:cNvSpPr txBox="1"/>
          <p:nvPr/>
        </p:nvSpPr>
        <p:spPr>
          <a:xfrm>
            <a:off x="2374775" y="4674775"/>
            <a:ext cx="12994800" cy="2523900"/>
          </a:xfrm>
          <a:prstGeom prst="rect">
            <a:avLst/>
          </a:prstGeom>
          <a:noFill/>
          <a:ln>
            <a:noFill/>
          </a:ln>
        </p:spPr>
        <p:txBody>
          <a:bodyPr spcFirstLastPara="1" wrap="square" lIns="91425" tIns="91425" rIns="91425" bIns="91425" anchor="t" anchorCtr="0">
            <a:spAutoFit/>
          </a:bodyPr>
          <a:lstStyle/>
          <a:p>
            <a:pPr marL="0" lvl="0" indent="0" algn="l" rtl="0">
              <a:lnSpc>
                <a:spcPct val="140011"/>
              </a:lnSpc>
              <a:spcBef>
                <a:spcPts val="0"/>
              </a:spcBef>
              <a:spcAft>
                <a:spcPts val="0"/>
              </a:spcAft>
              <a:buNone/>
            </a:pPr>
            <a:r>
              <a:rPr lang="en-US" sz="3999">
                <a:solidFill>
                  <a:srgbClr val="372A23"/>
                </a:solidFill>
              </a:rPr>
              <a:t>Imagine if you got angry and said some really mean things to someone, and your words really hurt them. If they forgive you, it means they won't try to hurt you back. </a:t>
            </a:r>
            <a:endParaRPr sz="3999">
              <a:solidFill>
                <a:srgbClr val="372A23"/>
              </a:solidFill>
            </a:endParaRPr>
          </a:p>
        </p:txBody>
      </p:sp>
      <p:pic>
        <p:nvPicPr>
          <p:cNvPr id="298" name="Google Shape;298;p25"/>
          <p:cNvPicPr preferRelativeResize="0"/>
          <p:nvPr/>
        </p:nvPicPr>
        <p:blipFill>
          <a:blip r:embed="rId5">
            <a:alphaModFix/>
          </a:blip>
          <a:stretch>
            <a:fillRect/>
          </a:stretch>
        </p:blipFill>
        <p:spPr>
          <a:xfrm>
            <a:off x="8418075" y="7198675"/>
            <a:ext cx="4969557" cy="2787800"/>
          </a:xfrm>
          <a:prstGeom prst="rect">
            <a:avLst/>
          </a:prstGeom>
          <a:noFill/>
          <a:ln>
            <a:noFill/>
          </a:ln>
        </p:spPr>
      </p:pic>
      <p:sp>
        <p:nvSpPr>
          <p:cNvPr id="299" name="Google Shape;299;p25"/>
          <p:cNvSpPr/>
          <p:nvPr/>
        </p:nvSpPr>
        <p:spPr>
          <a:xfrm>
            <a:off x="4227975" y="7272575"/>
            <a:ext cx="4072500" cy="2929200"/>
          </a:xfrm>
          <a:prstGeom prst="mathMultiply">
            <a:avLst>
              <a:gd name="adj1" fmla="val 2352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303"/>
        <p:cNvGrpSpPr/>
        <p:nvPr/>
      </p:nvGrpSpPr>
      <p:grpSpPr>
        <a:xfrm>
          <a:off x="0" y="0"/>
          <a:ext cx="0" cy="0"/>
          <a:chOff x="0" y="0"/>
          <a:chExt cx="0" cy="0"/>
        </a:xfrm>
      </p:grpSpPr>
      <p:sp>
        <p:nvSpPr>
          <p:cNvPr id="304" name="Google Shape;304;p26"/>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305" name="Google Shape;305;p26"/>
          <p:cNvSpPr/>
          <p:nvPr/>
        </p:nvSpPr>
        <p:spPr>
          <a:xfrm rot="-5710108">
            <a:off x="16503795" y="1230169"/>
            <a:ext cx="2350148" cy="2408349"/>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306" name="Google Shape;306;p26"/>
          <p:cNvSpPr/>
          <p:nvPr/>
        </p:nvSpPr>
        <p:spPr>
          <a:xfrm rot="-8282687">
            <a:off x="8700750" y="-907879"/>
            <a:ext cx="2348661" cy="2406825"/>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307" name="Google Shape;307;p26"/>
          <p:cNvGrpSpPr/>
          <p:nvPr/>
        </p:nvGrpSpPr>
        <p:grpSpPr>
          <a:xfrm>
            <a:off x="1801725" y="3817373"/>
            <a:ext cx="13989799" cy="6469668"/>
            <a:chOff x="0" y="-47625"/>
            <a:chExt cx="2154000" cy="1305000"/>
          </a:xfrm>
        </p:grpSpPr>
        <p:sp>
          <p:nvSpPr>
            <p:cNvPr id="308" name="Google Shape;308;p26"/>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0" name="Google Shape;310;p26"/>
          <p:cNvGrpSpPr/>
          <p:nvPr/>
        </p:nvGrpSpPr>
        <p:grpSpPr>
          <a:xfrm>
            <a:off x="2222125" y="2967023"/>
            <a:ext cx="12937042" cy="1477513"/>
            <a:chOff x="0" y="-47625"/>
            <a:chExt cx="1616100" cy="369600"/>
          </a:xfrm>
        </p:grpSpPr>
        <p:sp>
          <p:nvSpPr>
            <p:cNvPr id="311" name="Google Shape;311;p26"/>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3" name="Google Shape;313;p26"/>
          <p:cNvSpPr/>
          <p:nvPr/>
        </p:nvSpPr>
        <p:spPr>
          <a:xfrm rot="1497902">
            <a:off x="-878848" y="7770988"/>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314" name="Google Shape;314;p26"/>
          <p:cNvSpPr txBox="1"/>
          <p:nvPr/>
        </p:nvSpPr>
        <p:spPr>
          <a:xfrm>
            <a:off x="2130650" y="1150825"/>
            <a:ext cx="79566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Explanation</a:t>
            </a:r>
            <a:endParaRPr/>
          </a:p>
        </p:txBody>
      </p:sp>
      <p:sp>
        <p:nvSpPr>
          <p:cNvPr id="315" name="Google Shape;315;p26"/>
          <p:cNvSpPr txBox="1"/>
          <p:nvPr/>
        </p:nvSpPr>
        <p:spPr>
          <a:xfrm>
            <a:off x="2951825" y="3304375"/>
            <a:ext cx="11840700" cy="9696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How forgiveness works</a:t>
            </a:r>
            <a:endParaRPr sz="2200"/>
          </a:p>
        </p:txBody>
      </p:sp>
      <p:sp>
        <p:nvSpPr>
          <p:cNvPr id="316" name="Google Shape;316;p26"/>
          <p:cNvSpPr txBox="1"/>
          <p:nvPr/>
        </p:nvSpPr>
        <p:spPr>
          <a:xfrm>
            <a:off x="2374775" y="4674775"/>
            <a:ext cx="12994800" cy="3385800"/>
          </a:xfrm>
          <a:prstGeom prst="rect">
            <a:avLst/>
          </a:prstGeom>
          <a:noFill/>
          <a:ln>
            <a:noFill/>
          </a:ln>
        </p:spPr>
        <p:txBody>
          <a:bodyPr spcFirstLastPara="1" wrap="square" lIns="91425" tIns="91425" rIns="91425" bIns="91425" anchor="t" anchorCtr="0">
            <a:spAutoFit/>
          </a:bodyPr>
          <a:lstStyle/>
          <a:p>
            <a:pPr marL="0" lvl="0" indent="0" algn="l" rtl="0">
              <a:lnSpc>
                <a:spcPct val="140011"/>
              </a:lnSpc>
              <a:spcBef>
                <a:spcPts val="0"/>
              </a:spcBef>
              <a:spcAft>
                <a:spcPts val="0"/>
              </a:spcAft>
              <a:buNone/>
            </a:pPr>
            <a:r>
              <a:rPr lang="en-US" sz="3999">
                <a:solidFill>
                  <a:srgbClr val="372A23"/>
                </a:solidFill>
              </a:rPr>
              <a:t>This sounds a bit unfair, but God made things fair by sending His son Jesus. Jesus took all of our sins from us, and He died with them on the cross. </a:t>
            </a:r>
            <a:r>
              <a:rPr lang="en-US" sz="3999" b="1">
                <a:solidFill>
                  <a:srgbClr val="372A23"/>
                </a:solidFill>
              </a:rPr>
              <a:t>He wants us to forgive everyone the same way.</a:t>
            </a:r>
            <a:endParaRPr sz="3999" b="1">
              <a:solidFill>
                <a:srgbClr val="372A23"/>
              </a:solidFill>
            </a:endParaRPr>
          </a:p>
        </p:txBody>
      </p:sp>
      <p:pic>
        <p:nvPicPr>
          <p:cNvPr id="317" name="Google Shape;317;p26"/>
          <p:cNvPicPr preferRelativeResize="0"/>
          <p:nvPr/>
        </p:nvPicPr>
        <p:blipFill>
          <a:blip r:embed="rId5">
            <a:alphaModFix/>
          </a:blip>
          <a:stretch>
            <a:fillRect/>
          </a:stretch>
        </p:blipFill>
        <p:spPr>
          <a:xfrm>
            <a:off x="10730875" y="7144224"/>
            <a:ext cx="3229200" cy="3003300"/>
          </a:xfrm>
          <a:prstGeom prst="roundRect">
            <a:avLst>
              <a:gd name="adj" fmla="val 16667"/>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321"/>
        <p:cNvGrpSpPr/>
        <p:nvPr/>
      </p:nvGrpSpPr>
      <p:grpSpPr>
        <a:xfrm>
          <a:off x="0" y="0"/>
          <a:ext cx="0" cy="0"/>
          <a:chOff x="0" y="0"/>
          <a:chExt cx="0" cy="0"/>
        </a:xfrm>
      </p:grpSpPr>
      <p:sp>
        <p:nvSpPr>
          <p:cNvPr id="322" name="Google Shape;322;p27"/>
          <p:cNvSpPr/>
          <p:nvPr/>
        </p:nvSpPr>
        <p:spPr>
          <a:xfrm flipH="1">
            <a:off x="11276845" y="-224734"/>
            <a:ext cx="3932372" cy="4824996"/>
          </a:xfrm>
          <a:custGeom>
            <a:avLst/>
            <a:gdLst/>
            <a:ahLst/>
            <a:cxnLst/>
            <a:rect l="l" t="t" r="r" b="b"/>
            <a:pathLst>
              <a:path w="3932372" h="4824996" extrusionOk="0">
                <a:moveTo>
                  <a:pt x="3932372" y="0"/>
                </a:moveTo>
                <a:lnTo>
                  <a:pt x="0" y="0"/>
                </a:lnTo>
                <a:lnTo>
                  <a:pt x="0" y="4824997"/>
                </a:lnTo>
                <a:lnTo>
                  <a:pt x="3932372" y="4824997"/>
                </a:lnTo>
                <a:lnTo>
                  <a:pt x="3932372" y="0"/>
                </a:lnTo>
                <a:close/>
              </a:path>
            </a:pathLst>
          </a:custGeom>
          <a:blipFill rotWithShape="1">
            <a:blip r:embed="rId3">
              <a:alphaModFix/>
            </a:blip>
            <a:stretch>
              <a:fillRect/>
            </a:stretch>
          </a:blipFill>
          <a:ln>
            <a:noFill/>
          </a:ln>
        </p:spPr>
        <p:txBody>
          <a:bodyPr/>
          <a:lstStyle/>
          <a:p>
            <a:endParaRPr lang="en-CA"/>
          </a:p>
        </p:txBody>
      </p:sp>
      <p:grpSp>
        <p:nvGrpSpPr>
          <p:cNvPr id="323" name="Google Shape;323;p27"/>
          <p:cNvGrpSpPr/>
          <p:nvPr/>
        </p:nvGrpSpPr>
        <p:grpSpPr>
          <a:xfrm>
            <a:off x="1812825" y="3784100"/>
            <a:ext cx="13989799" cy="6314242"/>
            <a:chOff x="0" y="-47625"/>
            <a:chExt cx="2154000" cy="1305000"/>
          </a:xfrm>
        </p:grpSpPr>
        <p:sp>
          <p:nvSpPr>
            <p:cNvPr id="324" name="Google Shape;324;p27"/>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6" name="Google Shape;326;p27"/>
          <p:cNvGrpSpPr/>
          <p:nvPr/>
        </p:nvGrpSpPr>
        <p:grpSpPr>
          <a:xfrm>
            <a:off x="2211035" y="2995799"/>
            <a:ext cx="12937042" cy="1294117"/>
            <a:chOff x="0" y="-47625"/>
            <a:chExt cx="1616100" cy="369600"/>
          </a:xfrm>
        </p:grpSpPr>
        <p:sp>
          <p:nvSpPr>
            <p:cNvPr id="327" name="Google Shape;327;p27"/>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9" name="Google Shape;329;p27"/>
          <p:cNvSpPr txBox="1"/>
          <p:nvPr/>
        </p:nvSpPr>
        <p:spPr>
          <a:xfrm>
            <a:off x="2380510" y="4600250"/>
            <a:ext cx="12853800" cy="41859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Whenever we do something wrong, and we think we should be punished for it, we remember Jesus was punished for us. </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399" b="1">
                <a:solidFill>
                  <a:srgbClr val="372A23"/>
                </a:solidFill>
              </a:rPr>
              <a:t>All the bad things that happened to us happened to Jesus, and we get to go free.</a:t>
            </a:r>
            <a:endParaRPr sz="3399" b="1">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330" name="Google Shape;330;p27"/>
          <p:cNvSpPr txBox="1"/>
          <p:nvPr/>
        </p:nvSpPr>
        <p:spPr>
          <a:xfrm>
            <a:off x="2404725" y="903850"/>
            <a:ext cx="7726800" cy="1631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0600" b="1">
                <a:solidFill>
                  <a:srgbClr val="AF7A51"/>
                </a:solidFill>
              </a:rPr>
              <a:t>Application</a:t>
            </a:r>
            <a:endParaRPr sz="10600" b="1"/>
          </a:p>
        </p:txBody>
      </p:sp>
      <p:sp>
        <p:nvSpPr>
          <p:cNvPr id="331" name="Google Shape;331;p27"/>
          <p:cNvSpPr/>
          <p:nvPr/>
        </p:nvSpPr>
        <p:spPr>
          <a:xfrm rot="-388013">
            <a:off x="-651470" y="710814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4">
              <a:alphaModFix/>
            </a:blip>
            <a:stretch>
              <a:fillRect/>
            </a:stretch>
          </a:blipFill>
          <a:ln>
            <a:noFill/>
          </a:ln>
        </p:spPr>
        <p:txBody>
          <a:bodyPr/>
          <a:lstStyle/>
          <a:p>
            <a:endParaRPr lang="en-CA"/>
          </a:p>
        </p:txBody>
      </p:sp>
      <p:sp>
        <p:nvSpPr>
          <p:cNvPr id="332" name="Google Shape;332;p27"/>
          <p:cNvSpPr txBox="1"/>
          <p:nvPr/>
        </p:nvSpPr>
        <p:spPr>
          <a:xfrm>
            <a:off x="4368588" y="3262850"/>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We get to go free!</a:t>
            </a:r>
            <a:endParaRPr sz="1700"/>
          </a:p>
        </p:txBody>
      </p:sp>
      <p:pic>
        <p:nvPicPr>
          <p:cNvPr id="333" name="Google Shape;333;p27"/>
          <p:cNvPicPr preferRelativeResize="0"/>
          <p:nvPr/>
        </p:nvPicPr>
        <p:blipFill>
          <a:blip r:embed="rId5">
            <a:alphaModFix/>
          </a:blip>
          <a:stretch>
            <a:fillRect/>
          </a:stretch>
        </p:blipFill>
        <p:spPr>
          <a:xfrm>
            <a:off x="6798222" y="7118572"/>
            <a:ext cx="4815300" cy="2773800"/>
          </a:xfrm>
          <a:prstGeom prst="roundRect">
            <a:avLst>
              <a:gd name="adj" fmla="val 16667"/>
            </a:avLst>
          </a:prstGeom>
          <a:noFill/>
          <a:ln>
            <a:noFill/>
          </a:ln>
        </p:spPr>
      </p:pic>
      <p:pic>
        <p:nvPicPr>
          <p:cNvPr id="334" name="Google Shape;334;p27"/>
          <p:cNvPicPr preferRelativeResize="0"/>
          <p:nvPr/>
        </p:nvPicPr>
        <p:blipFill>
          <a:blip r:embed="rId6">
            <a:alphaModFix/>
          </a:blip>
          <a:stretch>
            <a:fillRect/>
          </a:stretch>
        </p:blipFill>
        <p:spPr>
          <a:xfrm>
            <a:off x="11929801" y="7118575"/>
            <a:ext cx="3108179" cy="2773800"/>
          </a:xfrm>
          <a:prstGeom prst="rect">
            <a:avLst/>
          </a:prstGeom>
          <a:noFill/>
          <a:ln>
            <a:noFill/>
          </a:ln>
        </p:spPr>
      </p:pic>
      <p:sp>
        <p:nvSpPr>
          <p:cNvPr id="335" name="Google Shape;335;p27"/>
          <p:cNvSpPr/>
          <p:nvPr/>
        </p:nvSpPr>
        <p:spPr>
          <a:xfrm>
            <a:off x="14856182" y="7924773"/>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7">
              <a:alphaModFix/>
            </a:blip>
            <a:stretch>
              <a:fillRect/>
            </a:stretch>
          </a:blipFill>
          <a:ln>
            <a:noFill/>
          </a:ln>
        </p:spPr>
        <p:txBody>
          <a:bodyPr/>
          <a:lstStyle/>
          <a:p>
            <a:endParaRPr lang="en-C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339"/>
        <p:cNvGrpSpPr/>
        <p:nvPr/>
      </p:nvGrpSpPr>
      <p:grpSpPr>
        <a:xfrm>
          <a:off x="0" y="0"/>
          <a:ext cx="0" cy="0"/>
          <a:chOff x="0" y="0"/>
          <a:chExt cx="0" cy="0"/>
        </a:xfrm>
      </p:grpSpPr>
      <p:sp>
        <p:nvSpPr>
          <p:cNvPr id="340" name="Google Shape;340;p28"/>
          <p:cNvSpPr/>
          <p:nvPr/>
        </p:nvSpPr>
        <p:spPr>
          <a:xfrm flipH="1">
            <a:off x="11276845" y="-224734"/>
            <a:ext cx="3932372" cy="4824996"/>
          </a:xfrm>
          <a:custGeom>
            <a:avLst/>
            <a:gdLst/>
            <a:ahLst/>
            <a:cxnLst/>
            <a:rect l="l" t="t" r="r" b="b"/>
            <a:pathLst>
              <a:path w="3932372" h="4824996" extrusionOk="0">
                <a:moveTo>
                  <a:pt x="3932372" y="0"/>
                </a:moveTo>
                <a:lnTo>
                  <a:pt x="0" y="0"/>
                </a:lnTo>
                <a:lnTo>
                  <a:pt x="0" y="4824997"/>
                </a:lnTo>
                <a:lnTo>
                  <a:pt x="3932372" y="4824997"/>
                </a:lnTo>
                <a:lnTo>
                  <a:pt x="3932372" y="0"/>
                </a:lnTo>
                <a:close/>
              </a:path>
            </a:pathLst>
          </a:custGeom>
          <a:blipFill rotWithShape="1">
            <a:blip r:embed="rId3">
              <a:alphaModFix/>
            </a:blip>
            <a:stretch>
              <a:fillRect/>
            </a:stretch>
          </a:blipFill>
          <a:ln>
            <a:noFill/>
          </a:ln>
        </p:spPr>
        <p:txBody>
          <a:bodyPr/>
          <a:lstStyle/>
          <a:p>
            <a:endParaRPr lang="en-CA"/>
          </a:p>
        </p:txBody>
      </p:sp>
      <p:grpSp>
        <p:nvGrpSpPr>
          <p:cNvPr id="341" name="Google Shape;341;p28"/>
          <p:cNvGrpSpPr/>
          <p:nvPr/>
        </p:nvGrpSpPr>
        <p:grpSpPr>
          <a:xfrm>
            <a:off x="1812500" y="3473375"/>
            <a:ext cx="13989799" cy="6314242"/>
            <a:chOff x="0" y="-47625"/>
            <a:chExt cx="2154000" cy="1305000"/>
          </a:xfrm>
        </p:grpSpPr>
        <p:sp>
          <p:nvSpPr>
            <p:cNvPr id="342" name="Google Shape;342;p28"/>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8"/>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4" name="Google Shape;344;p28"/>
          <p:cNvGrpSpPr/>
          <p:nvPr/>
        </p:nvGrpSpPr>
        <p:grpSpPr>
          <a:xfrm>
            <a:off x="2210710" y="2685074"/>
            <a:ext cx="12937042" cy="1294117"/>
            <a:chOff x="0" y="-47625"/>
            <a:chExt cx="1616100" cy="369600"/>
          </a:xfrm>
        </p:grpSpPr>
        <p:sp>
          <p:nvSpPr>
            <p:cNvPr id="345" name="Google Shape;345;p28"/>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7" name="Google Shape;347;p28"/>
          <p:cNvSpPr txBox="1"/>
          <p:nvPr/>
        </p:nvSpPr>
        <p:spPr>
          <a:xfrm>
            <a:off x="2380510" y="4600250"/>
            <a:ext cx="12853800" cy="49182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Whenever someone else does something wrong, and they should get punished for it, we remember, </a:t>
            </a:r>
            <a:r>
              <a:rPr lang="en-US" sz="3399" b="1">
                <a:solidFill>
                  <a:srgbClr val="372A23"/>
                </a:solidFill>
              </a:rPr>
              <a:t>Jesus was punished for THEM</a:t>
            </a:r>
            <a:r>
              <a:rPr lang="en-US" sz="3399">
                <a:solidFill>
                  <a:srgbClr val="372A23"/>
                </a:solidFill>
              </a:rPr>
              <a:t>! All the bad things that should happen to other people, they happened to Jesus, and </a:t>
            </a:r>
            <a:r>
              <a:rPr lang="en-US" sz="3399" b="1">
                <a:solidFill>
                  <a:srgbClr val="372A23"/>
                </a:solidFill>
              </a:rPr>
              <a:t>now someone else gets to go free</a:t>
            </a:r>
            <a:r>
              <a:rPr lang="en-US" sz="3399">
                <a:solidFill>
                  <a:srgbClr val="372A23"/>
                </a:solidFill>
              </a:rPr>
              <a:t>. That’s forgiveness.</a:t>
            </a:r>
            <a:endParaRPr sz="3399" b="1">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348" name="Google Shape;348;p28"/>
          <p:cNvSpPr txBox="1"/>
          <p:nvPr/>
        </p:nvSpPr>
        <p:spPr>
          <a:xfrm>
            <a:off x="2404725" y="903850"/>
            <a:ext cx="7726800" cy="1631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0600" b="1">
                <a:solidFill>
                  <a:srgbClr val="AF7A51"/>
                </a:solidFill>
              </a:rPr>
              <a:t>Application</a:t>
            </a:r>
            <a:endParaRPr sz="10600" b="1"/>
          </a:p>
        </p:txBody>
      </p:sp>
      <p:sp>
        <p:nvSpPr>
          <p:cNvPr id="349" name="Google Shape;349;p28"/>
          <p:cNvSpPr/>
          <p:nvPr/>
        </p:nvSpPr>
        <p:spPr>
          <a:xfrm rot="-388013">
            <a:off x="-651470" y="710814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4">
              <a:alphaModFix/>
            </a:blip>
            <a:stretch>
              <a:fillRect/>
            </a:stretch>
          </a:blipFill>
          <a:ln>
            <a:noFill/>
          </a:ln>
        </p:spPr>
        <p:txBody>
          <a:bodyPr/>
          <a:lstStyle/>
          <a:p>
            <a:endParaRPr lang="en-CA"/>
          </a:p>
        </p:txBody>
      </p:sp>
      <p:sp>
        <p:nvSpPr>
          <p:cNvPr id="350" name="Google Shape;350;p28"/>
          <p:cNvSpPr txBox="1"/>
          <p:nvPr/>
        </p:nvSpPr>
        <p:spPr>
          <a:xfrm>
            <a:off x="4368263" y="2952125"/>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u="sng">
                <a:solidFill>
                  <a:srgbClr val="372A23"/>
                </a:solidFill>
              </a:rPr>
              <a:t>They</a:t>
            </a:r>
            <a:r>
              <a:rPr lang="en-US" sz="4600" b="1">
                <a:solidFill>
                  <a:srgbClr val="372A23"/>
                </a:solidFill>
              </a:rPr>
              <a:t> get to go free!</a:t>
            </a:r>
            <a:endParaRPr sz="1700"/>
          </a:p>
        </p:txBody>
      </p:sp>
      <p:sp>
        <p:nvSpPr>
          <p:cNvPr id="351" name="Google Shape;351;p28"/>
          <p:cNvSpPr/>
          <p:nvPr/>
        </p:nvSpPr>
        <p:spPr>
          <a:xfrm>
            <a:off x="14856182" y="7924773"/>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5">
              <a:alphaModFix/>
            </a:blip>
            <a:stretch>
              <a:fillRect/>
            </a:stretch>
          </a:blipFill>
          <a:ln>
            <a:noFill/>
          </a:ln>
        </p:spPr>
        <p:txBody>
          <a:bodyPr/>
          <a:lstStyle/>
          <a:p>
            <a:endParaRPr lang="en-CA"/>
          </a:p>
        </p:txBody>
      </p:sp>
      <p:pic>
        <p:nvPicPr>
          <p:cNvPr id="352" name="Google Shape;352;p28"/>
          <p:cNvPicPr preferRelativeResize="0"/>
          <p:nvPr/>
        </p:nvPicPr>
        <p:blipFill rotWithShape="1">
          <a:blip r:embed="rId6">
            <a:alphaModFix/>
          </a:blip>
          <a:srcRect t="7036" b="5443"/>
          <a:stretch/>
        </p:blipFill>
        <p:spPr>
          <a:xfrm>
            <a:off x="6775213" y="7365525"/>
            <a:ext cx="4063736" cy="2422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356"/>
        <p:cNvGrpSpPr/>
        <p:nvPr/>
      </p:nvGrpSpPr>
      <p:grpSpPr>
        <a:xfrm>
          <a:off x="0" y="0"/>
          <a:ext cx="0" cy="0"/>
          <a:chOff x="0" y="0"/>
          <a:chExt cx="0" cy="0"/>
        </a:xfrm>
      </p:grpSpPr>
      <p:grpSp>
        <p:nvGrpSpPr>
          <p:cNvPr id="357" name="Google Shape;357;p29"/>
          <p:cNvGrpSpPr/>
          <p:nvPr/>
        </p:nvGrpSpPr>
        <p:grpSpPr>
          <a:xfrm>
            <a:off x="1028700" y="3104217"/>
            <a:ext cx="7923126" cy="6070820"/>
            <a:chOff x="0" y="-47625"/>
            <a:chExt cx="2262845" cy="1733827"/>
          </a:xfrm>
        </p:grpSpPr>
        <p:sp>
          <p:nvSpPr>
            <p:cNvPr id="358" name="Google Shape;358;p29"/>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txBox="1"/>
            <p:nvPr/>
          </p:nvSpPr>
          <p:spPr>
            <a:xfrm>
              <a:off x="0" y="-47625"/>
              <a:ext cx="2262845" cy="173382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0" name="Google Shape;360;p29"/>
          <p:cNvSpPr/>
          <p:nvPr/>
        </p:nvSpPr>
        <p:spPr>
          <a:xfrm>
            <a:off x="11519049" y="919357"/>
            <a:ext cx="3447957" cy="4224143"/>
          </a:xfrm>
          <a:custGeom>
            <a:avLst/>
            <a:gdLst/>
            <a:ahLst/>
            <a:cxnLst/>
            <a:rect l="l" t="t" r="r" b="b"/>
            <a:pathLst>
              <a:path w="3447957" h="4224143" extrusionOk="0">
                <a:moveTo>
                  <a:pt x="0" y="0"/>
                </a:moveTo>
                <a:lnTo>
                  <a:pt x="3447956" y="0"/>
                </a:lnTo>
                <a:lnTo>
                  <a:pt x="3447956" y="4224143"/>
                </a:lnTo>
                <a:lnTo>
                  <a:pt x="0" y="4224143"/>
                </a:lnTo>
                <a:lnTo>
                  <a:pt x="0" y="0"/>
                </a:lnTo>
                <a:close/>
              </a:path>
            </a:pathLst>
          </a:custGeom>
          <a:blipFill rotWithShape="1">
            <a:blip r:embed="rId3">
              <a:alphaModFix/>
            </a:blip>
            <a:stretch>
              <a:fillRect/>
            </a:stretch>
          </a:blipFill>
          <a:ln>
            <a:noFill/>
          </a:ln>
        </p:spPr>
        <p:txBody>
          <a:bodyPr/>
          <a:lstStyle/>
          <a:p>
            <a:endParaRPr lang="en-CA"/>
          </a:p>
        </p:txBody>
      </p:sp>
      <p:grpSp>
        <p:nvGrpSpPr>
          <p:cNvPr id="361" name="Google Shape;361;p29"/>
          <p:cNvGrpSpPr/>
          <p:nvPr/>
        </p:nvGrpSpPr>
        <p:grpSpPr>
          <a:xfrm>
            <a:off x="2161075" y="2373647"/>
            <a:ext cx="5658353" cy="1454877"/>
            <a:chOff x="0" y="-47625"/>
            <a:chExt cx="1616026" cy="558087"/>
          </a:xfrm>
        </p:grpSpPr>
        <p:sp>
          <p:nvSpPr>
            <p:cNvPr id="362" name="Google Shape;362;p29"/>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txBox="1"/>
            <p:nvPr/>
          </p:nvSpPr>
          <p:spPr>
            <a:xfrm>
              <a:off x="0" y="-47625"/>
              <a:ext cx="1616026" cy="55808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4" name="Google Shape;364;p29"/>
          <p:cNvGrpSpPr/>
          <p:nvPr/>
        </p:nvGrpSpPr>
        <p:grpSpPr>
          <a:xfrm>
            <a:off x="10533842" y="4160980"/>
            <a:ext cx="5658352" cy="1293758"/>
            <a:chOff x="0" y="-47625"/>
            <a:chExt cx="1616026" cy="369497"/>
          </a:xfrm>
        </p:grpSpPr>
        <p:sp>
          <p:nvSpPr>
            <p:cNvPr id="365" name="Google Shape;365;p29"/>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txBox="1"/>
            <p:nvPr/>
          </p:nvSpPr>
          <p:spPr>
            <a:xfrm>
              <a:off x="0" y="-47625"/>
              <a:ext cx="1616026" cy="36949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7" name="Google Shape;367;p29"/>
          <p:cNvSpPr txBox="1"/>
          <p:nvPr/>
        </p:nvSpPr>
        <p:spPr>
          <a:xfrm>
            <a:off x="2401069" y="2813101"/>
            <a:ext cx="5178300" cy="6312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4100" b="1">
                <a:solidFill>
                  <a:srgbClr val="372A23"/>
                </a:solidFill>
              </a:rPr>
              <a:t>Set Boundaries</a:t>
            </a:r>
            <a:endParaRPr/>
          </a:p>
        </p:txBody>
      </p:sp>
      <p:sp>
        <p:nvSpPr>
          <p:cNvPr id="368" name="Google Shape;368;p29"/>
          <p:cNvSpPr txBox="1"/>
          <p:nvPr/>
        </p:nvSpPr>
        <p:spPr>
          <a:xfrm>
            <a:off x="10773824" y="4551256"/>
            <a:ext cx="5178388" cy="670434"/>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4100" b="1" i="0" u="none" strike="noStrike" cap="none">
                <a:solidFill>
                  <a:srgbClr val="372A23"/>
                </a:solidFill>
                <a:latin typeface="Arial"/>
                <a:ea typeface="Arial"/>
                <a:cs typeface="Arial"/>
                <a:sym typeface="Arial"/>
              </a:rPr>
              <a:t>REMINDERS</a:t>
            </a:r>
            <a:endParaRPr/>
          </a:p>
        </p:txBody>
      </p:sp>
      <p:sp>
        <p:nvSpPr>
          <p:cNvPr id="369" name="Google Shape;369;p29"/>
          <p:cNvSpPr txBox="1"/>
          <p:nvPr/>
        </p:nvSpPr>
        <p:spPr>
          <a:xfrm>
            <a:off x="1509200" y="4053075"/>
            <a:ext cx="6713700" cy="4309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500">
                <a:solidFill>
                  <a:srgbClr val="372A23"/>
                </a:solidFill>
              </a:rPr>
              <a:t>If someone hurts us, we shouldn’t just let them keep hurting us. If they hurt us in the past, we forgive them, but we should stop them from hurting us again next time.</a:t>
            </a:r>
            <a:endParaRPr/>
          </a:p>
        </p:txBody>
      </p:sp>
      <p:sp>
        <p:nvSpPr>
          <p:cNvPr id="370" name="Google Shape;370;p29"/>
          <p:cNvSpPr/>
          <p:nvPr/>
        </p:nvSpPr>
        <p:spPr>
          <a:xfrm>
            <a:off x="-183968" y="7416564"/>
            <a:ext cx="3083698" cy="3848609"/>
          </a:xfrm>
          <a:custGeom>
            <a:avLst/>
            <a:gdLst/>
            <a:ahLst/>
            <a:cxnLst/>
            <a:rect l="l" t="t" r="r" b="b"/>
            <a:pathLst>
              <a:path w="3083698" h="3848609" extrusionOk="0">
                <a:moveTo>
                  <a:pt x="0" y="0"/>
                </a:moveTo>
                <a:lnTo>
                  <a:pt x="3083698" y="0"/>
                </a:lnTo>
                <a:lnTo>
                  <a:pt x="3083698" y="3848609"/>
                </a:lnTo>
                <a:lnTo>
                  <a:pt x="0" y="3848609"/>
                </a:lnTo>
                <a:lnTo>
                  <a:pt x="0" y="0"/>
                </a:lnTo>
                <a:close/>
              </a:path>
            </a:pathLst>
          </a:custGeom>
          <a:blipFill rotWithShape="1">
            <a:blip r:embed="rId4">
              <a:alphaModFix/>
            </a:blip>
            <a:stretch>
              <a:fillRect/>
            </a:stretch>
          </a:blipFill>
          <a:ln>
            <a:noFill/>
          </a:ln>
        </p:spPr>
        <p:txBody>
          <a:bodyPr/>
          <a:lstStyle/>
          <a:p>
            <a:endParaRPr lang="en-CA"/>
          </a:p>
        </p:txBody>
      </p:sp>
      <p:sp>
        <p:nvSpPr>
          <p:cNvPr id="371" name="Google Shape;371;p29"/>
          <p:cNvSpPr txBox="1"/>
          <p:nvPr/>
        </p:nvSpPr>
        <p:spPr>
          <a:xfrm>
            <a:off x="1238413" y="332900"/>
            <a:ext cx="75417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Application</a:t>
            </a:r>
            <a:endParaRPr/>
          </a:p>
        </p:txBody>
      </p:sp>
      <p:pic>
        <p:nvPicPr>
          <p:cNvPr id="372" name="Google Shape;372;p29"/>
          <p:cNvPicPr preferRelativeResize="0"/>
          <p:nvPr/>
        </p:nvPicPr>
        <p:blipFill>
          <a:blip r:embed="rId5">
            <a:alphaModFix/>
          </a:blip>
          <a:stretch>
            <a:fillRect/>
          </a:stretch>
        </p:blipFill>
        <p:spPr>
          <a:xfrm>
            <a:off x="11271238" y="5454725"/>
            <a:ext cx="4267411" cy="3720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376"/>
        <p:cNvGrpSpPr/>
        <p:nvPr/>
      </p:nvGrpSpPr>
      <p:grpSpPr>
        <a:xfrm>
          <a:off x="0" y="0"/>
          <a:ext cx="0" cy="0"/>
          <a:chOff x="0" y="0"/>
          <a:chExt cx="0" cy="0"/>
        </a:xfrm>
      </p:grpSpPr>
      <p:grpSp>
        <p:nvGrpSpPr>
          <p:cNvPr id="377" name="Google Shape;377;p30"/>
          <p:cNvGrpSpPr/>
          <p:nvPr/>
        </p:nvGrpSpPr>
        <p:grpSpPr>
          <a:xfrm>
            <a:off x="1028700" y="3104225"/>
            <a:ext cx="10312035" cy="3909086"/>
            <a:chOff x="0" y="-47625"/>
            <a:chExt cx="2262900" cy="1733827"/>
          </a:xfrm>
        </p:grpSpPr>
        <p:sp>
          <p:nvSpPr>
            <p:cNvPr id="378" name="Google Shape;378;p30"/>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0"/>
            <p:cNvSpPr txBox="1"/>
            <p:nvPr/>
          </p:nvSpPr>
          <p:spPr>
            <a:xfrm>
              <a:off x="0" y="-47625"/>
              <a:ext cx="2262900" cy="1733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0" name="Google Shape;380;p30"/>
          <p:cNvGrpSpPr/>
          <p:nvPr/>
        </p:nvGrpSpPr>
        <p:grpSpPr>
          <a:xfrm>
            <a:off x="3070763" y="2373650"/>
            <a:ext cx="6383595" cy="1454877"/>
            <a:chOff x="0" y="-47625"/>
            <a:chExt cx="1616100" cy="558087"/>
          </a:xfrm>
        </p:grpSpPr>
        <p:sp>
          <p:nvSpPr>
            <p:cNvPr id="381" name="Google Shape;381;p30"/>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0"/>
            <p:cNvSpPr txBox="1"/>
            <p:nvPr/>
          </p:nvSpPr>
          <p:spPr>
            <a:xfrm>
              <a:off x="0" y="-47625"/>
              <a:ext cx="1616100" cy="55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3" name="Google Shape;383;p30"/>
          <p:cNvSpPr txBox="1"/>
          <p:nvPr/>
        </p:nvSpPr>
        <p:spPr>
          <a:xfrm>
            <a:off x="3310763" y="2813100"/>
            <a:ext cx="5988300" cy="6312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4100" b="1">
                <a:solidFill>
                  <a:srgbClr val="372A23"/>
                </a:solidFill>
              </a:rPr>
              <a:t>In your groups…</a:t>
            </a:r>
            <a:endParaRPr/>
          </a:p>
        </p:txBody>
      </p:sp>
      <p:sp>
        <p:nvSpPr>
          <p:cNvPr id="384" name="Google Shape;384;p30"/>
          <p:cNvSpPr txBox="1"/>
          <p:nvPr/>
        </p:nvSpPr>
        <p:spPr>
          <a:xfrm>
            <a:off x="1509200" y="4053075"/>
            <a:ext cx="9987300" cy="3555600"/>
          </a:xfrm>
          <a:prstGeom prst="rect">
            <a:avLst/>
          </a:prstGeom>
          <a:noFill/>
          <a:ln>
            <a:noFill/>
          </a:ln>
        </p:spPr>
        <p:txBody>
          <a:bodyPr spcFirstLastPara="1" wrap="square" lIns="0" tIns="0" rIns="0" bIns="0" anchor="t" anchorCtr="0">
            <a:spAutoFit/>
          </a:bodyPr>
          <a:lstStyle/>
          <a:p>
            <a:pPr marL="457200" lvl="0" indent="-450850" algn="l" rtl="0">
              <a:lnSpc>
                <a:spcPct val="140000"/>
              </a:lnSpc>
              <a:spcBef>
                <a:spcPts val="0"/>
              </a:spcBef>
              <a:spcAft>
                <a:spcPts val="0"/>
              </a:spcAft>
              <a:buClr>
                <a:srgbClr val="372A23"/>
              </a:buClr>
              <a:buSzPts val="3500"/>
              <a:buAutoNum type="arabicPeriod"/>
            </a:pPr>
            <a:r>
              <a:rPr lang="en-US" sz="3500">
                <a:solidFill>
                  <a:srgbClr val="372A23"/>
                </a:solidFill>
              </a:rPr>
              <a:t>What is something you need forgiveness for?</a:t>
            </a:r>
            <a:endParaRPr sz="3500">
              <a:solidFill>
                <a:srgbClr val="372A23"/>
              </a:solidFill>
            </a:endParaRPr>
          </a:p>
          <a:p>
            <a:pPr marL="457200" lvl="0" indent="-450850" algn="l" rtl="0">
              <a:lnSpc>
                <a:spcPct val="140000"/>
              </a:lnSpc>
              <a:spcBef>
                <a:spcPts val="0"/>
              </a:spcBef>
              <a:spcAft>
                <a:spcPts val="0"/>
              </a:spcAft>
              <a:buClr>
                <a:srgbClr val="372A23"/>
              </a:buClr>
              <a:buSzPts val="3500"/>
              <a:buAutoNum type="arabicPeriod"/>
            </a:pPr>
            <a:r>
              <a:rPr lang="en-US" sz="3500">
                <a:solidFill>
                  <a:srgbClr val="372A23"/>
                </a:solidFill>
              </a:rPr>
              <a:t>What is something that you could forgive someone else for?</a:t>
            </a:r>
            <a:endParaRPr sz="3500">
              <a:solidFill>
                <a:srgbClr val="372A23"/>
              </a:solidFill>
            </a:endParaRPr>
          </a:p>
          <a:p>
            <a:pPr marL="0" lvl="0" indent="0" algn="l" rtl="0">
              <a:lnSpc>
                <a:spcPct val="140000"/>
              </a:lnSpc>
              <a:spcBef>
                <a:spcPts val="0"/>
              </a:spcBef>
              <a:spcAft>
                <a:spcPts val="0"/>
              </a:spcAft>
              <a:buClr>
                <a:schemeClr val="dk1"/>
              </a:buClr>
              <a:buSzPts val="1100"/>
              <a:buFont typeface="Arial"/>
              <a:buNone/>
            </a:pPr>
            <a:endParaRPr sz="3500">
              <a:solidFill>
                <a:srgbClr val="372A23"/>
              </a:solidFill>
            </a:endParaRPr>
          </a:p>
          <a:p>
            <a:pPr marL="0" marR="0" lvl="0" indent="0" algn="l" rtl="0">
              <a:lnSpc>
                <a:spcPct val="140000"/>
              </a:lnSpc>
              <a:spcBef>
                <a:spcPts val="0"/>
              </a:spcBef>
              <a:spcAft>
                <a:spcPts val="0"/>
              </a:spcAft>
              <a:buNone/>
            </a:pPr>
            <a:endParaRPr sz="3500">
              <a:solidFill>
                <a:srgbClr val="372A23"/>
              </a:solidFill>
            </a:endParaRPr>
          </a:p>
        </p:txBody>
      </p:sp>
      <p:sp>
        <p:nvSpPr>
          <p:cNvPr id="385" name="Google Shape;385;p30"/>
          <p:cNvSpPr/>
          <p:nvPr/>
        </p:nvSpPr>
        <p:spPr>
          <a:xfrm>
            <a:off x="-183968" y="7416564"/>
            <a:ext cx="3083698" cy="3848609"/>
          </a:xfrm>
          <a:custGeom>
            <a:avLst/>
            <a:gdLst/>
            <a:ahLst/>
            <a:cxnLst/>
            <a:rect l="l" t="t" r="r" b="b"/>
            <a:pathLst>
              <a:path w="3083698" h="3848609" extrusionOk="0">
                <a:moveTo>
                  <a:pt x="0" y="0"/>
                </a:moveTo>
                <a:lnTo>
                  <a:pt x="3083698" y="0"/>
                </a:lnTo>
                <a:lnTo>
                  <a:pt x="3083698" y="3848609"/>
                </a:lnTo>
                <a:lnTo>
                  <a:pt x="0" y="3848609"/>
                </a:lnTo>
                <a:lnTo>
                  <a:pt x="0" y="0"/>
                </a:lnTo>
                <a:close/>
              </a:path>
            </a:pathLst>
          </a:custGeom>
          <a:blipFill rotWithShape="1">
            <a:blip r:embed="rId3">
              <a:alphaModFix/>
            </a:blip>
            <a:stretch>
              <a:fillRect/>
            </a:stretch>
          </a:blipFill>
          <a:ln>
            <a:noFill/>
          </a:ln>
        </p:spPr>
        <p:txBody>
          <a:bodyPr/>
          <a:lstStyle/>
          <a:p>
            <a:endParaRPr lang="en-CA"/>
          </a:p>
        </p:txBody>
      </p:sp>
      <p:sp>
        <p:nvSpPr>
          <p:cNvPr id="386" name="Google Shape;386;p30"/>
          <p:cNvSpPr txBox="1"/>
          <p:nvPr/>
        </p:nvSpPr>
        <p:spPr>
          <a:xfrm>
            <a:off x="1238425" y="332900"/>
            <a:ext cx="148191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Discussion Questions</a:t>
            </a:r>
            <a:endParaRPr/>
          </a:p>
        </p:txBody>
      </p:sp>
      <p:pic>
        <p:nvPicPr>
          <p:cNvPr id="387" name="Google Shape;387;p30" descr="Discussion | Free SVG"/>
          <p:cNvPicPr preferRelativeResize="0"/>
          <p:nvPr/>
        </p:nvPicPr>
        <p:blipFill>
          <a:blip r:embed="rId4">
            <a:alphaModFix/>
          </a:blip>
          <a:stretch>
            <a:fillRect/>
          </a:stretch>
        </p:blipFill>
        <p:spPr>
          <a:xfrm>
            <a:off x="9761850" y="3444300"/>
            <a:ext cx="7586951" cy="75869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391"/>
        <p:cNvGrpSpPr/>
        <p:nvPr/>
      </p:nvGrpSpPr>
      <p:grpSpPr>
        <a:xfrm>
          <a:off x="0" y="0"/>
          <a:ext cx="0" cy="0"/>
          <a:chOff x="0" y="0"/>
          <a:chExt cx="0" cy="0"/>
        </a:xfrm>
      </p:grpSpPr>
      <p:sp>
        <p:nvSpPr>
          <p:cNvPr id="392" name="Google Shape;392;p31"/>
          <p:cNvSpPr/>
          <p:nvPr/>
        </p:nvSpPr>
        <p:spPr>
          <a:xfrm rot="-105635" flipH="1">
            <a:off x="240103" y="-267168"/>
            <a:ext cx="12046106" cy="8529167"/>
          </a:xfrm>
          <a:custGeom>
            <a:avLst/>
            <a:gdLst/>
            <a:ahLst/>
            <a:cxnLst/>
            <a:rect l="l" t="t" r="r" b="b"/>
            <a:pathLst>
              <a:path w="9869196" h="6177961" extrusionOk="0">
                <a:moveTo>
                  <a:pt x="9869196" y="0"/>
                </a:moveTo>
                <a:lnTo>
                  <a:pt x="0" y="0"/>
                </a:lnTo>
                <a:lnTo>
                  <a:pt x="0" y="6177961"/>
                </a:lnTo>
                <a:lnTo>
                  <a:pt x="9869196" y="6177961"/>
                </a:lnTo>
                <a:lnTo>
                  <a:pt x="9869196" y="0"/>
                </a:lnTo>
                <a:close/>
              </a:path>
            </a:pathLst>
          </a:custGeom>
          <a:blipFill rotWithShape="1">
            <a:blip r:embed="rId3">
              <a:alphaModFix/>
            </a:blip>
            <a:stretch>
              <a:fillRect/>
            </a:stretch>
          </a:blipFill>
          <a:ln>
            <a:noFill/>
          </a:ln>
        </p:spPr>
        <p:txBody>
          <a:bodyPr/>
          <a:lstStyle/>
          <a:p>
            <a:endParaRPr lang="en-CA"/>
          </a:p>
        </p:txBody>
      </p:sp>
      <p:sp>
        <p:nvSpPr>
          <p:cNvPr id="393" name="Google Shape;393;p31"/>
          <p:cNvSpPr txBox="1"/>
          <p:nvPr/>
        </p:nvSpPr>
        <p:spPr>
          <a:xfrm>
            <a:off x="1491350" y="2348875"/>
            <a:ext cx="9543600" cy="4035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900" b="1">
                <a:solidFill>
                  <a:srgbClr val="372A23"/>
                </a:solidFill>
              </a:rPr>
              <a:t>Our second point is….</a:t>
            </a:r>
            <a:endParaRPr sz="6900" b="1">
              <a:solidFill>
                <a:srgbClr val="372A23"/>
              </a:solidFill>
            </a:endParaRPr>
          </a:p>
          <a:p>
            <a:pPr marL="0" marR="0" lvl="0" indent="0" algn="ctr" rtl="0">
              <a:lnSpc>
                <a:spcPct val="140000"/>
              </a:lnSpc>
              <a:spcBef>
                <a:spcPts val="0"/>
              </a:spcBef>
              <a:spcAft>
                <a:spcPts val="0"/>
              </a:spcAft>
              <a:buNone/>
            </a:pPr>
            <a:r>
              <a:rPr lang="en-US" sz="6900" b="1">
                <a:solidFill>
                  <a:srgbClr val="372A23"/>
                </a:solidFill>
              </a:rPr>
              <a:t>We can pray against evil.</a:t>
            </a:r>
            <a:endParaRPr sz="6900" b="1">
              <a:solidFill>
                <a:srgbClr val="372A23"/>
              </a:solidFill>
            </a:endParaRPr>
          </a:p>
        </p:txBody>
      </p:sp>
      <p:sp>
        <p:nvSpPr>
          <p:cNvPr id="394" name="Google Shape;394;p31"/>
          <p:cNvSpPr txBox="1"/>
          <p:nvPr/>
        </p:nvSpPr>
        <p:spPr>
          <a:xfrm>
            <a:off x="2544991" y="4961864"/>
            <a:ext cx="7541700" cy="215400"/>
          </a:xfrm>
          <a:prstGeom prst="rect">
            <a:avLst/>
          </a:prstGeom>
          <a:noFill/>
          <a:ln>
            <a:noFill/>
          </a:ln>
        </p:spPr>
        <p:txBody>
          <a:bodyPr spcFirstLastPara="1" wrap="square" lIns="0" tIns="0" rIns="0" bIns="0" anchor="t" anchorCtr="0">
            <a:spAutoFit/>
          </a:bodyPr>
          <a:lstStyle/>
          <a:p>
            <a:pPr marL="0" marR="0" lvl="0" indent="0" algn="ctr" rtl="0">
              <a:lnSpc>
                <a:spcPct val="102000"/>
              </a:lnSpc>
              <a:spcBef>
                <a:spcPts val="0"/>
              </a:spcBef>
              <a:spcAft>
                <a:spcPts val="0"/>
              </a:spcAft>
              <a:buNone/>
            </a:pPr>
            <a:endParaRPr/>
          </a:p>
        </p:txBody>
      </p:sp>
      <p:sp>
        <p:nvSpPr>
          <p:cNvPr id="395" name="Google Shape;395;p31"/>
          <p:cNvSpPr/>
          <p:nvPr/>
        </p:nvSpPr>
        <p:spPr>
          <a:xfrm rot="4864771">
            <a:off x="14121636" y="1188211"/>
            <a:ext cx="2063719" cy="2035343"/>
          </a:xfrm>
          <a:custGeom>
            <a:avLst/>
            <a:gdLst/>
            <a:ahLst/>
            <a:cxnLst/>
            <a:rect l="l" t="t" r="r" b="b"/>
            <a:pathLst>
              <a:path w="2064564" h="2036177" extrusionOk="0">
                <a:moveTo>
                  <a:pt x="0" y="0"/>
                </a:moveTo>
                <a:lnTo>
                  <a:pt x="2064565" y="0"/>
                </a:lnTo>
                <a:lnTo>
                  <a:pt x="2064565" y="2036177"/>
                </a:lnTo>
                <a:lnTo>
                  <a:pt x="0" y="2036177"/>
                </a:lnTo>
                <a:lnTo>
                  <a:pt x="0" y="0"/>
                </a:lnTo>
                <a:close/>
              </a:path>
            </a:pathLst>
          </a:custGeom>
          <a:blipFill rotWithShape="1">
            <a:blip r:embed="rId4">
              <a:alphaModFix/>
            </a:blip>
            <a:stretch>
              <a:fillRect/>
            </a:stretch>
          </a:blipFill>
          <a:ln>
            <a:noFill/>
          </a:ln>
        </p:spPr>
        <p:txBody>
          <a:bodyPr/>
          <a:lstStyle/>
          <a:p>
            <a:endParaRPr lang="en-CA"/>
          </a:p>
        </p:txBody>
      </p:sp>
      <p:sp>
        <p:nvSpPr>
          <p:cNvPr id="396" name="Google Shape;396;p31"/>
          <p:cNvSpPr/>
          <p:nvPr/>
        </p:nvSpPr>
        <p:spPr>
          <a:xfrm rot="-1029957">
            <a:off x="15096635" y="3969307"/>
            <a:ext cx="1335531" cy="1397243"/>
          </a:xfrm>
          <a:custGeom>
            <a:avLst/>
            <a:gdLst/>
            <a:ahLst/>
            <a:cxnLst/>
            <a:rect l="l" t="t" r="r" b="b"/>
            <a:pathLst>
              <a:path w="1336166" h="1397907" extrusionOk="0">
                <a:moveTo>
                  <a:pt x="0" y="0"/>
                </a:moveTo>
                <a:lnTo>
                  <a:pt x="1336166" y="0"/>
                </a:lnTo>
                <a:lnTo>
                  <a:pt x="1336166" y="1397907"/>
                </a:lnTo>
                <a:lnTo>
                  <a:pt x="0" y="1397907"/>
                </a:lnTo>
                <a:lnTo>
                  <a:pt x="0" y="0"/>
                </a:lnTo>
                <a:close/>
              </a:path>
            </a:pathLst>
          </a:custGeom>
          <a:blipFill rotWithShape="1">
            <a:blip r:embed="rId5">
              <a:alphaModFix/>
            </a:blip>
            <a:stretch>
              <a:fillRect/>
            </a:stretch>
          </a:blipFill>
          <a:ln>
            <a:noFill/>
          </a:ln>
        </p:spPr>
        <p:txBody>
          <a:bodyPr/>
          <a:lstStyle/>
          <a:p>
            <a:endParaRPr lang="en-CA"/>
          </a:p>
        </p:txBody>
      </p:sp>
      <p:sp>
        <p:nvSpPr>
          <p:cNvPr id="397" name="Google Shape;397;p31"/>
          <p:cNvSpPr/>
          <p:nvPr/>
        </p:nvSpPr>
        <p:spPr>
          <a:xfrm>
            <a:off x="11857825" y="4505424"/>
            <a:ext cx="4366710" cy="6068168"/>
          </a:xfrm>
          <a:custGeom>
            <a:avLst/>
            <a:gdLst/>
            <a:ahLst/>
            <a:cxnLst/>
            <a:rect l="l" t="t" r="r" b="b"/>
            <a:pathLst>
              <a:path w="3855815" h="5618674" extrusionOk="0">
                <a:moveTo>
                  <a:pt x="0" y="0"/>
                </a:moveTo>
                <a:lnTo>
                  <a:pt x="3855814" y="0"/>
                </a:lnTo>
                <a:lnTo>
                  <a:pt x="3855814" y="5618674"/>
                </a:lnTo>
                <a:lnTo>
                  <a:pt x="0" y="5618674"/>
                </a:lnTo>
                <a:lnTo>
                  <a:pt x="0" y="0"/>
                </a:lnTo>
                <a:close/>
              </a:path>
            </a:pathLst>
          </a:custGeom>
          <a:blipFill rotWithShape="1">
            <a:blip r:embed="rId6">
              <a:alphaModFix/>
            </a:blip>
            <a:stretch>
              <a:fillRect/>
            </a:stretch>
          </a:blipFill>
          <a:ln>
            <a:noFill/>
          </a:ln>
        </p:spPr>
        <p:txBody>
          <a:bodyP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95"/>
        <p:cNvGrpSpPr/>
        <p:nvPr/>
      </p:nvGrpSpPr>
      <p:grpSpPr>
        <a:xfrm>
          <a:off x="0" y="0"/>
          <a:ext cx="0" cy="0"/>
          <a:chOff x="0" y="0"/>
          <a:chExt cx="0" cy="0"/>
        </a:xfrm>
      </p:grpSpPr>
      <p:grpSp>
        <p:nvGrpSpPr>
          <p:cNvPr id="96" name="Google Shape;96;p14"/>
          <p:cNvGrpSpPr/>
          <p:nvPr/>
        </p:nvGrpSpPr>
        <p:grpSpPr>
          <a:xfrm>
            <a:off x="1028675" y="3955475"/>
            <a:ext cx="7923125" cy="4145407"/>
            <a:chOff x="0" y="-47625"/>
            <a:chExt cx="2262845" cy="1733827"/>
          </a:xfrm>
        </p:grpSpPr>
        <p:sp>
          <p:nvSpPr>
            <p:cNvPr id="97" name="Google Shape;97;p14"/>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txBox="1"/>
            <p:nvPr/>
          </p:nvSpPr>
          <p:spPr>
            <a:xfrm>
              <a:off x="0" y="-47625"/>
              <a:ext cx="2262845" cy="173382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4"/>
          <p:cNvGrpSpPr/>
          <p:nvPr/>
        </p:nvGrpSpPr>
        <p:grpSpPr>
          <a:xfrm>
            <a:off x="11203450" y="4327725"/>
            <a:ext cx="4640569" cy="4847327"/>
            <a:chOff x="0" y="-47625"/>
            <a:chExt cx="2153896" cy="1304869"/>
          </a:xfrm>
        </p:grpSpPr>
        <p:sp>
          <p:nvSpPr>
            <p:cNvPr id="100" name="Google Shape;100;p14"/>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txBox="1"/>
            <p:nvPr/>
          </p:nvSpPr>
          <p:spPr>
            <a:xfrm>
              <a:off x="0" y="-47625"/>
              <a:ext cx="2153896" cy="13048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2" name="Google Shape;102;p14"/>
          <p:cNvSpPr/>
          <p:nvPr/>
        </p:nvSpPr>
        <p:spPr>
          <a:xfrm rot="-891990">
            <a:off x="10240743" y="550164"/>
            <a:ext cx="2516775" cy="2482169"/>
          </a:xfrm>
          <a:custGeom>
            <a:avLst/>
            <a:gdLst/>
            <a:ahLst/>
            <a:cxnLst/>
            <a:rect l="l" t="t" r="r" b="b"/>
            <a:pathLst>
              <a:path w="2516775" h="2482169" extrusionOk="0">
                <a:moveTo>
                  <a:pt x="0" y="0"/>
                </a:moveTo>
                <a:lnTo>
                  <a:pt x="2516776" y="0"/>
                </a:lnTo>
                <a:lnTo>
                  <a:pt x="2516776" y="2482170"/>
                </a:lnTo>
                <a:lnTo>
                  <a:pt x="0" y="2482170"/>
                </a:lnTo>
                <a:lnTo>
                  <a:pt x="0" y="0"/>
                </a:lnTo>
                <a:close/>
              </a:path>
            </a:pathLst>
          </a:custGeom>
          <a:blipFill rotWithShape="1">
            <a:blip r:embed="rId3">
              <a:alphaModFix/>
            </a:blip>
            <a:stretch>
              <a:fillRect/>
            </a:stretch>
          </a:blipFill>
          <a:ln>
            <a:noFill/>
          </a:ln>
        </p:spPr>
        <p:txBody>
          <a:bodyPr/>
          <a:lstStyle/>
          <a:p>
            <a:endParaRPr lang="en-CA"/>
          </a:p>
        </p:txBody>
      </p:sp>
      <p:sp>
        <p:nvSpPr>
          <p:cNvPr id="103" name="Google Shape;103;p14"/>
          <p:cNvSpPr/>
          <p:nvPr/>
        </p:nvSpPr>
        <p:spPr>
          <a:xfrm>
            <a:off x="13731711" y="696529"/>
            <a:ext cx="2916242" cy="3049665"/>
          </a:xfrm>
          <a:custGeom>
            <a:avLst/>
            <a:gdLst/>
            <a:ahLst/>
            <a:cxnLst/>
            <a:rect l="l" t="t" r="r" b="b"/>
            <a:pathLst>
              <a:path w="2916242" h="3049665" extrusionOk="0">
                <a:moveTo>
                  <a:pt x="0" y="0"/>
                </a:moveTo>
                <a:lnTo>
                  <a:pt x="2916242" y="0"/>
                </a:lnTo>
                <a:lnTo>
                  <a:pt x="2916242" y="3049665"/>
                </a:lnTo>
                <a:lnTo>
                  <a:pt x="0" y="3049665"/>
                </a:lnTo>
                <a:lnTo>
                  <a:pt x="0" y="0"/>
                </a:lnTo>
                <a:close/>
              </a:path>
            </a:pathLst>
          </a:custGeom>
          <a:blipFill rotWithShape="1">
            <a:blip r:embed="rId4">
              <a:alphaModFix/>
            </a:blip>
            <a:stretch>
              <a:fillRect/>
            </a:stretch>
          </a:blipFill>
          <a:ln>
            <a:noFill/>
          </a:ln>
        </p:spPr>
        <p:txBody>
          <a:bodyPr/>
          <a:lstStyle/>
          <a:p>
            <a:endParaRPr lang="en-CA"/>
          </a:p>
        </p:txBody>
      </p:sp>
      <p:sp>
        <p:nvSpPr>
          <p:cNvPr id="104" name="Google Shape;104;p14"/>
          <p:cNvSpPr txBox="1"/>
          <p:nvPr/>
        </p:nvSpPr>
        <p:spPr>
          <a:xfrm>
            <a:off x="1028725" y="658275"/>
            <a:ext cx="7923000" cy="16467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10699" b="1">
                <a:solidFill>
                  <a:srgbClr val="AF7A51"/>
                </a:solidFill>
              </a:rPr>
              <a:t>Game!</a:t>
            </a:r>
            <a:endParaRPr sz="2500" b="1"/>
          </a:p>
        </p:txBody>
      </p:sp>
      <p:sp>
        <p:nvSpPr>
          <p:cNvPr id="105" name="Google Shape;105;p14"/>
          <p:cNvSpPr txBox="1"/>
          <p:nvPr/>
        </p:nvSpPr>
        <p:spPr>
          <a:xfrm>
            <a:off x="2104468" y="4932396"/>
            <a:ext cx="5771400" cy="280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a:solidFill>
                  <a:srgbClr val="372A23"/>
                </a:solidFill>
              </a:rPr>
              <a:t>Build the highest pyramid together with your team!</a:t>
            </a:r>
            <a:endParaRPr sz="2700"/>
          </a:p>
        </p:txBody>
      </p:sp>
      <p:grpSp>
        <p:nvGrpSpPr>
          <p:cNvPr id="106" name="Google Shape;106;p14"/>
          <p:cNvGrpSpPr/>
          <p:nvPr/>
        </p:nvGrpSpPr>
        <p:grpSpPr>
          <a:xfrm>
            <a:off x="2161000" y="2804748"/>
            <a:ext cx="5658353" cy="1954086"/>
            <a:chOff x="0" y="-47625"/>
            <a:chExt cx="1616026" cy="558087"/>
          </a:xfrm>
        </p:grpSpPr>
        <p:sp>
          <p:nvSpPr>
            <p:cNvPr id="107" name="Google Shape;107;p14"/>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txBox="1"/>
            <p:nvPr/>
          </p:nvSpPr>
          <p:spPr>
            <a:xfrm>
              <a:off x="0" y="-47625"/>
              <a:ext cx="1616026" cy="55808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9" name="Google Shape;109;p14"/>
          <p:cNvSpPr txBox="1"/>
          <p:nvPr/>
        </p:nvSpPr>
        <p:spPr>
          <a:xfrm>
            <a:off x="2401032" y="3238726"/>
            <a:ext cx="5178300" cy="13305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4300" b="1">
                <a:solidFill>
                  <a:srgbClr val="372A23"/>
                </a:solidFill>
              </a:rPr>
              <a:t>Cup Pyramid Challenge</a:t>
            </a:r>
            <a:endParaRPr sz="1600"/>
          </a:p>
        </p:txBody>
      </p:sp>
      <p:sp>
        <p:nvSpPr>
          <p:cNvPr id="110" name="Google Shape;110;p14"/>
          <p:cNvSpPr/>
          <p:nvPr/>
        </p:nvSpPr>
        <p:spPr>
          <a:xfrm rot="-1208784">
            <a:off x="12600093" y="2126695"/>
            <a:ext cx="1285868" cy="1711638"/>
          </a:xfrm>
          <a:custGeom>
            <a:avLst/>
            <a:gdLst/>
            <a:ahLst/>
            <a:cxnLst/>
            <a:rect l="l" t="t" r="r" b="b"/>
            <a:pathLst>
              <a:path w="1285868" h="1711638" extrusionOk="0">
                <a:moveTo>
                  <a:pt x="0" y="0"/>
                </a:moveTo>
                <a:lnTo>
                  <a:pt x="1285868" y="0"/>
                </a:lnTo>
                <a:lnTo>
                  <a:pt x="1285868" y="1711638"/>
                </a:lnTo>
                <a:lnTo>
                  <a:pt x="0" y="1711638"/>
                </a:lnTo>
                <a:lnTo>
                  <a:pt x="0" y="0"/>
                </a:lnTo>
                <a:close/>
              </a:path>
            </a:pathLst>
          </a:custGeom>
          <a:blipFill rotWithShape="1">
            <a:blip r:embed="rId5">
              <a:alphaModFix/>
            </a:blip>
            <a:stretch>
              <a:fillRect/>
            </a:stretch>
          </a:blipFill>
          <a:ln>
            <a:noFill/>
          </a:ln>
        </p:spPr>
        <p:txBody>
          <a:bodyPr/>
          <a:lstStyle/>
          <a:p>
            <a:endParaRPr lang="en-CA"/>
          </a:p>
        </p:txBody>
      </p:sp>
      <p:pic>
        <p:nvPicPr>
          <p:cNvPr id="111" name="Google Shape;111;p14"/>
          <p:cNvPicPr preferRelativeResize="0"/>
          <p:nvPr/>
        </p:nvPicPr>
        <p:blipFill>
          <a:blip r:embed="rId6">
            <a:alphaModFix/>
          </a:blip>
          <a:stretch>
            <a:fillRect/>
          </a:stretch>
        </p:blipFill>
        <p:spPr>
          <a:xfrm>
            <a:off x="11355875" y="4627450"/>
            <a:ext cx="4306700" cy="4434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401"/>
        <p:cNvGrpSpPr/>
        <p:nvPr/>
      </p:nvGrpSpPr>
      <p:grpSpPr>
        <a:xfrm>
          <a:off x="0" y="0"/>
          <a:ext cx="0" cy="0"/>
          <a:chOff x="0" y="0"/>
          <a:chExt cx="0" cy="0"/>
        </a:xfrm>
      </p:grpSpPr>
      <p:grpSp>
        <p:nvGrpSpPr>
          <p:cNvPr id="402" name="Google Shape;402;p32"/>
          <p:cNvGrpSpPr/>
          <p:nvPr/>
        </p:nvGrpSpPr>
        <p:grpSpPr>
          <a:xfrm>
            <a:off x="1028675" y="3955475"/>
            <a:ext cx="7923318" cy="4478302"/>
            <a:chOff x="0" y="-47625"/>
            <a:chExt cx="2262900" cy="1733827"/>
          </a:xfrm>
        </p:grpSpPr>
        <p:sp>
          <p:nvSpPr>
            <p:cNvPr id="403" name="Google Shape;403;p32"/>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txBox="1"/>
            <p:nvPr/>
          </p:nvSpPr>
          <p:spPr>
            <a:xfrm>
              <a:off x="0" y="-47625"/>
              <a:ext cx="2262900" cy="1733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5" name="Google Shape;405;p32"/>
          <p:cNvGrpSpPr/>
          <p:nvPr/>
        </p:nvGrpSpPr>
        <p:grpSpPr>
          <a:xfrm>
            <a:off x="11185875" y="4009426"/>
            <a:ext cx="5981227" cy="5545206"/>
            <a:chOff x="0" y="-47625"/>
            <a:chExt cx="2154000" cy="1305000"/>
          </a:xfrm>
        </p:grpSpPr>
        <p:sp>
          <p:nvSpPr>
            <p:cNvPr id="406" name="Google Shape;406;p32"/>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8" name="Google Shape;408;p32"/>
          <p:cNvSpPr/>
          <p:nvPr/>
        </p:nvSpPr>
        <p:spPr>
          <a:xfrm rot="-894226">
            <a:off x="10241640" y="548734"/>
            <a:ext cx="2519746" cy="2485099"/>
          </a:xfrm>
          <a:custGeom>
            <a:avLst/>
            <a:gdLst/>
            <a:ahLst/>
            <a:cxnLst/>
            <a:rect l="l" t="t" r="r" b="b"/>
            <a:pathLst>
              <a:path w="2516775" h="2482169" extrusionOk="0">
                <a:moveTo>
                  <a:pt x="0" y="0"/>
                </a:moveTo>
                <a:lnTo>
                  <a:pt x="2516776" y="0"/>
                </a:lnTo>
                <a:lnTo>
                  <a:pt x="2516776" y="2482170"/>
                </a:lnTo>
                <a:lnTo>
                  <a:pt x="0" y="2482170"/>
                </a:lnTo>
                <a:lnTo>
                  <a:pt x="0" y="0"/>
                </a:lnTo>
                <a:close/>
              </a:path>
            </a:pathLst>
          </a:custGeom>
          <a:blipFill rotWithShape="1">
            <a:blip r:embed="rId3">
              <a:alphaModFix/>
            </a:blip>
            <a:stretch>
              <a:fillRect/>
            </a:stretch>
          </a:blipFill>
          <a:ln>
            <a:noFill/>
          </a:ln>
        </p:spPr>
        <p:txBody>
          <a:bodyPr/>
          <a:lstStyle/>
          <a:p>
            <a:endParaRPr lang="en-CA"/>
          </a:p>
        </p:txBody>
      </p:sp>
      <p:sp>
        <p:nvSpPr>
          <p:cNvPr id="409" name="Google Shape;409;p32"/>
          <p:cNvSpPr/>
          <p:nvPr/>
        </p:nvSpPr>
        <p:spPr>
          <a:xfrm>
            <a:off x="13731711" y="696529"/>
            <a:ext cx="2916242" cy="3049665"/>
          </a:xfrm>
          <a:custGeom>
            <a:avLst/>
            <a:gdLst/>
            <a:ahLst/>
            <a:cxnLst/>
            <a:rect l="l" t="t" r="r" b="b"/>
            <a:pathLst>
              <a:path w="2916242" h="3049665" extrusionOk="0">
                <a:moveTo>
                  <a:pt x="0" y="0"/>
                </a:moveTo>
                <a:lnTo>
                  <a:pt x="2916242" y="0"/>
                </a:lnTo>
                <a:lnTo>
                  <a:pt x="2916242" y="3049665"/>
                </a:lnTo>
                <a:lnTo>
                  <a:pt x="0" y="3049665"/>
                </a:lnTo>
                <a:lnTo>
                  <a:pt x="0" y="0"/>
                </a:lnTo>
                <a:close/>
              </a:path>
            </a:pathLst>
          </a:custGeom>
          <a:blipFill rotWithShape="1">
            <a:blip r:embed="rId4">
              <a:alphaModFix/>
            </a:blip>
            <a:stretch>
              <a:fillRect/>
            </a:stretch>
          </a:blipFill>
          <a:ln>
            <a:noFill/>
          </a:ln>
        </p:spPr>
        <p:txBody>
          <a:bodyPr/>
          <a:lstStyle/>
          <a:p>
            <a:endParaRPr lang="en-CA"/>
          </a:p>
        </p:txBody>
      </p:sp>
      <p:sp>
        <p:nvSpPr>
          <p:cNvPr id="410" name="Google Shape;410;p32"/>
          <p:cNvSpPr txBox="1"/>
          <p:nvPr/>
        </p:nvSpPr>
        <p:spPr>
          <a:xfrm>
            <a:off x="1028725" y="658275"/>
            <a:ext cx="7923000" cy="16467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10699" b="1">
                <a:solidFill>
                  <a:srgbClr val="AF7A51"/>
                </a:solidFill>
              </a:rPr>
              <a:t>Game!</a:t>
            </a:r>
            <a:endParaRPr sz="2500" b="1"/>
          </a:p>
        </p:txBody>
      </p:sp>
      <p:sp>
        <p:nvSpPr>
          <p:cNvPr id="411" name="Google Shape;411;p32"/>
          <p:cNvSpPr txBox="1"/>
          <p:nvPr/>
        </p:nvSpPr>
        <p:spPr>
          <a:xfrm>
            <a:off x="1894187" y="5309700"/>
            <a:ext cx="6192300" cy="280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a:solidFill>
                  <a:srgbClr val="372A23"/>
                </a:solidFill>
              </a:rPr>
              <a:t>Get your hat to the closest place where you have to go!</a:t>
            </a:r>
            <a:endParaRPr sz="4800">
              <a:solidFill>
                <a:srgbClr val="372A23"/>
              </a:solidFill>
            </a:endParaRPr>
          </a:p>
        </p:txBody>
      </p:sp>
      <p:grpSp>
        <p:nvGrpSpPr>
          <p:cNvPr id="412" name="Google Shape;412;p32"/>
          <p:cNvGrpSpPr/>
          <p:nvPr/>
        </p:nvGrpSpPr>
        <p:grpSpPr>
          <a:xfrm>
            <a:off x="2161000" y="2804752"/>
            <a:ext cx="5658613" cy="2188929"/>
            <a:chOff x="0" y="-47625"/>
            <a:chExt cx="1616100" cy="558087"/>
          </a:xfrm>
        </p:grpSpPr>
        <p:sp>
          <p:nvSpPr>
            <p:cNvPr id="413" name="Google Shape;413;p32"/>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txBox="1"/>
            <p:nvPr/>
          </p:nvSpPr>
          <p:spPr>
            <a:xfrm>
              <a:off x="0" y="-47625"/>
              <a:ext cx="1616100" cy="55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5" name="Google Shape;415;p32"/>
          <p:cNvSpPr txBox="1"/>
          <p:nvPr/>
        </p:nvSpPr>
        <p:spPr>
          <a:xfrm>
            <a:off x="2356632" y="3018401"/>
            <a:ext cx="5178300" cy="18564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6000" b="1">
                <a:solidFill>
                  <a:srgbClr val="372A23"/>
                </a:solidFill>
              </a:rPr>
              <a:t>Pin the Hat on the Farmer</a:t>
            </a:r>
            <a:endParaRPr sz="3300"/>
          </a:p>
        </p:txBody>
      </p:sp>
      <p:sp>
        <p:nvSpPr>
          <p:cNvPr id="416" name="Google Shape;416;p32"/>
          <p:cNvSpPr/>
          <p:nvPr/>
        </p:nvSpPr>
        <p:spPr>
          <a:xfrm rot="-1209253">
            <a:off x="12600507" y="2126213"/>
            <a:ext cx="1287555" cy="1713883"/>
          </a:xfrm>
          <a:custGeom>
            <a:avLst/>
            <a:gdLst/>
            <a:ahLst/>
            <a:cxnLst/>
            <a:rect l="l" t="t" r="r" b="b"/>
            <a:pathLst>
              <a:path w="1285868" h="1711638" extrusionOk="0">
                <a:moveTo>
                  <a:pt x="0" y="0"/>
                </a:moveTo>
                <a:lnTo>
                  <a:pt x="1285868" y="0"/>
                </a:lnTo>
                <a:lnTo>
                  <a:pt x="1285868" y="1711638"/>
                </a:lnTo>
                <a:lnTo>
                  <a:pt x="0" y="1711638"/>
                </a:lnTo>
                <a:lnTo>
                  <a:pt x="0" y="0"/>
                </a:lnTo>
                <a:close/>
              </a:path>
            </a:pathLst>
          </a:custGeom>
          <a:blipFill rotWithShape="1">
            <a:blip r:embed="rId5">
              <a:alphaModFix/>
            </a:blip>
            <a:stretch>
              <a:fillRect/>
            </a:stretch>
          </a:blipFill>
          <a:ln>
            <a:noFill/>
          </a:ln>
        </p:spPr>
        <p:txBody>
          <a:bodyPr/>
          <a:lstStyle/>
          <a:p>
            <a:endParaRPr lang="en-CA"/>
          </a:p>
        </p:txBody>
      </p:sp>
      <p:pic>
        <p:nvPicPr>
          <p:cNvPr id="417" name="Google Shape;417;p32"/>
          <p:cNvPicPr preferRelativeResize="0"/>
          <p:nvPr/>
        </p:nvPicPr>
        <p:blipFill>
          <a:blip r:embed="rId6">
            <a:alphaModFix/>
          </a:blip>
          <a:stretch>
            <a:fillRect/>
          </a:stretch>
        </p:blipFill>
        <p:spPr>
          <a:xfrm>
            <a:off x="11500788" y="4480663"/>
            <a:ext cx="5362575" cy="481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421"/>
        <p:cNvGrpSpPr/>
        <p:nvPr/>
      </p:nvGrpSpPr>
      <p:grpSpPr>
        <a:xfrm>
          <a:off x="0" y="0"/>
          <a:ext cx="0" cy="0"/>
          <a:chOff x="0" y="0"/>
          <a:chExt cx="0" cy="0"/>
        </a:xfrm>
      </p:grpSpPr>
      <p:grpSp>
        <p:nvGrpSpPr>
          <p:cNvPr id="422" name="Google Shape;422;p33"/>
          <p:cNvGrpSpPr/>
          <p:nvPr/>
        </p:nvGrpSpPr>
        <p:grpSpPr>
          <a:xfrm>
            <a:off x="937850" y="3013525"/>
            <a:ext cx="15767495" cy="6663461"/>
            <a:chOff x="0" y="-47625"/>
            <a:chExt cx="2154000" cy="1305000"/>
          </a:xfrm>
        </p:grpSpPr>
        <p:sp>
          <p:nvSpPr>
            <p:cNvPr id="423" name="Google Shape;423;p33"/>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3"/>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5" name="Google Shape;425;p33"/>
          <p:cNvGrpSpPr/>
          <p:nvPr/>
        </p:nvGrpSpPr>
        <p:grpSpPr>
          <a:xfrm>
            <a:off x="2141335" y="2225224"/>
            <a:ext cx="12937042" cy="1294117"/>
            <a:chOff x="0" y="-47625"/>
            <a:chExt cx="1616100" cy="369600"/>
          </a:xfrm>
        </p:grpSpPr>
        <p:sp>
          <p:nvSpPr>
            <p:cNvPr id="426" name="Google Shape;426;p33"/>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3"/>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8" name="Google Shape;428;p33"/>
          <p:cNvSpPr txBox="1"/>
          <p:nvPr/>
        </p:nvSpPr>
        <p:spPr>
          <a:xfrm>
            <a:off x="1494700" y="3829675"/>
            <a:ext cx="14946900" cy="49182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SzPts val="1100"/>
              <a:buNone/>
            </a:pPr>
            <a:r>
              <a:rPr lang="en-US" sz="3399">
                <a:solidFill>
                  <a:srgbClr val="372A23"/>
                </a:solidFill>
              </a:rPr>
              <a:t>It's really hard to know where to go sometimes. However, you have someone guiding you away from all the wrong places. That's how it's like with us and God. In our friendship with God, we are like the blindfolded person. We really need God to lead us away from all the wrong places, and we need God to take us to the right places.</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430" name="Google Shape;430;p33"/>
          <p:cNvSpPr txBox="1"/>
          <p:nvPr/>
        </p:nvSpPr>
        <p:spPr>
          <a:xfrm>
            <a:off x="4298888" y="2492275"/>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Why did we play this game?</a:t>
            </a:r>
            <a:endParaRPr sz="1700"/>
          </a:p>
        </p:txBody>
      </p:sp>
      <p:sp>
        <p:nvSpPr>
          <p:cNvPr id="431" name="Google Shape;431;p33"/>
          <p:cNvSpPr/>
          <p:nvPr/>
        </p:nvSpPr>
        <p:spPr>
          <a:xfrm rot="1313076">
            <a:off x="14583458" y="533303"/>
            <a:ext cx="2932559" cy="2078743"/>
          </a:xfrm>
          <a:custGeom>
            <a:avLst/>
            <a:gdLst/>
            <a:ahLst/>
            <a:cxnLst/>
            <a:rect l="l" t="t" r="r" b="b"/>
            <a:pathLst>
              <a:path w="1528780" h="1540333" extrusionOk="0">
                <a:moveTo>
                  <a:pt x="0" y="0"/>
                </a:moveTo>
                <a:lnTo>
                  <a:pt x="1528780" y="0"/>
                </a:lnTo>
                <a:lnTo>
                  <a:pt x="1528780" y="1540333"/>
                </a:lnTo>
                <a:lnTo>
                  <a:pt x="0" y="1540333"/>
                </a:lnTo>
                <a:lnTo>
                  <a:pt x="0" y="0"/>
                </a:lnTo>
                <a:close/>
              </a:path>
            </a:pathLst>
          </a:custGeom>
          <a:blipFill rotWithShape="1">
            <a:blip r:embed="rId3">
              <a:alphaModFix/>
            </a:blip>
            <a:stretch>
              <a:fillRect/>
            </a:stretch>
          </a:blipFill>
          <a:ln>
            <a:noFill/>
          </a:ln>
        </p:spPr>
        <p:txBody>
          <a:bodyPr/>
          <a:lstStyle/>
          <a:p>
            <a:endParaRPr lang="en-CA"/>
          </a:p>
        </p:txBody>
      </p:sp>
      <p:pic>
        <p:nvPicPr>
          <p:cNvPr id="432" name="Google Shape;432;p33"/>
          <p:cNvPicPr preferRelativeResize="0"/>
          <p:nvPr/>
        </p:nvPicPr>
        <p:blipFill>
          <a:blip r:embed="rId4">
            <a:alphaModFix/>
          </a:blip>
          <a:stretch>
            <a:fillRect/>
          </a:stretch>
        </p:blipFill>
        <p:spPr>
          <a:xfrm>
            <a:off x="10491875" y="6790575"/>
            <a:ext cx="4849500" cy="3288000"/>
          </a:xfrm>
          <a:prstGeom prst="roundRect">
            <a:avLst>
              <a:gd name="adj" fmla="val 16667"/>
            </a:avLst>
          </a:prstGeom>
          <a:noFill/>
          <a:ln>
            <a:noFill/>
          </a:ln>
        </p:spPr>
      </p:pic>
      <p:sp>
        <p:nvSpPr>
          <p:cNvPr id="433" name="Google Shape;433;p33"/>
          <p:cNvSpPr/>
          <p:nvPr/>
        </p:nvSpPr>
        <p:spPr>
          <a:xfrm>
            <a:off x="15078382" y="7864898"/>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5">
              <a:alphaModFix/>
            </a:blip>
            <a:stretch>
              <a:fillRect/>
            </a:stretch>
          </a:blipFill>
          <a:ln>
            <a:noFill/>
          </a:ln>
        </p:spPr>
        <p:txBody>
          <a:bodyPr/>
          <a:lstStyle/>
          <a:p>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437"/>
        <p:cNvGrpSpPr/>
        <p:nvPr/>
      </p:nvGrpSpPr>
      <p:grpSpPr>
        <a:xfrm>
          <a:off x="0" y="0"/>
          <a:ext cx="0" cy="0"/>
          <a:chOff x="0" y="0"/>
          <a:chExt cx="0" cy="0"/>
        </a:xfrm>
      </p:grpSpPr>
      <p:grpSp>
        <p:nvGrpSpPr>
          <p:cNvPr id="438" name="Google Shape;438;p34"/>
          <p:cNvGrpSpPr/>
          <p:nvPr/>
        </p:nvGrpSpPr>
        <p:grpSpPr>
          <a:xfrm>
            <a:off x="1812825" y="3784098"/>
            <a:ext cx="13989799" cy="5948712"/>
            <a:chOff x="0" y="-47625"/>
            <a:chExt cx="2154000" cy="1305000"/>
          </a:xfrm>
        </p:grpSpPr>
        <p:sp>
          <p:nvSpPr>
            <p:cNvPr id="439" name="Google Shape;439;p34"/>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1" name="Google Shape;441;p34"/>
          <p:cNvGrpSpPr/>
          <p:nvPr/>
        </p:nvGrpSpPr>
        <p:grpSpPr>
          <a:xfrm>
            <a:off x="2211035" y="2995799"/>
            <a:ext cx="12937042" cy="1294117"/>
            <a:chOff x="0" y="-47625"/>
            <a:chExt cx="1616100" cy="369600"/>
          </a:xfrm>
        </p:grpSpPr>
        <p:sp>
          <p:nvSpPr>
            <p:cNvPr id="442" name="Google Shape;442;p34"/>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4"/>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4" name="Google Shape;444;p34"/>
          <p:cNvSpPr txBox="1"/>
          <p:nvPr/>
        </p:nvSpPr>
        <p:spPr>
          <a:xfrm>
            <a:off x="2380504" y="4361775"/>
            <a:ext cx="7529100" cy="49182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13 And lead us not into temptation,</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    but deliver us from the evil one.’</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445" name="Google Shape;445;p34"/>
          <p:cNvSpPr txBox="1"/>
          <p:nvPr/>
        </p:nvSpPr>
        <p:spPr>
          <a:xfrm>
            <a:off x="2060725" y="1292250"/>
            <a:ext cx="10567800" cy="1631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0600" b="1">
                <a:solidFill>
                  <a:srgbClr val="AF7A51"/>
                </a:solidFill>
              </a:rPr>
              <a:t>Bible Reference</a:t>
            </a:r>
            <a:endParaRPr sz="10600" b="1"/>
          </a:p>
        </p:txBody>
      </p:sp>
      <p:sp>
        <p:nvSpPr>
          <p:cNvPr id="446" name="Google Shape;446;p34"/>
          <p:cNvSpPr/>
          <p:nvPr/>
        </p:nvSpPr>
        <p:spPr>
          <a:xfrm rot="-388013">
            <a:off x="-840120" y="730789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3">
              <a:alphaModFix/>
            </a:blip>
            <a:stretch>
              <a:fillRect/>
            </a:stretch>
          </a:blipFill>
          <a:ln>
            <a:noFill/>
          </a:ln>
        </p:spPr>
        <p:txBody>
          <a:bodyPr/>
          <a:lstStyle/>
          <a:p>
            <a:endParaRPr lang="en-CA"/>
          </a:p>
        </p:txBody>
      </p:sp>
      <p:sp>
        <p:nvSpPr>
          <p:cNvPr id="447" name="Google Shape;447;p34"/>
          <p:cNvSpPr txBox="1"/>
          <p:nvPr/>
        </p:nvSpPr>
        <p:spPr>
          <a:xfrm>
            <a:off x="4368588" y="3262850"/>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Matthew 6:13 (CEV)</a:t>
            </a:r>
            <a:endParaRPr sz="1700"/>
          </a:p>
        </p:txBody>
      </p:sp>
      <p:sp>
        <p:nvSpPr>
          <p:cNvPr id="448" name="Google Shape;448;p34"/>
          <p:cNvSpPr/>
          <p:nvPr/>
        </p:nvSpPr>
        <p:spPr>
          <a:xfrm>
            <a:off x="15341482" y="8121548"/>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4">
              <a:alphaModFix/>
            </a:blip>
            <a:stretch>
              <a:fillRect/>
            </a:stretch>
          </a:blipFill>
          <a:ln>
            <a:noFill/>
          </a:ln>
        </p:spPr>
        <p:txBody>
          <a:bodyPr/>
          <a:lstStyle/>
          <a:p>
            <a:endParaRPr lang="en-CA"/>
          </a:p>
        </p:txBody>
      </p:sp>
      <p:sp>
        <p:nvSpPr>
          <p:cNvPr id="449" name="Google Shape;449;p34"/>
          <p:cNvSpPr/>
          <p:nvPr/>
        </p:nvSpPr>
        <p:spPr>
          <a:xfrm>
            <a:off x="12844324" y="-3968"/>
            <a:ext cx="3447957" cy="4224143"/>
          </a:xfrm>
          <a:custGeom>
            <a:avLst/>
            <a:gdLst/>
            <a:ahLst/>
            <a:cxnLst/>
            <a:rect l="l" t="t" r="r" b="b"/>
            <a:pathLst>
              <a:path w="3447957" h="4224143" extrusionOk="0">
                <a:moveTo>
                  <a:pt x="0" y="0"/>
                </a:moveTo>
                <a:lnTo>
                  <a:pt x="3447956" y="0"/>
                </a:lnTo>
                <a:lnTo>
                  <a:pt x="3447956" y="4224143"/>
                </a:lnTo>
                <a:lnTo>
                  <a:pt x="0" y="4224143"/>
                </a:lnTo>
                <a:lnTo>
                  <a:pt x="0" y="0"/>
                </a:lnTo>
                <a:close/>
              </a:path>
            </a:pathLst>
          </a:custGeom>
          <a:blipFill rotWithShape="1">
            <a:blip r:embed="rId5">
              <a:alphaModFix/>
            </a:blip>
            <a:stretch>
              <a:fillRect/>
            </a:stretch>
          </a:blipFill>
          <a:ln>
            <a:noFill/>
          </a:ln>
        </p:spPr>
        <p:txBody>
          <a:bodyPr/>
          <a:lstStyle/>
          <a:p>
            <a:endParaRPr lang="en-CA"/>
          </a:p>
        </p:txBody>
      </p:sp>
      <p:pic>
        <p:nvPicPr>
          <p:cNvPr id="450" name="Google Shape;450;p34"/>
          <p:cNvPicPr preferRelativeResize="0"/>
          <p:nvPr/>
        </p:nvPicPr>
        <p:blipFill>
          <a:blip r:embed="rId6">
            <a:alphaModFix/>
          </a:blip>
          <a:stretch>
            <a:fillRect/>
          </a:stretch>
        </p:blipFill>
        <p:spPr>
          <a:xfrm>
            <a:off x="9347054" y="4895929"/>
            <a:ext cx="5730000" cy="3725100"/>
          </a:xfrm>
          <a:prstGeom prst="roundRect">
            <a:avLst>
              <a:gd name="adj" fmla="val 1666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454"/>
        <p:cNvGrpSpPr/>
        <p:nvPr/>
      </p:nvGrpSpPr>
      <p:grpSpPr>
        <a:xfrm>
          <a:off x="0" y="0"/>
          <a:ext cx="0" cy="0"/>
          <a:chOff x="0" y="0"/>
          <a:chExt cx="0" cy="0"/>
        </a:xfrm>
      </p:grpSpPr>
      <p:sp>
        <p:nvSpPr>
          <p:cNvPr id="455" name="Google Shape;455;p35"/>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456" name="Google Shape;456;p35"/>
          <p:cNvSpPr/>
          <p:nvPr/>
        </p:nvSpPr>
        <p:spPr>
          <a:xfrm rot="-5710108">
            <a:off x="16503795" y="1230169"/>
            <a:ext cx="2350148" cy="2408349"/>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457" name="Google Shape;457;p35"/>
          <p:cNvSpPr/>
          <p:nvPr/>
        </p:nvSpPr>
        <p:spPr>
          <a:xfrm rot="-8282687">
            <a:off x="8700750" y="-907879"/>
            <a:ext cx="2348661" cy="2406825"/>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458" name="Google Shape;458;p35"/>
          <p:cNvGrpSpPr/>
          <p:nvPr/>
        </p:nvGrpSpPr>
        <p:grpSpPr>
          <a:xfrm>
            <a:off x="1801725" y="3817373"/>
            <a:ext cx="13989799" cy="6469668"/>
            <a:chOff x="0" y="-47625"/>
            <a:chExt cx="2154000" cy="1305000"/>
          </a:xfrm>
        </p:grpSpPr>
        <p:sp>
          <p:nvSpPr>
            <p:cNvPr id="459" name="Google Shape;459;p35"/>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61" name="Google Shape;461;p35"/>
          <p:cNvGrpSpPr/>
          <p:nvPr/>
        </p:nvGrpSpPr>
        <p:grpSpPr>
          <a:xfrm>
            <a:off x="2222125" y="2967023"/>
            <a:ext cx="12937042" cy="1477513"/>
            <a:chOff x="0" y="-47625"/>
            <a:chExt cx="1616100" cy="369600"/>
          </a:xfrm>
        </p:grpSpPr>
        <p:sp>
          <p:nvSpPr>
            <p:cNvPr id="462" name="Google Shape;462;p35"/>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4" name="Google Shape;464;p35"/>
          <p:cNvSpPr/>
          <p:nvPr/>
        </p:nvSpPr>
        <p:spPr>
          <a:xfrm rot="1497902">
            <a:off x="-878848" y="7770988"/>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465" name="Google Shape;465;p35"/>
          <p:cNvSpPr txBox="1"/>
          <p:nvPr/>
        </p:nvSpPr>
        <p:spPr>
          <a:xfrm>
            <a:off x="2130650" y="1150825"/>
            <a:ext cx="79566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Explanation</a:t>
            </a:r>
            <a:endParaRPr/>
          </a:p>
        </p:txBody>
      </p:sp>
      <p:sp>
        <p:nvSpPr>
          <p:cNvPr id="466" name="Google Shape;466;p35"/>
          <p:cNvSpPr txBox="1"/>
          <p:nvPr/>
        </p:nvSpPr>
        <p:spPr>
          <a:xfrm>
            <a:off x="2951825" y="3304375"/>
            <a:ext cx="11840700" cy="9696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Lead us away from sin</a:t>
            </a:r>
            <a:endParaRPr sz="2200"/>
          </a:p>
        </p:txBody>
      </p:sp>
      <p:sp>
        <p:nvSpPr>
          <p:cNvPr id="467" name="Google Shape;467;p35"/>
          <p:cNvSpPr txBox="1"/>
          <p:nvPr/>
        </p:nvSpPr>
        <p:spPr>
          <a:xfrm>
            <a:off x="2374775" y="4674775"/>
            <a:ext cx="12994800" cy="4570500"/>
          </a:xfrm>
          <a:prstGeom prst="rect">
            <a:avLst/>
          </a:prstGeom>
          <a:noFill/>
          <a:ln>
            <a:noFill/>
          </a:ln>
        </p:spPr>
        <p:txBody>
          <a:bodyPr spcFirstLastPara="1" wrap="square" lIns="91425" tIns="91425" rIns="91425" bIns="91425" anchor="t" anchorCtr="0">
            <a:spAutoFit/>
          </a:bodyPr>
          <a:lstStyle/>
          <a:p>
            <a:pPr marL="0" lvl="0" indent="0" algn="l" rtl="0">
              <a:lnSpc>
                <a:spcPct val="140011"/>
              </a:lnSpc>
              <a:spcBef>
                <a:spcPts val="0"/>
              </a:spcBef>
              <a:spcAft>
                <a:spcPts val="0"/>
              </a:spcAft>
              <a:buClr>
                <a:schemeClr val="dk1"/>
              </a:buClr>
              <a:buSzPts val="1100"/>
              <a:buFont typeface="Arial"/>
              <a:buNone/>
            </a:pPr>
            <a:r>
              <a:rPr lang="en-US" sz="3499">
                <a:solidFill>
                  <a:srgbClr val="372A23"/>
                </a:solidFill>
              </a:rPr>
              <a:t>It's a prayer that says to God, we want to stay out of sin and we want to stay away from Satan.</a:t>
            </a:r>
            <a:endParaRPr sz="34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499">
                <a:solidFill>
                  <a:srgbClr val="372A23"/>
                </a:solidFill>
              </a:rPr>
              <a:t>That's what the big words mean in this verse. In the Bible, “the evil one” is just another name for Satan. Satan has plans to mess up the great things that God is doing.</a:t>
            </a:r>
            <a:endParaRPr sz="3499">
              <a:solidFill>
                <a:srgbClr val="372A23"/>
              </a:solidFill>
            </a:endParaRPr>
          </a:p>
          <a:p>
            <a:pPr marL="0" lvl="0" indent="0" algn="l" rtl="0">
              <a:lnSpc>
                <a:spcPct val="140011"/>
              </a:lnSpc>
              <a:spcBef>
                <a:spcPts val="0"/>
              </a:spcBef>
              <a:spcAft>
                <a:spcPts val="0"/>
              </a:spcAft>
              <a:buNone/>
            </a:pPr>
            <a:endParaRPr sz="3999">
              <a:solidFill>
                <a:srgbClr val="372A2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471"/>
        <p:cNvGrpSpPr/>
        <p:nvPr/>
      </p:nvGrpSpPr>
      <p:grpSpPr>
        <a:xfrm>
          <a:off x="0" y="0"/>
          <a:ext cx="0" cy="0"/>
          <a:chOff x="0" y="0"/>
          <a:chExt cx="0" cy="0"/>
        </a:xfrm>
      </p:grpSpPr>
      <p:sp>
        <p:nvSpPr>
          <p:cNvPr id="472" name="Google Shape;472;p36"/>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473" name="Google Shape;473;p36"/>
          <p:cNvSpPr/>
          <p:nvPr/>
        </p:nvSpPr>
        <p:spPr>
          <a:xfrm rot="-5710108">
            <a:off x="16503795" y="1230169"/>
            <a:ext cx="2350148" cy="2408349"/>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474" name="Google Shape;474;p36"/>
          <p:cNvSpPr/>
          <p:nvPr/>
        </p:nvSpPr>
        <p:spPr>
          <a:xfrm rot="-8282687">
            <a:off x="8700750" y="-907879"/>
            <a:ext cx="2348661" cy="2406825"/>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475" name="Google Shape;475;p36"/>
          <p:cNvGrpSpPr/>
          <p:nvPr/>
        </p:nvGrpSpPr>
        <p:grpSpPr>
          <a:xfrm>
            <a:off x="1801725" y="3817373"/>
            <a:ext cx="13989799" cy="6469668"/>
            <a:chOff x="0" y="-47625"/>
            <a:chExt cx="2154000" cy="1305000"/>
          </a:xfrm>
        </p:grpSpPr>
        <p:sp>
          <p:nvSpPr>
            <p:cNvPr id="476" name="Google Shape;476;p36"/>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8" name="Google Shape;478;p36"/>
          <p:cNvGrpSpPr/>
          <p:nvPr/>
        </p:nvGrpSpPr>
        <p:grpSpPr>
          <a:xfrm>
            <a:off x="2222125" y="2967023"/>
            <a:ext cx="12937042" cy="1477513"/>
            <a:chOff x="0" y="-47625"/>
            <a:chExt cx="1616100" cy="369600"/>
          </a:xfrm>
        </p:grpSpPr>
        <p:sp>
          <p:nvSpPr>
            <p:cNvPr id="479" name="Google Shape;479;p36"/>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1" name="Google Shape;481;p36"/>
          <p:cNvSpPr/>
          <p:nvPr/>
        </p:nvSpPr>
        <p:spPr>
          <a:xfrm rot="1497902">
            <a:off x="-878848" y="7770988"/>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482" name="Google Shape;482;p36"/>
          <p:cNvSpPr txBox="1"/>
          <p:nvPr/>
        </p:nvSpPr>
        <p:spPr>
          <a:xfrm>
            <a:off x="2130650" y="1150825"/>
            <a:ext cx="79566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Explanation</a:t>
            </a:r>
            <a:endParaRPr/>
          </a:p>
        </p:txBody>
      </p:sp>
      <p:sp>
        <p:nvSpPr>
          <p:cNvPr id="483" name="Google Shape;483;p36"/>
          <p:cNvSpPr txBox="1"/>
          <p:nvPr/>
        </p:nvSpPr>
        <p:spPr>
          <a:xfrm>
            <a:off x="2951825" y="3304375"/>
            <a:ext cx="11840700" cy="9696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Lead us away from sin</a:t>
            </a:r>
            <a:endParaRPr sz="2200"/>
          </a:p>
        </p:txBody>
      </p:sp>
      <p:sp>
        <p:nvSpPr>
          <p:cNvPr id="484" name="Google Shape;484;p36"/>
          <p:cNvSpPr txBox="1"/>
          <p:nvPr/>
        </p:nvSpPr>
        <p:spPr>
          <a:xfrm>
            <a:off x="2374775" y="4674775"/>
            <a:ext cx="12994800" cy="6832800"/>
          </a:xfrm>
          <a:prstGeom prst="rect">
            <a:avLst/>
          </a:prstGeom>
          <a:noFill/>
          <a:ln>
            <a:noFill/>
          </a:ln>
        </p:spPr>
        <p:txBody>
          <a:bodyPr spcFirstLastPara="1" wrap="square" lIns="91425" tIns="91425" rIns="91425" bIns="91425" anchor="t" anchorCtr="0">
            <a:spAutoFit/>
          </a:bodyPr>
          <a:lstStyle/>
          <a:p>
            <a:pPr marL="0" lvl="0" indent="0" algn="l" rtl="0">
              <a:lnSpc>
                <a:spcPct val="140011"/>
              </a:lnSpc>
              <a:spcBef>
                <a:spcPts val="0"/>
              </a:spcBef>
              <a:spcAft>
                <a:spcPts val="0"/>
              </a:spcAft>
              <a:buNone/>
            </a:pPr>
            <a:r>
              <a:rPr lang="en-US" sz="3499">
                <a:solidFill>
                  <a:srgbClr val="372A23"/>
                </a:solidFill>
              </a:rPr>
              <a:t>God has a great plan for you. God wants you to make great friendships and help people, and God wants you to show your friends how to enter His family and live forever. </a:t>
            </a:r>
            <a:endParaRPr sz="3499">
              <a:solidFill>
                <a:srgbClr val="372A23"/>
              </a:solidFill>
            </a:endParaRPr>
          </a:p>
          <a:p>
            <a:pPr marL="0" lvl="0" indent="0" algn="l" rtl="0">
              <a:lnSpc>
                <a:spcPct val="140011"/>
              </a:lnSpc>
              <a:spcBef>
                <a:spcPts val="0"/>
              </a:spcBef>
              <a:spcAft>
                <a:spcPts val="0"/>
              </a:spcAft>
              <a:buNone/>
            </a:pPr>
            <a:r>
              <a:rPr lang="en-US" sz="3499">
                <a:solidFill>
                  <a:srgbClr val="372A23"/>
                </a:solidFill>
              </a:rPr>
              <a:t>One of Satan's most important tools is called temptation. Temptation is that feeling you get when you want to do the wrong thing. You know it's wrong, but you want it so much. That's how Satan gets us into trouble.</a:t>
            </a:r>
            <a:endParaRPr sz="3499">
              <a:solidFill>
                <a:srgbClr val="372A23"/>
              </a:solidFill>
            </a:endParaRPr>
          </a:p>
          <a:p>
            <a:pPr marL="0" lvl="0" indent="0" algn="l" rtl="0">
              <a:lnSpc>
                <a:spcPct val="140011"/>
              </a:lnSpc>
              <a:spcBef>
                <a:spcPts val="0"/>
              </a:spcBef>
              <a:spcAft>
                <a:spcPts val="0"/>
              </a:spcAft>
              <a:buNone/>
            </a:pPr>
            <a:endParaRPr sz="3499">
              <a:solidFill>
                <a:srgbClr val="372A23"/>
              </a:solidFill>
            </a:endParaRPr>
          </a:p>
          <a:p>
            <a:pPr marL="0" lvl="0" indent="0" algn="l" rtl="0">
              <a:lnSpc>
                <a:spcPct val="140011"/>
              </a:lnSpc>
              <a:spcBef>
                <a:spcPts val="0"/>
              </a:spcBef>
              <a:spcAft>
                <a:spcPts val="0"/>
              </a:spcAft>
              <a:buNone/>
            </a:pPr>
            <a:endParaRPr sz="3999">
              <a:solidFill>
                <a:srgbClr val="372A2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488"/>
        <p:cNvGrpSpPr/>
        <p:nvPr/>
      </p:nvGrpSpPr>
      <p:grpSpPr>
        <a:xfrm>
          <a:off x="0" y="0"/>
          <a:ext cx="0" cy="0"/>
          <a:chOff x="0" y="0"/>
          <a:chExt cx="0" cy="0"/>
        </a:xfrm>
      </p:grpSpPr>
      <p:sp>
        <p:nvSpPr>
          <p:cNvPr id="489" name="Google Shape;489;p37"/>
          <p:cNvSpPr/>
          <p:nvPr/>
        </p:nvSpPr>
        <p:spPr>
          <a:xfrm flipH="1">
            <a:off x="11276845" y="-224734"/>
            <a:ext cx="3932372" cy="4824996"/>
          </a:xfrm>
          <a:custGeom>
            <a:avLst/>
            <a:gdLst/>
            <a:ahLst/>
            <a:cxnLst/>
            <a:rect l="l" t="t" r="r" b="b"/>
            <a:pathLst>
              <a:path w="3932372" h="4824996" extrusionOk="0">
                <a:moveTo>
                  <a:pt x="3932372" y="0"/>
                </a:moveTo>
                <a:lnTo>
                  <a:pt x="0" y="0"/>
                </a:lnTo>
                <a:lnTo>
                  <a:pt x="0" y="4824997"/>
                </a:lnTo>
                <a:lnTo>
                  <a:pt x="3932372" y="4824997"/>
                </a:lnTo>
                <a:lnTo>
                  <a:pt x="3932372" y="0"/>
                </a:lnTo>
                <a:close/>
              </a:path>
            </a:pathLst>
          </a:custGeom>
          <a:blipFill rotWithShape="1">
            <a:blip r:embed="rId3">
              <a:alphaModFix/>
            </a:blip>
            <a:stretch>
              <a:fillRect/>
            </a:stretch>
          </a:blipFill>
          <a:ln>
            <a:noFill/>
          </a:ln>
        </p:spPr>
        <p:txBody>
          <a:bodyPr/>
          <a:lstStyle/>
          <a:p>
            <a:endParaRPr lang="en-CA"/>
          </a:p>
        </p:txBody>
      </p:sp>
      <p:grpSp>
        <p:nvGrpSpPr>
          <p:cNvPr id="490" name="Google Shape;490;p37"/>
          <p:cNvGrpSpPr/>
          <p:nvPr/>
        </p:nvGrpSpPr>
        <p:grpSpPr>
          <a:xfrm>
            <a:off x="1812500" y="3473375"/>
            <a:ext cx="13989799" cy="6314242"/>
            <a:chOff x="0" y="-47625"/>
            <a:chExt cx="2154000" cy="1305000"/>
          </a:xfrm>
        </p:grpSpPr>
        <p:sp>
          <p:nvSpPr>
            <p:cNvPr id="491" name="Google Shape;491;p37"/>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93" name="Google Shape;493;p37"/>
          <p:cNvGrpSpPr/>
          <p:nvPr/>
        </p:nvGrpSpPr>
        <p:grpSpPr>
          <a:xfrm>
            <a:off x="2210710" y="2685074"/>
            <a:ext cx="12937042" cy="1294117"/>
            <a:chOff x="0" y="-47625"/>
            <a:chExt cx="1616100" cy="369600"/>
          </a:xfrm>
        </p:grpSpPr>
        <p:sp>
          <p:nvSpPr>
            <p:cNvPr id="494" name="Google Shape;494;p37"/>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 name="Google Shape;496;p37"/>
          <p:cNvSpPr txBox="1"/>
          <p:nvPr/>
        </p:nvSpPr>
        <p:spPr>
          <a:xfrm>
            <a:off x="2380510" y="4128725"/>
            <a:ext cx="12853800" cy="71160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We ask God to lead us away from temptation and to save us from Satan. This is a prayer that God always answers. </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If we really want to honor Him, work for His kingdom, and win the fight against evil, God will always give us a way.</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God will help us to get out of Satan’s traps, and He will do amazing things with us.</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497" name="Google Shape;497;p37"/>
          <p:cNvSpPr txBox="1"/>
          <p:nvPr/>
        </p:nvSpPr>
        <p:spPr>
          <a:xfrm>
            <a:off x="2404725" y="903850"/>
            <a:ext cx="7726800" cy="1631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0600" b="1">
                <a:solidFill>
                  <a:srgbClr val="AF7A51"/>
                </a:solidFill>
              </a:rPr>
              <a:t>Application</a:t>
            </a:r>
            <a:endParaRPr sz="10600" b="1"/>
          </a:p>
        </p:txBody>
      </p:sp>
      <p:sp>
        <p:nvSpPr>
          <p:cNvPr id="498" name="Google Shape;498;p37"/>
          <p:cNvSpPr/>
          <p:nvPr/>
        </p:nvSpPr>
        <p:spPr>
          <a:xfrm rot="-388013">
            <a:off x="-1006570" y="7165008"/>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4">
              <a:alphaModFix/>
            </a:blip>
            <a:stretch>
              <a:fillRect/>
            </a:stretch>
          </a:blipFill>
          <a:ln>
            <a:noFill/>
          </a:ln>
        </p:spPr>
        <p:txBody>
          <a:bodyPr/>
          <a:lstStyle/>
          <a:p>
            <a:endParaRPr lang="en-CA"/>
          </a:p>
        </p:txBody>
      </p:sp>
      <p:sp>
        <p:nvSpPr>
          <p:cNvPr id="499" name="Google Shape;499;p37"/>
          <p:cNvSpPr txBox="1"/>
          <p:nvPr/>
        </p:nvSpPr>
        <p:spPr>
          <a:xfrm>
            <a:off x="4368263" y="2952125"/>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Prayer</a:t>
            </a:r>
            <a:endParaRPr sz="1700"/>
          </a:p>
        </p:txBody>
      </p:sp>
      <p:sp>
        <p:nvSpPr>
          <p:cNvPr id="500" name="Google Shape;500;p37"/>
          <p:cNvSpPr/>
          <p:nvPr/>
        </p:nvSpPr>
        <p:spPr>
          <a:xfrm>
            <a:off x="14856182" y="7924773"/>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5">
              <a:alphaModFix/>
            </a:blip>
            <a:stretch>
              <a:fillRect/>
            </a:stretch>
          </a:blipFill>
          <a:ln>
            <a:noFill/>
          </a:ln>
        </p:spPr>
        <p:txBody>
          <a:bodyPr/>
          <a:lstStyle/>
          <a:p>
            <a:endParaRPr lang="en-CA"/>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504"/>
        <p:cNvGrpSpPr/>
        <p:nvPr/>
      </p:nvGrpSpPr>
      <p:grpSpPr>
        <a:xfrm>
          <a:off x="0" y="0"/>
          <a:ext cx="0" cy="0"/>
          <a:chOff x="0" y="0"/>
          <a:chExt cx="0" cy="0"/>
        </a:xfrm>
      </p:grpSpPr>
      <p:grpSp>
        <p:nvGrpSpPr>
          <p:cNvPr id="505" name="Google Shape;505;p38"/>
          <p:cNvGrpSpPr/>
          <p:nvPr/>
        </p:nvGrpSpPr>
        <p:grpSpPr>
          <a:xfrm>
            <a:off x="1028700" y="3104225"/>
            <a:ext cx="10312035" cy="3909086"/>
            <a:chOff x="0" y="-47625"/>
            <a:chExt cx="2262900" cy="1733827"/>
          </a:xfrm>
        </p:grpSpPr>
        <p:sp>
          <p:nvSpPr>
            <p:cNvPr id="506" name="Google Shape;506;p38"/>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txBox="1"/>
            <p:nvPr/>
          </p:nvSpPr>
          <p:spPr>
            <a:xfrm>
              <a:off x="0" y="-47625"/>
              <a:ext cx="2262900" cy="1733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08" name="Google Shape;508;p38"/>
          <p:cNvGrpSpPr/>
          <p:nvPr/>
        </p:nvGrpSpPr>
        <p:grpSpPr>
          <a:xfrm>
            <a:off x="3070763" y="2373650"/>
            <a:ext cx="6383595" cy="1454877"/>
            <a:chOff x="0" y="-47625"/>
            <a:chExt cx="1616100" cy="558087"/>
          </a:xfrm>
        </p:grpSpPr>
        <p:sp>
          <p:nvSpPr>
            <p:cNvPr id="509" name="Google Shape;509;p38"/>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8"/>
            <p:cNvSpPr txBox="1"/>
            <p:nvPr/>
          </p:nvSpPr>
          <p:spPr>
            <a:xfrm>
              <a:off x="0" y="-47625"/>
              <a:ext cx="1616100" cy="55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1" name="Google Shape;511;p38"/>
          <p:cNvSpPr txBox="1"/>
          <p:nvPr/>
        </p:nvSpPr>
        <p:spPr>
          <a:xfrm>
            <a:off x="3310763" y="2813100"/>
            <a:ext cx="5988300" cy="6312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4100" b="1">
                <a:solidFill>
                  <a:srgbClr val="372A23"/>
                </a:solidFill>
              </a:rPr>
              <a:t>In your groups…</a:t>
            </a:r>
            <a:endParaRPr/>
          </a:p>
        </p:txBody>
      </p:sp>
      <p:sp>
        <p:nvSpPr>
          <p:cNvPr id="512" name="Google Shape;512;p38"/>
          <p:cNvSpPr txBox="1"/>
          <p:nvPr/>
        </p:nvSpPr>
        <p:spPr>
          <a:xfrm>
            <a:off x="1509200" y="4053075"/>
            <a:ext cx="9987300" cy="4309800"/>
          </a:xfrm>
          <a:prstGeom prst="rect">
            <a:avLst/>
          </a:prstGeom>
          <a:noFill/>
          <a:ln>
            <a:noFill/>
          </a:ln>
        </p:spPr>
        <p:txBody>
          <a:bodyPr spcFirstLastPara="1" wrap="square" lIns="0" tIns="0" rIns="0" bIns="0" anchor="t" anchorCtr="0">
            <a:spAutoFit/>
          </a:bodyPr>
          <a:lstStyle/>
          <a:p>
            <a:pPr marL="457200" lvl="0" indent="-450850" algn="l" rtl="0">
              <a:lnSpc>
                <a:spcPct val="140000"/>
              </a:lnSpc>
              <a:spcBef>
                <a:spcPts val="0"/>
              </a:spcBef>
              <a:spcAft>
                <a:spcPts val="0"/>
              </a:spcAft>
              <a:buClr>
                <a:srgbClr val="372A23"/>
              </a:buClr>
              <a:buSzPts val="3500"/>
              <a:buAutoNum type="arabicPeriod"/>
            </a:pPr>
            <a:r>
              <a:rPr lang="en-US" sz="3500">
                <a:solidFill>
                  <a:srgbClr val="372A23"/>
                </a:solidFill>
              </a:rPr>
              <a:t>Take a guess: what might be God’s plan for you?</a:t>
            </a:r>
            <a:endParaRPr sz="3500">
              <a:solidFill>
                <a:srgbClr val="372A23"/>
              </a:solidFill>
            </a:endParaRPr>
          </a:p>
          <a:p>
            <a:pPr marL="457200" lvl="0" indent="-450850" algn="l" rtl="0">
              <a:lnSpc>
                <a:spcPct val="140000"/>
              </a:lnSpc>
              <a:spcBef>
                <a:spcPts val="0"/>
              </a:spcBef>
              <a:spcAft>
                <a:spcPts val="0"/>
              </a:spcAft>
              <a:buClr>
                <a:srgbClr val="372A23"/>
              </a:buClr>
              <a:buSzPts val="3500"/>
              <a:buAutoNum type="arabicPeriod"/>
            </a:pPr>
            <a:r>
              <a:rPr lang="en-US" sz="3500">
                <a:solidFill>
                  <a:srgbClr val="372A23"/>
                </a:solidFill>
              </a:rPr>
              <a:t>How might Satan be working against that plan?</a:t>
            </a:r>
            <a:endParaRPr sz="3500">
              <a:solidFill>
                <a:srgbClr val="372A23"/>
              </a:solidFill>
            </a:endParaRPr>
          </a:p>
          <a:p>
            <a:pPr marL="0" lvl="0" indent="0" algn="l" rtl="0">
              <a:lnSpc>
                <a:spcPct val="140000"/>
              </a:lnSpc>
              <a:spcBef>
                <a:spcPts val="0"/>
              </a:spcBef>
              <a:spcAft>
                <a:spcPts val="0"/>
              </a:spcAft>
              <a:buNone/>
            </a:pPr>
            <a:endParaRPr sz="3500">
              <a:solidFill>
                <a:srgbClr val="372A23"/>
              </a:solidFill>
            </a:endParaRPr>
          </a:p>
          <a:p>
            <a:pPr marL="0" lvl="0" indent="0" algn="l" rtl="0">
              <a:lnSpc>
                <a:spcPct val="140000"/>
              </a:lnSpc>
              <a:spcBef>
                <a:spcPts val="0"/>
              </a:spcBef>
              <a:spcAft>
                <a:spcPts val="0"/>
              </a:spcAft>
              <a:buClr>
                <a:schemeClr val="dk1"/>
              </a:buClr>
              <a:buSzPts val="1100"/>
              <a:buFont typeface="Arial"/>
              <a:buNone/>
            </a:pPr>
            <a:endParaRPr sz="3500">
              <a:solidFill>
                <a:srgbClr val="372A23"/>
              </a:solidFill>
            </a:endParaRPr>
          </a:p>
          <a:p>
            <a:pPr marL="0" marR="0" lvl="0" indent="0" algn="l" rtl="0">
              <a:lnSpc>
                <a:spcPct val="140000"/>
              </a:lnSpc>
              <a:spcBef>
                <a:spcPts val="0"/>
              </a:spcBef>
              <a:spcAft>
                <a:spcPts val="0"/>
              </a:spcAft>
              <a:buNone/>
            </a:pPr>
            <a:endParaRPr sz="3500">
              <a:solidFill>
                <a:srgbClr val="372A23"/>
              </a:solidFill>
            </a:endParaRPr>
          </a:p>
        </p:txBody>
      </p:sp>
      <p:sp>
        <p:nvSpPr>
          <p:cNvPr id="513" name="Google Shape;513;p38"/>
          <p:cNvSpPr/>
          <p:nvPr/>
        </p:nvSpPr>
        <p:spPr>
          <a:xfrm>
            <a:off x="-183968" y="7416564"/>
            <a:ext cx="3083698" cy="3848609"/>
          </a:xfrm>
          <a:custGeom>
            <a:avLst/>
            <a:gdLst/>
            <a:ahLst/>
            <a:cxnLst/>
            <a:rect l="l" t="t" r="r" b="b"/>
            <a:pathLst>
              <a:path w="3083698" h="3848609" extrusionOk="0">
                <a:moveTo>
                  <a:pt x="0" y="0"/>
                </a:moveTo>
                <a:lnTo>
                  <a:pt x="3083698" y="0"/>
                </a:lnTo>
                <a:lnTo>
                  <a:pt x="3083698" y="3848609"/>
                </a:lnTo>
                <a:lnTo>
                  <a:pt x="0" y="3848609"/>
                </a:lnTo>
                <a:lnTo>
                  <a:pt x="0" y="0"/>
                </a:lnTo>
                <a:close/>
              </a:path>
            </a:pathLst>
          </a:custGeom>
          <a:blipFill rotWithShape="1">
            <a:blip r:embed="rId3">
              <a:alphaModFix/>
            </a:blip>
            <a:stretch>
              <a:fillRect/>
            </a:stretch>
          </a:blipFill>
          <a:ln>
            <a:noFill/>
          </a:ln>
        </p:spPr>
        <p:txBody>
          <a:bodyPr/>
          <a:lstStyle/>
          <a:p>
            <a:endParaRPr lang="en-CA"/>
          </a:p>
        </p:txBody>
      </p:sp>
      <p:sp>
        <p:nvSpPr>
          <p:cNvPr id="514" name="Google Shape;514;p38"/>
          <p:cNvSpPr txBox="1"/>
          <p:nvPr/>
        </p:nvSpPr>
        <p:spPr>
          <a:xfrm>
            <a:off x="1238425" y="332900"/>
            <a:ext cx="148191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Discussion Questions</a:t>
            </a:r>
            <a:endParaRPr/>
          </a:p>
        </p:txBody>
      </p:sp>
      <p:pic>
        <p:nvPicPr>
          <p:cNvPr id="515" name="Google Shape;515;p38" descr="Discussion | Free SVG"/>
          <p:cNvPicPr preferRelativeResize="0"/>
          <p:nvPr/>
        </p:nvPicPr>
        <p:blipFill>
          <a:blip r:embed="rId4">
            <a:alphaModFix/>
          </a:blip>
          <a:stretch>
            <a:fillRect/>
          </a:stretch>
        </p:blipFill>
        <p:spPr>
          <a:xfrm>
            <a:off x="10283400" y="3828525"/>
            <a:ext cx="7586951" cy="75869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519"/>
        <p:cNvGrpSpPr/>
        <p:nvPr/>
      </p:nvGrpSpPr>
      <p:grpSpPr>
        <a:xfrm>
          <a:off x="0" y="0"/>
          <a:ext cx="0" cy="0"/>
          <a:chOff x="0" y="0"/>
          <a:chExt cx="0" cy="0"/>
        </a:xfrm>
      </p:grpSpPr>
      <p:sp>
        <p:nvSpPr>
          <p:cNvPr id="520" name="Google Shape;520;p39"/>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521" name="Google Shape;521;p39"/>
          <p:cNvSpPr/>
          <p:nvPr/>
        </p:nvSpPr>
        <p:spPr>
          <a:xfrm rot="-5710108">
            <a:off x="16503795" y="1230169"/>
            <a:ext cx="2350148" cy="2408349"/>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522" name="Google Shape;522;p39"/>
          <p:cNvSpPr/>
          <p:nvPr/>
        </p:nvSpPr>
        <p:spPr>
          <a:xfrm rot="-8282687">
            <a:off x="8700750" y="-907879"/>
            <a:ext cx="2348661" cy="2406825"/>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523" name="Google Shape;523;p39"/>
          <p:cNvGrpSpPr/>
          <p:nvPr/>
        </p:nvGrpSpPr>
        <p:grpSpPr>
          <a:xfrm>
            <a:off x="1801725" y="3817373"/>
            <a:ext cx="13989799" cy="6469668"/>
            <a:chOff x="0" y="-47625"/>
            <a:chExt cx="2154000" cy="1305000"/>
          </a:xfrm>
        </p:grpSpPr>
        <p:sp>
          <p:nvSpPr>
            <p:cNvPr id="524" name="Google Shape;524;p39"/>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6" name="Google Shape;526;p39"/>
          <p:cNvGrpSpPr/>
          <p:nvPr/>
        </p:nvGrpSpPr>
        <p:grpSpPr>
          <a:xfrm>
            <a:off x="2222125" y="2829748"/>
            <a:ext cx="12937042" cy="1816214"/>
            <a:chOff x="0" y="-47625"/>
            <a:chExt cx="1616100" cy="369600"/>
          </a:xfrm>
        </p:grpSpPr>
        <p:sp>
          <p:nvSpPr>
            <p:cNvPr id="527" name="Google Shape;527;p39"/>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9" name="Google Shape;529;p39"/>
          <p:cNvSpPr/>
          <p:nvPr/>
        </p:nvSpPr>
        <p:spPr>
          <a:xfrm rot="1497902">
            <a:off x="-878848" y="7770988"/>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530" name="Google Shape;530;p39"/>
          <p:cNvSpPr txBox="1"/>
          <p:nvPr/>
        </p:nvSpPr>
        <p:spPr>
          <a:xfrm>
            <a:off x="2130650" y="1150825"/>
            <a:ext cx="79566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Conclusion</a:t>
            </a:r>
            <a:endParaRPr/>
          </a:p>
        </p:txBody>
      </p:sp>
      <p:sp>
        <p:nvSpPr>
          <p:cNvPr id="531" name="Google Shape;531;p39"/>
          <p:cNvSpPr txBox="1"/>
          <p:nvPr/>
        </p:nvSpPr>
        <p:spPr>
          <a:xfrm>
            <a:off x="2951825" y="2967025"/>
            <a:ext cx="11840700" cy="17625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what can we do about all the messed up things around us?</a:t>
            </a:r>
            <a:endParaRPr sz="2200"/>
          </a:p>
        </p:txBody>
      </p:sp>
      <p:sp>
        <p:nvSpPr>
          <p:cNvPr id="532" name="Google Shape;532;p39"/>
          <p:cNvSpPr txBox="1"/>
          <p:nvPr/>
        </p:nvSpPr>
        <p:spPr>
          <a:xfrm>
            <a:off x="2374775" y="4674775"/>
            <a:ext cx="12994800" cy="3385800"/>
          </a:xfrm>
          <a:prstGeom prst="rect">
            <a:avLst/>
          </a:prstGeom>
          <a:noFill/>
          <a:ln>
            <a:noFill/>
          </a:ln>
        </p:spPr>
        <p:txBody>
          <a:bodyPr spcFirstLastPara="1" wrap="square" lIns="91425" tIns="91425" rIns="91425" bIns="91425" anchor="t" anchorCtr="0">
            <a:spAutoFit/>
          </a:bodyPr>
          <a:lstStyle/>
          <a:p>
            <a:pPr marL="457200" lvl="0" indent="-482536" algn="l" rtl="0">
              <a:lnSpc>
                <a:spcPct val="140011"/>
              </a:lnSpc>
              <a:spcBef>
                <a:spcPts val="0"/>
              </a:spcBef>
              <a:spcAft>
                <a:spcPts val="0"/>
              </a:spcAft>
              <a:buClr>
                <a:srgbClr val="372A23"/>
              </a:buClr>
              <a:buSzPts val="3999"/>
              <a:buAutoNum type="arabicPeriod"/>
            </a:pPr>
            <a:r>
              <a:rPr lang="en-US" sz="3999">
                <a:solidFill>
                  <a:srgbClr val="372A23"/>
                </a:solidFill>
              </a:rPr>
              <a:t>We can pray for forgiveness</a:t>
            </a:r>
            <a:endParaRPr sz="3999">
              <a:solidFill>
                <a:srgbClr val="372A23"/>
              </a:solidFill>
            </a:endParaRPr>
          </a:p>
          <a:p>
            <a:pPr marL="457200" lvl="0" indent="-482536" algn="l" rtl="0">
              <a:lnSpc>
                <a:spcPct val="140011"/>
              </a:lnSpc>
              <a:spcBef>
                <a:spcPts val="0"/>
              </a:spcBef>
              <a:spcAft>
                <a:spcPts val="0"/>
              </a:spcAft>
              <a:buClr>
                <a:srgbClr val="372A23"/>
              </a:buClr>
              <a:buSzPts val="3999"/>
              <a:buAutoNum type="arabicPeriod"/>
            </a:pPr>
            <a:r>
              <a:rPr lang="en-US" sz="3999">
                <a:solidFill>
                  <a:srgbClr val="372A23"/>
                </a:solidFill>
              </a:rPr>
              <a:t>We can pray for help against evil.</a:t>
            </a:r>
            <a:endParaRPr sz="39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999">
              <a:solidFill>
                <a:srgbClr val="372A23"/>
              </a:solidFill>
            </a:endParaRPr>
          </a:p>
          <a:p>
            <a:pPr marL="0" lvl="0" indent="0" algn="l" rtl="0">
              <a:lnSpc>
                <a:spcPct val="140011"/>
              </a:lnSpc>
              <a:spcBef>
                <a:spcPts val="0"/>
              </a:spcBef>
              <a:spcAft>
                <a:spcPts val="0"/>
              </a:spcAft>
              <a:buNone/>
            </a:pPr>
            <a:endParaRPr sz="3999">
              <a:solidFill>
                <a:srgbClr val="372A23"/>
              </a:solidFill>
            </a:endParaRPr>
          </a:p>
        </p:txBody>
      </p:sp>
      <p:pic>
        <p:nvPicPr>
          <p:cNvPr id="533" name="Google Shape;533;p39" descr="Prayer of Gratitude (#3) | Free SVG"/>
          <p:cNvPicPr preferRelativeResize="0"/>
          <p:nvPr/>
        </p:nvPicPr>
        <p:blipFill>
          <a:blip r:embed="rId5">
            <a:alphaModFix/>
          </a:blip>
          <a:stretch>
            <a:fillRect/>
          </a:stretch>
        </p:blipFill>
        <p:spPr>
          <a:xfrm>
            <a:off x="6806900" y="6693854"/>
            <a:ext cx="3375350" cy="3375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537"/>
        <p:cNvGrpSpPr/>
        <p:nvPr/>
      </p:nvGrpSpPr>
      <p:grpSpPr>
        <a:xfrm>
          <a:off x="0" y="0"/>
          <a:ext cx="0" cy="0"/>
          <a:chOff x="0" y="0"/>
          <a:chExt cx="0" cy="0"/>
        </a:xfrm>
      </p:grpSpPr>
      <p:grpSp>
        <p:nvGrpSpPr>
          <p:cNvPr id="538" name="Google Shape;538;p40"/>
          <p:cNvGrpSpPr/>
          <p:nvPr/>
        </p:nvGrpSpPr>
        <p:grpSpPr>
          <a:xfrm>
            <a:off x="8404000" y="6644465"/>
            <a:ext cx="8396571" cy="1390885"/>
            <a:chOff x="0" y="-47625"/>
            <a:chExt cx="2616977" cy="433500"/>
          </a:xfrm>
        </p:grpSpPr>
        <p:sp>
          <p:nvSpPr>
            <p:cNvPr id="539" name="Google Shape;539;p40"/>
            <p:cNvSpPr/>
            <p:nvPr/>
          </p:nvSpPr>
          <p:spPr>
            <a:xfrm>
              <a:off x="0" y="0"/>
              <a:ext cx="2616977" cy="385755"/>
            </a:xfrm>
            <a:custGeom>
              <a:avLst/>
              <a:gdLst/>
              <a:ahLst/>
              <a:cxnLst/>
              <a:rect l="l" t="t" r="r" b="b"/>
              <a:pathLst>
                <a:path w="2616977" h="385755" extrusionOk="0">
                  <a:moveTo>
                    <a:pt x="47024" y="0"/>
                  </a:moveTo>
                  <a:lnTo>
                    <a:pt x="2569953" y="0"/>
                  </a:lnTo>
                  <a:cubicBezTo>
                    <a:pt x="2582424" y="0"/>
                    <a:pt x="2594385" y="4954"/>
                    <a:pt x="2603204" y="13773"/>
                  </a:cubicBezTo>
                  <a:cubicBezTo>
                    <a:pt x="2612022" y="22592"/>
                    <a:pt x="2616977" y="34552"/>
                    <a:pt x="2616977" y="47024"/>
                  </a:cubicBezTo>
                  <a:lnTo>
                    <a:pt x="2616977" y="338732"/>
                  </a:lnTo>
                  <a:cubicBezTo>
                    <a:pt x="2616977" y="364702"/>
                    <a:pt x="2595923" y="385755"/>
                    <a:pt x="2569953" y="385755"/>
                  </a:cubicBezTo>
                  <a:lnTo>
                    <a:pt x="47024" y="385755"/>
                  </a:lnTo>
                  <a:cubicBezTo>
                    <a:pt x="34552" y="385755"/>
                    <a:pt x="22592" y="380801"/>
                    <a:pt x="13773" y="371982"/>
                  </a:cubicBezTo>
                  <a:cubicBezTo>
                    <a:pt x="4954" y="363164"/>
                    <a:pt x="0" y="351203"/>
                    <a:pt x="0" y="338732"/>
                  </a:cubicBezTo>
                  <a:lnTo>
                    <a:pt x="0" y="47024"/>
                  </a:lnTo>
                  <a:cubicBezTo>
                    <a:pt x="0" y="21053"/>
                    <a:pt x="21053" y="0"/>
                    <a:pt x="47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txBox="1"/>
            <p:nvPr/>
          </p:nvSpPr>
          <p:spPr>
            <a:xfrm>
              <a:off x="0" y="-47625"/>
              <a:ext cx="2616900" cy="433500"/>
            </a:xfrm>
            <a:prstGeom prst="rect">
              <a:avLst/>
            </a:prstGeom>
            <a:noFill/>
            <a:ln>
              <a:noFill/>
            </a:ln>
          </p:spPr>
          <p:txBody>
            <a:bodyPr spcFirstLastPara="1" wrap="square" lIns="50800" tIns="50800" rIns="50800" bIns="50800" anchor="ctr" anchorCtr="0">
              <a:noAutofit/>
            </a:bodyPr>
            <a:lstStyle/>
            <a:p>
              <a:pPr marL="0" marR="0" lvl="0" indent="0" algn="ctr" rtl="0">
                <a:lnSpc>
                  <a:spcPct val="130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41" name="Google Shape;541;p40"/>
          <p:cNvSpPr txBox="1"/>
          <p:nvPr/>
        </p:nvSpPr>
        <p:spPr>
          <a:xfrm>
            <a:off x="8455209" y="7149750"/>
            <a:ext cx="8294100" cy="6081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4390">
                <a:solidFill>
                  <a:srgbClr val="372A23"/>
                </a:solidFill>
              </a:rPr>
              <a:t>Stained Glass Windows</a:t>
            </a:r>
            <a:endParaRPr/>
          </a:p>
        </p:txBody>
      </p:sp>
      <p:sp>
        <p:nvSpPr>
          <p:cNvPr id="542" name="Google Shape;542;p40"/>
          <p:cNvSpPr txBox="1"/>
          <p:nvPr/>
        </p:nvSpPr>
        <p:spPr>
          <a:xfrm>
            <a:off x="8039750" y="4467037"/>
            <a:ext cx="9125100" cy="1978800"/>
          </a:xfrm>
          <a:prstGeom prst="rect">
            <a:avLst/>
          </a:prstGeom>
          <a:noFill/>
          <a:ln>
            <a:noFill/>
          </a:ln>
        </p:spPr>
        <p:txBody>
          <a:bodyPr spcFirstLastPara="1" wrap="square" lIns="0" tIns="0" rIns="0" bIns="0" anchor="t" anchorCtr="0">
            <a:spAutoFit/>
          </a:bodyPr>
          <a:lstStyle/>
          <a:p>
            <a:pPr marL="0" marR="0" lvl="0" indent="0" algn="ctr" rtl="0">
              <a:lnSpc>
                <a:spcPct val="103998"/>
              </a:lnSpc>
              <a:spcBef>
                <a:spcPts val="0"/>
              </a:spcBef>
              <a:spcAft>
                <a:spcPts val="0"/>
              </a:spcAft>
              <a:buNone/>
            </a:pPr>
            <a:r>
              <a:rPr lang="en-US" sz="12855" b="1">
                <a:solidFill>
                  <a:srgbClr val="372A23"/>
                </a:solidFill>
              </a:rPr>
              <a:t>Activity</a:t>
            </a:r>
            <a:endParaRPr/>
          </a:p>
        </p:txBody>
      </p:sp>
      <p:pic>
        <p:nvPicPr>
          <p:cNvPr id="543" name="Google Shape;543;p40"/>
          <p:cNvPicPr preferRelativeResize="0"/>
          <p:nvPr/>
        </p:nvPicPr>
        <p:blipFill>
          <a:blip r:embed="rId3">
            <a:alphaModFix/>
          </a:blip>
          <a:stretch>
            <a:fillRect/>
          </a:stretch>
        </p:blipFill>
        <p:spPr>
          <a:xfrm>
            <a:off x="605475" y="1169250"/>
            <a:ext cx="7024800" cy="3924600"/>
          </a:xfrm>
          <a:prstGeom prst="roundRect">
            <a:avLst>
              <a:gd name="adj" fmla="val 16667"/>
            </a:avLst>
          </a:prstGeom>
          <a:noFill/>
          <a:ln>
            <a:noFill/>
          </a:ln>
        </p:spPr>
      </p:pic>
      <p:pic>
        <p:nvPicPr>
          <p:cNvPr id="544" name="Google Shape;544;p40"/>
          <p:cNvPicPr preferRelativeResize="0"/>
          <p:nvPr/>
        </p:nvPicPr>
        <p:blipFill>
          <a:blip r:embed="rId4">
            <a:alphaModFix/>
          </a:blip>
          <a:stretch>
            <a:fillRect/>
          </a:stretch>
        </p:blipFill>
        <p:spPr>
          <a:xfrm>
            <a:off x="605475" y="5093850"/>
            <a:ext cx="7024800" cy="4155300"/>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115"/>
        <p:cNvGrpSpPr/>
        <p:nvPr/>
      </p:nvGrpSpPr>
      <p:grpSpPr>
        <a:xfrm>
          <a:off x="0" y="0"/>
          <a:ext cx="0" cy="0"/>
          <a:chOff x="0" y="0"/>
          <a:chExt cx="0" cy="0"/>
        </a:xfrm>
      </p:grpSpPr>
      <p:grpSp>
        <p:nvGrpSpPr>
          <p:cNvPr id="116" name="Google Shape;116;p15"/>
          <p:cNvGrpSpPr/>
          <p:nvPr/>
        </p:nvGrpSpPr>
        <p:grpSpPr>
          <a:xfrm>
            <a:off x="1812825" y="3784102"/>
            <a:ext cx="13989124" cy="6158851"/>
            <a:chOff x="0" y="-47625"/>
            <a:chExt cx="2153896" cy="1304869"/>
          </a:xfrm>
        </p:grpSpPr>
        <p:sp>
          <p:nvSpPr>
            <p:cNvPr id="117" name="Google Shape;117;p15"/>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txBox="1"/>
            <p:nvPr/>
          </p:nvSpPr>
          <p:spPr>
            <a:xfrm>
              <a:off x="0" y="-47625"/>
              <a:ext cx="2153896" cy="13048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9" name="Google Shape;119;p15"/>
          <p:cNvGrpSpPr/>
          <p:nvPr/>
        </p:nvGrpSpPr>
        <p:grpSpPr>
          <a:xfrm>
            <a:off x="2211035" y="2995799"/>
            <a:ext cx="12936450" cy="1293757"/>
            <a:chOff x="0" y="-47625"/>
            <a:chExt cx="1616026" cy="369497"/>
          </a:xfrm>
        </p:grpSpPr>
        <p:sp>
          <p:nvSpPr>
            <p:cNvPr id="120" name="Google Shape;120;p15"/>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txBox="1"/>
            <p:nvPr/>
          </p:nvSpPr>
          <p:spPr>
            <a:xfrm>
              <a:off x="0" y="-47625"/>
              <a:ext cx="1616026" cy="36949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2" name="Google Shape;122;p15"/>
          <p:cNvSpPr txBox="1"/>
          <p:nvPr/>
        </p:nvSpPr>
        <p:spPr>
          <a:xfrm>
            <a:off x="2380510" y="4600250"/>
            <a:ext cx="12853800" cy="27207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399">
                <a:solidFill>
                  <a:srgbClr val="372A23"/>
                </a:solidFill>
              </a:rPr>
              <a:t>This game is really hard! If we mess up or bump the pyramid, the whole thing could come down!</a:t>
            </a:r>
            <a:endParaRPr sz="3399">
              <a:solidFill>
                <a:srgbClr val="372A23"/>
              </a:solidFill>
            </a:endParaRPr>
          </a:p>
          <a:p>
            <a:pPr marL="0" marR="0" lvl="0" indent="0" algn="l" rtl="0">
              <a:lnSpc>
                <a:spcPct val="140011"/>
              </a:lnSpc>
              <a:spcBef>
                <a:spcPts val="0"/>
              </a:spcBef>
              <a:spcAft>
                <a:spcPts val="0"/>
              </a:spcAft>
              <a:buNone/>
            </a:pPr>
            <a:r>
              <a:rPr lang="en-US" sz="3399">
                <a:solidFill>
                  <a:srgbClr val="372A23"/>
                </a:solidFill>
              </a:rPr>
              <a:t>Mistakes is part of the fun! The challenge is to do your </a:t>
            </a:r>
            <a:r>
              <a:rPr lang="en-US" sz="3399" b="1">
                <a:solidFill>
                  <a:srgbClr val="372A23"/>
                </a:solidFill>
              </a:rPr>
              <a:t>best even when things aren’t going your way.</a:t>
            </a:r>
            <a:endParaRPr sz="3399" b="1">
              <a:solidFill>
                <a:srgbClr val="372A23"/>
              </a:solidFill>
            </a:endParaRPr>
          </a:p>
        </p:txBody>
      </p:sp>
      <p:sp>
        <p:nvSpPr>
          <p:cNvPr id="124" name="Google Shape;124;p15"/>
          <p:cNvSpPr/>
          <p:nvPr/>
        </p:nvSpPr>
        <p:spPr>
          <a:xfrm rot="-388013">
            <a:off x="-651470" y="710814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3">
              <a:alphaModFix/>
            </a:blip>
            <a:stretch>
              <a:fillRect/>
            </a:stretch>
          </a:blipFill>
          <a:ln>
            <a:noFill/>
          </a:ln>
        </p:spPr>
        <p:txBody>
          <a:bodyPr/>
          <a:lstStyle/>
          <a:p>
            <a:endParaRPr lang="en-CA"/>
          </a:p>
        </p:txBody>
      </p:sp>
      <p:sp>
        <p:nvSpPr>
          <p:cNvPr id="125" name="Google Shape;125;p15"/>
          <p:cNvSpPr txBox="1"/>
          <p:nvPr/>
        </p:nvSpPr>
        <p:spPr>
          <a:xfrm>
            <a:off x="4368588" y="3262850"/>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Why did we play this game?</a:t>
            </a:r>
            <a:endParaRPr sz="1700"/>
          </a:p>
        </p:txBody>
      </p:sp>
      <p:pic>
        <p:nvPicPr>
          <p:cNvPr id="126" name="Google Shape;126;p15"/>
          <p:cNvPicPr preferRelativeResize="0"/>
          <p:nvPr/>
        </p:nvPicPr>
        <p:blipFill>
          <a:blip r:embed="rId4">
            <a:alphaModFix/>
          </a:blip>
          <a:stretch>
            <a:fillRect/>
          </a:stretch>
        </p:blipFill>
        <p:spPr>
          <a:xfrm>
            <a:off x="10483450" y="6995375"/>
            <a:ext cx="4942200" cy="26646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127" name="Google Shape;127;p15"/>
          <p:cNvSpPr/>
          <p:nvPr/>
        </p:nvSpPr>
        <p:spPr>
          <a:xfrm>
            <a:off x="15341482" y="8121548"/>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5">
              <a:alphaModFix/>
            </a:blip>
            <a:stretch>
              <a:fillRect/>
            </a:stretch>
          </a:blipFill>
          <a:ln>
            <a:noFill/>
          </a:ln>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131"/>
        <p:cNvGrpSpPr/>
        <p:nvPr/>
      </p:nvGrpSpPr>
      <p:grpSpPr>
        <a:xfrm>
          <a:off x="0" y="0"/>
          <a:ext cx="0" cy="0"/>
          <a:chOff x="0" y="0"/>
          <a:chExt cx="0" cy="0"/>
        </a:xfrm>
      </p:grpSpPr>
      <p:sp>
        <p:nvSpPr>
          <p:cNvPr id="132" name="Google Shape;132;p16"/>
          <p:cNvSpPr/>
          <p:nvPr/>
        </p:nvSpPr>
        <p:spPr>
          <a:xfrm flipH="1">
            <a:off x="11276845" y="-224734"/>
            <a:ext cx="3932372" cy="4824996"/>
          </a:xfrm>
          <a:custGeom>
            <a:avLst/>
            <a:gdLst/>
            <a:ahLst/>
            <a:cxnLst/>
            <a:rect l="l" t="t" r="r" b="b"/>
            <a:pathLst>
              <a:path w="3932372" h="4824996" extrusionOk="0">
                <a:moveTo>
                  <a:pt x="3932372" y="0"/>
                </a:moveTo>
                <a:lnTo>
                  <a:pt x="0" y="0"/>
                </a:lnTo>
                <a:lnTo>
                  <a:pt x="0" y="4824997"/>
                </a:lnTo>
                <a:lnTo>
                  <a:pt x="3932372" y="4824997"/>
                </a:lnTo>
                <a:lnTo>
                  <a:pt x="3932372" y="0"/>
                </a:lnTo>
                <a:close/>
              </a:path>
            </a:pathLst>
          </a:custGeom>
          <a:blipFill rotWithShape="1">
            <a:blip r:embed="rId3">
              <a:alphaModFix/>
            </a:blip>
            <a:stretch>
              <a:fillRect/>
            </a:stretch>
          </a:blipFill>
          <a:ln>
            <a:noFill/>
          </a:ln>
        </p:spPr>
        <p:txBody>
          <a:bodyPr/>
          <a:lstStyle/>
          <a:p>
            <a:endParaRPr lang="en-CA"/>
          </a:p>
        </p:txBody>
      </p:sp>
      <p:grpSp>
        <p:nvGrpSpPr>
          <p:cNvPr id="133" name="Google Shape;133;p16"/>
          <p:cNvGrpSpPr/>
          <p:nvPr/>
        </p:nvGrpSpPr>
        <p:grpSpPr>
          <a:xfrm>
            <a:off x="1812825" y="3784100"/>
            <a:ext cx="13989799" cy="5504620"/>
            <a:chOff x="0" y="-47625"/>
            <a:chExt cx="2154000" cy="1305000"/>
          </a:xfrm>
        </p:grpSpPr>
        <p:sp>
          <p:nvSpPr>
            <p:cNvPr id="134" name="Google Shape;134;p16"/>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6" name="Google Shape;136;p16"/>
          <p:cNvGrpSpPr/>
          <p:nvPr/>
        </p:nvGrpSpPr>
        <p:grpSpPr>
          <a:xfrm>
            <a:off x="2211035" y="2995799"/>
            <a:ext cx="12937042" cy="1294117"/>
            <a:chOff x="0" y="-47625"/>
            <a:chExt cx="1616100" cy="369600"/>
          </a:xfrm>
        </p:grpSpPr>
        <p:sp>
          <p:nvSpPr>
            <p:cNvPr id="137" name="Google Shape;137;p16"/>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9" name="Google Shape;139;p16"/>
          <p:cNvSpPr txBox="1"/>
          <p:nvPr/>
        </p:nvSpPr>
        <p:spPr>
          <a:xfrm>
            <a:off x="2380510" y="4600250"/>
            <a:ext cx="12853800" cy="49182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SzPts val="1100"/>
              <a:buNone/>
            </a:pPr>
            <a:r>
              <a:rPr lang="en-US" sz="3399">
                <a:solidFill>
                  <a:srgbClr val="372A23"/>
                </a:solidFill>
              </a:rPr>
              <a:t>A lot of people get really upset at all the messed up things that others have done. </a:t>
            </a:r>
            <a:endParaRPr sz="3399">
              <a:solidFill>
                <a:srgbClr val="372A23"/>
              </a:solidFill>
            </a:endParaRPr>
          </a:p>
          <a:p>
            <a:pPr marL="0" lvl="0" indent="0" algn="l" rtl="0">
              <a:lnSpc>
                <a:spcPct val="140011"/>
              </a:lnSpc>
              <a:spcBef>
                <a:spcPts val="0"/>
              </a:spcBef>
              <a:spcAft>
                <a:spcPts val="0"/>
              </a:spcAft>
              <a:buSzPts val="1100"/>
              <a:buNone/>
            </a:pP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r>
              <a:rPr lang="en-US" sz="3399">
                <a:solidFill>
                  <a:srgbClr val="372A23"/>
                </a:solidFill>
              </a:rPr>
              <a:t>Jesus teaches us the best way to move on when we mess up, and when other people mess up.</a:t>
            </a:r>
            <a:endParaRPr sz="33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140" name="Google Shape;140;p16"/>
          <p:cNvSpPr txBox="1"/>
          <p:nvPr/>
        </p:nvSpPr>
        <p:spPr>
          <a:xfrm>
            <a:off x="2404725" y="903850"/>
            <a:ext cx="7726800" cy="1631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0600" b="1">
                <a:solidFill>
                  <a:srgbClr val="AF7A51"/>
                </a:solidFill>
              </a:rPr>
              <a:t>Relevance</a:t>
            </a:r>
            <a:endParaRPr sz="10600" b="1"/>
          </a:p>
        </p:txBody>
      </p:sp>
      <p:sp>
        <p:nvSpPr>
          <p:cNvPr id="141" name="Google Shape;141;p16"/>
          <p:cNvSpPr/>
          <p:nvPr/>
        </p:nvSpPr>
        <p:spPr>
          <a:xfrm>
            <a:off x="14703782" y="7772373"/>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4">
              <a:alphaModFix/>
            </a:blip>
            <a:stretch>
              <a:fillRect/>
            </a:stretch>
          </a:blipFill>
          <a:ln>
            <a:noFill/>
          </a:ln>
        </p:spPr>
        <p:txBody>
          <a:bodyPr/>
          <a:lstStyle/>
          <a:p>
            <a:endParaRPr lang="en-CA"/>
          </a:p>
        </p:txBody>
      </p:sp>
      <p:sp>
        <p:nvSpPr>
          <p:cNvPr id="142" name="Google Shape;142;p16"/>
          <p:cNvSpPr/>
          <p:nvPr/>
        </p:nvSpPr>
        <p:spPr>
          <a:xfrm rot="-388013">
            <a:off x="-651470" y="710814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5">
              <a:alphaModFix/>
            </a:blip>
            <a:stretch>
              <a:fillRect/>
            </a:stretch>
          </a:blipFill>
          <a:ln>
            <a:noFill/>
          </a:ln>
        </p:spPr>
        <p:txBody>
          <a:bodyPr/>
          <a:lstStyle/>
          <a:p>
            <a:endParaRPr lang="en-CA"/>
          </a:p>
        </p:txBody>
      </p:sp>
      <p:sp>
        <p:nvSpPr>
          <p:cNvPr id="143" name="Google Shape;143;p16"/>
          <p:cNvSpPr txBox="1"/>
          <p:nvPr/>
        </p:nvSpPr>
        <p:spPr>
          <a:xfrm>
            <a:off x="4368588" y="3262850"/>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This is the same as real life!</a:t>
            </a:r>
            <a:endParaRPr sz="1700"/>
          </a:p>
        </p:txBody>
      </p:sp>
      <p:pic>
        <p:nvPicPr>
          <p:cNvPr id="144" name="Google Shape;144;p16" descr="File:Gnome-face-angry.svg - Wikimedia Commons"/>
          <p:cNvPicPr preferRelativeResize="0"/>
          <p:nvPr/>
        </p:nvPicPr>
        <p:blipFill>
          <a:blip r:embed="rId6">
            <a:alphaModFix/>
          </a:blip>
          <a:stretch>
            <a:fillRect/>
          </a:stretch>
        </p:blipFill>
        <p:spPr>
          <a:xfrm>
            <a:off x="6313749" y="5231476"/>
            <a:ext cx="1237601" cy="1237601"/>
          </a:xfrm>
          <a:prstGeom prst="rect">
            <a:avLst/>
          </a:prstGeom>
          <a:noFill/>
          <a:ln>
            <a:noFill/>
          </a:ln>
        </p:spPr>
      </p:pic>
      <p:pic>
        <p:nvPicPr>
          <p:cNvPr id="145" name="Google Shape;145;p16" descr="File:029-sad-but-relieved-face.svg - Wikimedia Commons"/>
          <p:cNvPicPr preferRelativeResize="0"/>
          <p:nvPr/>
        </p:nvPicPr>
        <p:blipFill rotWithShape="1">
          <a:blip r:embed="rId7">
            <a:alphaModFix/>
          </a:blip>
          <a:srcRect t="-8880" b="8879"/>
          <a:stretch/>
        </p:blipFill>
        <p:spPr>
          <a:xfrm>
            <a:off x="7757320" y="5231481"/>
            <a:ext cx="1237601" cy="1237601"/>
          </a:xfrm>
          <a:prstGeom prst="rect">
            <a:avLst/>
          </a:prstGeom>
          <a:noFill/>
          <a:ln>
            <a:noFill/>
          </a:ln>
        </p:spPr>
      </p:pic>
      <p:pic>
        <p:nvPicPr>
          <p:cNvPr id="146" name="Google Shape;146;p16" descr="Upset emoji | Free SVG"/>
          <p:cNvPicPr preferRelativeResize="0"/>
          <p:nvPr/>
        </p:nvPicPr>
        <p:blipFill>
          <a:blip r:embed="rId8">
            <a:alphaModFix/>
          </a:blip>
          <a:stretch>
            <a:fillRect/>
          </a:stretch>
        </p:blipFill>
        <p:spPr>
          <a:xfrm>
            <a:off x="9200895" y="5281980"/>
            <a:ext cx="1136599" cy="113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150"/>
        <p:cNvGrpSpPr/>
        <p:nvPr/>
      </p:nvGrpSpPr>
      <p:grpSpPr>
        <a:xfrm>
          <a:off x="0" y="0"/>
          <a:ext cx="0" cy="0"/>
          <a:chOff x="0" y="0"/>
          <a:chExt cx="0" cy="0"/>
        </a:xfrm>
      </p:grpSpPr>
      <p:sp>
        <p:nvSpPr>
          <p:cNvPr id="151" name="Google Shape;151;p17"/>
          <p:cNvSpPr/>
          <p:nvPr/>
        </p:nvSpPr>
        <p:spPr>
          <a:xfrm rot="-101771" flipH="1">
            <a:off x="232326" y="-255916"/>
            <a:ext cx="10836191" cy="8529167"/>
          </a:xfrm>
          <a:custGeom>
            <a:avLst/>
            <a:gdLst/>
            <a:ahLst/>
            <a:cxnLst/>
            <a:rect l="l" t="t" r="r" b="b"/>
            <a:pathLst>
              <a:path w="9869196" h="6177961" extrusionOk="0">
                <a:moveTo>
                  <a:pt x="9869196" y="0"/>
                </a:moveTo>
                <a:lnTo>
                  <a:pt x="0" y="0"/>
                </a:lnTo>
                <a:lnTo>
                  <a:pt x="0" y="6177961"/>
                </a:lnTo>
                <a:lnTo>
                  <a:pt x="9869196" y="6177961"/>
                </a:lnTo>
                <a:lnTo>
                  <a:pt x="9869196" y="0"/>
                </a:lnTo>
                <a:close/>
              </a:path>
            </a:pathLst>
          </a:custGeom>
          <a:blipFill rotWithShape="1">
            <a:blip r:embed="rId3">
              <a:alphaModFix/>
            </a:blip>
            <a:stretch>
              <a:fillRect/>
            </a:stretch>
          </a:blipFill>
          <a:ln>
            <a:noFill/>
          </a:ln>
        </p:spPr>
        <p:txBody>
          <a:bodyPr/>
          <a:lstStyle/>
          <a:p>
            <a:endParaRPr lang="en-CA"/>
          </a:p>
        </p:txBody>
      </p:sp>
      <p:sp>
        <p:nvSpPr>
          <p:cNvPr id="152" name="Google Shape;152;p17"/>
          <p:cNvSpPr/>
          <p:nvPr/>
        </p:nvSpPr>
        <p:spPr>
          <a:xfrm flipH="1">
            <a:off x="10171448" y="3132979"/>
            <a:ext cx="7890129" cy="8229600"/>
          </a:xfrm>
          <a:custGeom>
            <a:avLst/>
            <a:gdLst/>
            <a:ahLst/>
            <a:cxnLst/>
            <a:rect l="l" t="t" r="r" b="b"/>
            <a:pathLst>
              <a:path w="7890129" h="8229600" extrusionOk="0">
                <a:moveTo>
                  <a:pt x="7890129" y="0"/>
                </a:moveTo>
                <a:lnTo>
                  <a:pt x="0" y="0"/>
                </a:lnTo>
                <a:lnTo>
                  <a:pt x="0" y="8229600"/>
                </a:lnTo>
                <a:lnTo>
                  <a:pt x="7890129" y="8229600"/>
                </a:lnTo>
                <a:lnTo>
                  <a:pt x="7890129" y="0"/>
                </a:lnTo>
                <a:close/>
              </a:path>
            </a:pathLst>
          </a:custGeom>
          <a:blipFill rotWithShape="1">
            <a:blip r:embed="rId4">
              <a:alphaModFix/>
            </a:blip>
            <a:stretch>
              <a:fillRect/>
            </a:stretch>
          </a:blipFill>
          <a:ln>
            <a:noFill/>
          </a:ln>
        </p:spPr>
        <p:txBody>
          <a:bodyPr/>
          <a:lstStyle/>
          <a:p>
            <a:endParaRPr lang="en-CA"/>
          </a:p>
        </p:txBody>
      </p:sp>
      <p:sp>
        <p:nvSpPr>
          <p:cNvPr id="153" name="Google Shape;153;p17"/>
          <p:cNvSpPr txBox="1"/>
          <p:nvPr/>
        </p:nvSpPr>
        <p:spPr>
          <a:xfrm>
            <a:off x="1584363" y="1416725"/>
            <a:ext cx="8132100" cy="5522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900" b="1">
                <a:solidFill>
                  <a:srgbClr val="372A23"/>
                </a:solidFill>
              </a:rPr>
              <a:t>What can we do about all the messed up things around us?</a:t>
            </a:r>
            <a:endParaRPr sz="100"/>
          </a:p>
        </p:txBody>
      </p:sp>
      <p:sp>
        <p:nvSpPr>
          <p:cNvPr id="154" name="Google Shape;154;p17"/>
          <p:cNvSpPr txBox="1"/>
          <p:nvPr/>
        </p:nvSpPr>
        <p:spPr>
          <a:xfrm>
            <a:off x="2544991" y="4961864"/>
            <a:ext cx="7541700" cy="215400"/>
          </a:xfrm>
          <a:prstGeom prst="rect">
            <a:avLst/>
          </a:prstGeom>
          <a:noFill/>
          <a:ln>
            <a:noFill/>
          </a:ln>
        </p:spPr>
        <p:txBody>
          <a:bodyPr spcFirstLastPara="1" wrap="square" lIns="0" tIns="0" rIns="0" bIns="0" anchor="t" anchorCtr="0">
            <a:spAutoFit/>
          </a:bodyPr>
          <a:lstStyle/>
          <a:p>
            <a:pPr marL="0" marR="0" lvl="0" indent="0" algn="ctr" rtl="0">
              <a:lnSpc>
                <a:spcPct val="102000"/>
              </a:lnSpc>
              <a:spcBef>
                <a:spcPts val="0"/>
              </a:spcBef>
              <a:spcAft>
                <a:spcPts val="0"/>
              </a:spcAft>
              <a:buNone/>
            </a:pPr>
            <a:endParaRPr/>
          </a:p>
        </p:txBody>
      </p:sp>
      <p:sp>
        <p:nvSpPr>
          <p:cNvPr id="155" name="Google Shape;155;p17"/>
          <p:cNvSpPr/>
          <p:nvPr/>
        </p:nvSpPr>
        <p:spPr>
          <a:xfrm rot="4869080">
            <a:off x="14119392" y="1187215"/>
            <a:ext cx="2064564" cy="2036177"/>
          </a:xfrm>
          <a:custGeom>
            <a:avLst/>
            <a:gdLst/>
            <a:ahLst/>
            <a:cxnLst/>
            <a:rect l="l" t="t" r="r" b="b"/>
            <a:pathLst>
              <a:path w="2064564" h="2036177" extrusionOk="0">
                <a:moveTo>
                  <a:pt x="0" y="0"/>
                </a:moveTo>
                <a:lnTo>
                  <a:pt x="2064565" y="0"/>
                </a:lnTo>
                <a:lnTo>
                  <a:pt x="2064565" y="2036177"/>
                </a:lnTo>
                <a:lnTo>
                  <a:pt x="0" y="2036177"/>
                </a:lnTo>
                <a:lnTo>
                  <a:pt x="0" y="0"/>
                </a:lnTo>
                <a:close/>
              </a:path>
            </a:pathLst>
          </a:custGeom>
          <a:blipFill rotWithShape="1">
            <a:blip r:embed="rId5">
              <a:alphaModFix/>
            </a:blip>
            <a:stretch>
              <a:fillRect/>
            </a:stretch>
          </a:blipFill>
          <a:ln>
            <a:noFill/>
          </a:ln>
        </p:spPr>
        <p:txBody>
          <a:bodyPr/>
          <a:lstStyle/>
          <a:p>
            <a:endParaRPr lang="en-CA"/>
          </a:p>
        </p:txBody>
      </p:sp>
      <p:sp>
        <p:nvSpPr>
          <p:cNvPr id="156" name="Google Shape;156;p17"/>
          <p:cNvSpPr/>
          <p:nvPr/>
        </p:nvSpPr>
        <p:spPr>
          <a:xfrm rot="-1033663">
            <a:off x="15097226" y="3968288"/>
            <a:ext cx="1336166" cy="1397907"/>
          </a:xfrm>
          <a:custGeom>
            <a:avLst/>
            <a:gdLst/>
            <a:ahLst/>
            <a:cxnLst/>
            <a:rect l="l" t="t" r="r" b="b"/>
            <a:pathLst>
              <a:path w="1336166" h="1397907" extrusionOk="0">
                <a:moveTo>
                  <a:pt x="0" y="0"/>
                </a:moveTo>
                <a:lnTo>
                  <a:pt x="1336166" y="0"/>
                </a:lnTo>
                <a:lnTo>
                  <a:pt x="1336166" y="1397907"/>
                </a:lnTo>
                <a:lnTo>
                  <a:pt x="0" y="1397907"/>
                </a:lnTo>
                <a:lnTo>
                  <a:pt x="0" y="0"/>
                </a:lnTo>
                <a:close/>
              </a:path>
            </a:pathLst>
          </a:custGeom>
          <a:blipFill rotWithShape="1">
            <a:blip r:embed="rId6">
              <a:alphaModFix/>
            </a:blip>
            <a:stretch>
              <a:fillRect/>
            </a:stretch>
          </a:blipFill>
          <a:ln>
            <a:noFill/>
          </a:ln>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160"/>
        <p:cNvGrpSpPr/>
        <p:nvPr/>
      </p:nvGrpSpPr>
      <p:grpSpPr>
        <a:xfrm>
          <a:off x="0" y="0"/>
          <a:ext cx="0" cy="0"/>
          <a:chOff x="0" y="0"/>
          <a:chExt cx="0" cy="0"/>
        </a:xfrm>
      </p:grpSpPr>
      <p:sp>
        <p:nvSpPr>
          <p:cNvPr id="161" name="Google Shape;161;p18"/>
          <p:cNvSpPr/>
          <p:nvPr/>
        </p:nvSpPr>
        <p:spPr>
          <a:xfrm>
            <a:off x="11499873" y="-12"/>
            <a:ext cx="3375357" cy="5987329"/>
          </a:xfrm>
          <a:custGeom>
            <a:avLst/>
            <a:gdLst/>
            <a:ahLst/>
            <a:cxnLst/>
            <a:rect l="l" t="t" r="r" b="b"/>
            <a:pathLst>
              <a:path w="3375357" h="5987329" extrusionOk="0">
                <a:moveTo>
                  <a:pt x="0" y="0"/>
                </a:moveTo>
                <a:lnTo>
                  <a:pt x="3375357" y="0"/>
                </a:lnTo>
                <a:lnTo>
                  <a:pt x="3375357" y="5987329"/>
                </a:lnTo>
                <a:lnTo>
                  <a:pt x="0" y="5987329"/>
                </a:lnTo>
                <a:lnTo>
                  <a:pt x="0" y="0"/>
                </a:lnTo>
                <a:close/>
              </a:path>
            </a:pathLst>
          </a:custGeom>
          <a:blipFill rotWithShape="1">
            <a:blip r:embed="rId3">
              <a:alphaModFix/>
            </a:blip>
            <a:stretch>
              <a:fillRect/>
            </a:stretch>
          </a:blipFill>
          <a:ln>
            <a:noFill/>
          </a:ln>
        </p:spPr>
        <p:txBody>
          <a:bodyPr/>
          <a:lstStyle/>
          <a:p>
            <a:endParaRPr lang="en-CA"/>
          </a:p>
        </p:txBody>
      </p:sp>
      <p:sp>
        <p:nvSpPr>
          <p:cNvPr id="162" name="Google Shape;162;p18"/>
          <p:cNvSpPr/>
          <p:nvPr/>
        </p:nvSpPr>
        <p:spPr>
          <a:xfrm rot="-5713811">
            <a:off x="16502339" y="1226660"/>
            <a:ext cx="2352354" cy="2410610"/>
          </a:xfrm>
          <a:custGeom>
            <a:avLst/>
            <a:gdLst/>
            <a:ahLst/>
            <a:cxnLst/>
            <a:rect l="l" t="t" r="r" b="b"/>
            <a:pathLst>
              <a:path w="2352354" h="2410610" extrusionOk="0">
                <a:moveTo>
                  <a:pt x="0" y="0"/>
                </a:moveTo>
                <a:lnTo>
                  <a:pt x="2352353" y="0"/>
                </a:lnTo>
                <a:lnTo>
                  <a:pt x="2352353"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sp>
        <p:nvSpPr>
          <p:cNvPr id="163" name="Google Shape;163;p18"/>
          <p:cNvSpPr/>
          <p:nvPr/>
        </p:nvSpPr>
        <p:spPr>
          <a:xfrm rot="-8282906">
            <a:off x="8698688" y="-912409"/>
            <a:ext cx="2352354" cy="2410610"/>
          </a:xfrm>
          <a:custGeom>
            <a:avLst/>
            <a:gdLst/>
            <a:ahLst/>
            <a:cxnLst/>
            <a:rect l="l" t="t" r="r" b="b"/>
            <a:pathLst>
              <a:path w="2352354" h="2410610" extrusionOk="0">
                <a:moveTo>
                  <a:pt x="0" y="0"/>
                </a:moveTo>
                <a:lnTo>
                  <a:pt x="2352354" y="0"/>
                </a:lnTo>
                <a:lnTo>
                  <a:pt x="2352354" y="2410610"/>
                </a:lnTo>
                <a:lnTo>
                  <a:pt x="0" y="2410610"/>
                </a:lnTo>
                <a:lnTo>
                  <a:pt x="0" y="0"/>
                </a:lnTo>
                <a:close/>
              </a:path>
            </a:pathLst>
          </a:custGeom>
          <a:blipFill rotWithShape="1">
            <a:blip r:embed="rId4">
              <a:alphaModFix/>
            </a:blip>
            <a:stretch>
              <a:fillRect/>
            </a:stretch>
          </a:blipFill>
          <a:ln>
            <a:noFill/>
          </a:ln>
        </p:spPr>
        <p:txBody>
          <a:bodyPr/>
          <a:lstStyle/>
          <a:p>
            <a:endParaRPr lang="en-CA"/>
          </a:p>
        </p:txBody>
      </p:sp>
      <p:grpSp>
        <p:nvGrpSpPr>
          <p:cNvPr id="164" name="Google Shape;164;p18"/>
          <p:cNvGrpSpPr/>
          <p:nvPr/>
        </p:nvGrpSpPr>
        <p:grpSpPr>
          <a:xfrm>
            <a:off x="1812825" y="3784100"/>
            <a:ext cx="13989799" cy="5504620"/>
            <a:chOff x="0" y="-47625"/>
            <a:chExt cx="2154000" cy="1305000"/>
          </a:xfrm>
        </p:grpSpPr>
        <p:sp>
          <p:nvSpPr>
            <p:cNvPr id="165" name="Google Shape;165;p18"/>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7" name="Google Shape;167;p18"/>
          <p:cNvGrpSpPr/>
          <p:nvPr/>
        </p:nvGrpSpPr>
        <p:grpSpPr>
          <a:xfrm>
            <a:off x="2211025" y="2896348"/>
            <a:ext cx="12937042" cy="2142312"/>
            <a:chOff x="0" y="-47625"/>
            <a:chExt cx="1616100" cy="369600"/>
          </a:xfrm>
        </p:grpSpPr>
        <p:sp>
          <p:nvSpPr>
            <p:cNvPr id="168" name="Google Shape;168;p18"/>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0" name="Google Shape;170;p18"/>
          <p:cNvSpPr/>
          <p:nvPr/>
        </p:nvSpPr>
        <p:spPr>
          <a:xfrm rot="1497902">
            <a:off x="-379473" y="7426963"/>
            <a:ext cx="4550990" cy="4663696"/>
          </a:xfrm>
          <a:custGeom>
            <a:avLst/>
            <a:gdLst/>
            <a:ahLst/>
            <a:cxnLst/>
            <a:rect l="l" t="t" r="r" b="b"/>
            <a:pathLst>
              <a:path w="4546304" h="4658894" extrusionOk="0">
                <a:moveTo>
                  <a:pt x="0" y="0"/>
                </a:moveTo>
                <a:lnTo>
                  <a:pt x="4546305" y="0"/>
                </a:lnTo>
                <a:lnTo>
                  <a:pt x="4546305" y="4658894"/>
                </a:lnTo>
                <a:lnTo>
                  <a:pt x="0" y="4658894"/>
                </a:lnTo>
                <a:lnTo>
                  <a:pt x="0" y="0"/>
                </a:lnTo>
                <a:close/>
              </a:path>
            </a:pathLst>
          </a:custGeom>
          <a:blipFill rotWithShape="1">
            <a:blip r:embed="rId4">
              <a:alphaModFix/>
            </a:blip>
            <a:stretch>
              <a:fillRect/>
            </a:stretch>
          </a:blipFill>
          <a:ln>
            <a:noFill/>
          </a:ln>
        </p:spPr>
        <p:txBody>
          <a:bodyPr/>
          <a:lstStyle/>
          <a:p>
            <a:endParaRPr lang="en-CA"/>
          </a:p>
        </p:txBody>
      </p:sp>
      <p:sp>
        <p:nvSpPr>
          <p:cNvPr id="171" name="Google Shape;171;p18"/>
          <p:cNvSpPr txBox="1"/>
          <p:nvPr/>
        </p:nvSpPr>
        <p:spPr>
          <a:xfrm>
            <a:off x="2211025" y="1150825"/>
            <a:ext cx="7534800" cy="1816200"/>
          </a:xfrm>
          <a:prstGeom prst="rect">
            <a:avLst/>
          </a:prstGeom>
          <a:noFill/>
          <a:ln>
            <a:noFill/>
          </a:ln>
        </p:spPr>
        <p:txBody>
          <a:bodyPr spcFirstLastPara="1" wrap="square" lIns="91425" tIns="91425" rIns="91425" bIns="91425" anchor="t" anchorCtr="0">
            <a:spAutoFit/>
          </a:bodyPr>
          <a:lstStyle/>
          <a:p>
            <a:pPr marL="0" lvl="0" indent="0" algn="l" rtl="0">
              <a:lnSpc>
                <a:spcPct val="140004"/>
              </a:lnSpc>
              <a:spcBef>
                <a:spcPts val="0"/>
              </a:spcBef>
              <a:spcAft>
                <a:spcPts val="0"/>
              </a:spcAft>
              <a:buNone/>
            </a:pPr>
            <a:r>
              <a:rPr lang="en-US" sz="10600" b="1">
                <a:solidFill>
                  <a:srgbClr val="AF7A51"/>
                </a:solidFill>
              </a:rPr>
              <a:t>Big Idea</a:t>
            </a:r>
            <a:endParaRPr/>
          </a:p>
        </p:txBody>
      </p:sp>
      <p:sp>
        <p:nvSpPr>
          <p:cNvPr id="172" name="Google Shape;172;p18"/>
          <p:cNvSpPr txBox="1"/>
          <p:nvPr/>
        </p:nvSpPr>
        <p:spPr>
          <a:xfrm>
            <a:off x="2951825" y="3172700"/>
            <a:ext cx="11840700" cy="17625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5100" b="1">
                <a:solidFill>
                  <a:srgbClr val="372A23"/>
                </a:solidFill>
              </a:rPr>
              <a:t>What can we do about all the messed up things around us?</a:t>
            </a:r>
            <a:endParaRPr sz="2200"/>
          </a:p>
        </p:txBody>
      </p:sp>
      <p:sp>
        <p:nvSpPr>
          <p:cNvPr id="173" name="Google Shape;173;p18"/>
          <p:cNvSpPr txBox="1"/>
          <p:nvPr/>
        </p:nvSpPr>
        <p:spPr>
          <a:xfrm>
            <a:off x="2374775" y="5096475"/>
            <a:ext cx="12994800" cy="2142300"/>
          </a:xfrm>
          <a:prstGeom prst="rect">
            <a:avLst/>
          </a:prstGeom>
          <a:noFill/>
          <a:ln>
            <a:noFill/>
          </a:ln>
        </p:spPr>
        <p:txBody>
          <a:bodyPr spcFirstLastPara="1" wrap="square" lIns="91425" tIns="91425" rIns="91425" bIns="91425" anchor="t" anchorCtr="0">
            <a:spAutoFit/>
          </a:bodyPr>
          <a:lstStyle/>
          <a:p>
            <a:pPr marL="457200" lvl="0" indent="-565086" algn="l" rtl="0">
              <a:lnSpc>
                <a:spcPct val="140011"/>
              </a:lnSpc>
              <a:spcBef>
                <a:spcPts val="0"/>
              </a:spcBef>
              <a:spcAft>
                <a:spcPts val="0"/>
              </a:spcAft>
              <a:buClr>
                <a:srgbClr val="372A23"/>
              </a:buClr>
              <a:buSzPts val="5299"/>
              <a:buAutoNum type="arabicPeriod"/>
            </a:pPr>
            <a:r>
              <a:rPr lang="en-US" sz="5299">
                <a:solidFill>
                  <a:srgbClr val="372A23"/>
                </a:solidFill>
              </a:rPr>
              <a:t>We can pray for forgiveness</a:t>
            </a:r>
            <a:endParaRPr sz="5299">
              <a:solidFill>
                <a:srgbClr val="372A23"/>
              </a:solidFill>
            </a:endParaRPr>
          </a:p>
          <a:p>
            <a:pPr marL="457200" lvl="0" indent="-565086" algn="l" rtl="0">
              <a:lnSpc>
                <a:spcPct val="140011"/>
              </a:lnSpc>
              <a:spcBef>
                <a:spcPts val="0"/>
              </a:spcBef>
              <a:spcAft>
                <a:spcPts val="0"/>
              </a:spcAft>
              <a:buClr>
                <a:srgbClr val="372A23"/>
              </a:buClr>
              <a:buSzPts val="5299"/>
              <a:buAutoNum type="arabicPeriod"/>
            </a:pPr>
            <a:r>
              <a:rPr lang="en-US" sz="5299">
                <a:solidFill>
                  <a:srgbClr val="372A23"/>
                </a:solidFill>
              </a:rPr>
              <a:t>We can pray for help against evil.</a:t>
            </a:r>
            <a:endParaRPr sz="5299">
              <a:solidFill>
                <a:srgbClr val="372A23"/>
              </a:solidFill>
            </a:endParaRPr>
          </a:p>
        </p:txBody>
      </p:sp>
      <p:pic>
        <p:nvPicPr>
          <p:cNvPr id="174" name="Google Shape;174;p18" descr="Cute long hair girl give prayer to God (Provided by Getty Images)"/>
          <p:cNvPicPr preferRelativeResize="0"/>
          <p:nvPr/>
        </p:nvPicPr>
        <p:blipFill rotWithShape="1">
          <a:blip r:embed="rId5">
            <a:alphaModFix/>
          </a:blip>
          <a:srcRect l="24465"/>
          <a:stretch/>
        </p:blipFill>
        <p:spPr>
          <a:xfrm>
            <a:off x="12997950" y="5465875"/>
            <a:ext cx="2804675" cy="37131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178"/>
        <p:cNvGrpSpPr/>
        <p:nvPr/>
      </p:nvGrpSpPr>
      <p:grpSpPr>
        <a:xfrm>
          <a:off x="0" y="0"/>
          <a:ext cx="0" cy="0"/>
          <a:chOff x="0" y="0"/>
          <a:chExt cx="0" cy="0"/>
        </a:xfrm>
      </p:grpSpPr>
      <p:grpSp>
        <p:nvGrpSpPr>
          <p:cNvPr id="179" name="Google Shape;179;p19"/>
          <p:cNvGrpSpPr/>
          <p:nvPr/>
        </p:nvGrpSpPr>
        <p:grpSpPr>
          <a:xfrm>
            <a:off x="395650" y="3784100"/>
            <a:ext cx="17672493" cy="5948712"/>
            <a:chOff x="0" y="-47625"/>
            <a:chExt cx="2154000" cy="1305000"/>
          </a:xfrm>
        </p:grpSpPr>
        <p:sp>
          <p:nvSpPr>
            <p:cNvPr id="180" name="Google Shape;180;p19"/>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2" name="Google Shape;182;p19"/>
          <p:cNvGrpSpPr/>
          <p:nvPr/>
        </p:nvGrpSpPr>
        <p:grpSpPr>
          <a:xfrm>
            <a:off x="2211035" y="2995799"/>
            <a:ext cx="12937042" cy="1294117"/>
            <a:chOff x="0" y="-47625"/>
            <a:chExt cx="1616100" cy="369600"/>
          </a:xfrm>
        </p:grpSpPr>
        <p:sp>
          <p:nvSpPr>
            <p:cNvPr id="183" name="Google Shape;183;p19"/>
            <p:cNvSpPr/>
            <p:nvPr/>
          </p:nvSpPr>
          <p:spPr>
            <a:xfrm>
              <a:off x="0" y="0"/>
              <a:ext cx="1616026" cy="321872"/>
            </a:xfrm>
            <a:custGeom>
              <a:avLst/>
              <a:gdLst/>
              <a:ahLst/>
              <a:cxnLst/>
              <a:rect l="l" t="t" r="r" b="b"/>
              <a:pathLst>
                <a:path w="1616026" h="321872" extrusionOk="0">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p:nvPr/>
          </p:nvSpPr>
          <p:spPr>
            <a:xfrm>
              <a:off x="0" y="-47625"/>
              <a:ext cx="1616100" cy="36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 name="Google Shape;185;p19"/>
          <p:cNvSpPr txBox="1"/>
          <p:nvPr/>
        </p:nvSpPr>
        <p:spPr>
          <a:xfrm>
            <a:off x="776650" y="4361775"/>
            <a:ext cx="17020800" cy="4444500"/>
          </a:xfrm>
          <a:prstGeom prst="rect">
            <a:avLst/>
          </a:prstGeom>
          <a:noFill/>
          <a:ln>
            <a:noFill/>
          </a:ln>
        </p:spPr>
        <p:txBody>
          <a:bodyPr spcFirstLastPara="1" wrap="square" lIns="0" tIns="0" rIns="0" bIns="0" anchor="t" anchorCtr="0">
            <a:spAutoFit/>
          </a:bodyPr>
          <a:lstStyle/>
          <a:p>
            <a:pPr marL="0" lvl="0" indent="0" algn="l" rtl="0">
              <a:lnSpc>
                <a:spcPct val="140011"/>
              </a:lnSpc>
              <a:spcBef>
                <a:spcPts val="0"/>
              </a:spcBef>
              <a:spcAft>
                <a:spcPts val="0"/>
              </a:spcAft>
              <a:buClr>
                <a:schemeClr val="dk1"/>
              </a:buClr>
              <a:buSzPts val="1100"/>
              <a:buFont typeface="Arial"/>
              <a:buNone/>
            </a:pPr>
            <a:r>
              <a:rPr lang="en-US" sz="3699">
                <a:solidFill>
                  <a:srgbClr val="372A23"/>
                </a:solidFill>
              </a:rPr>
              <a:t>12 Forgive us for doing wrong, as we forgive others. 13 Keep us from being tempted and protect us from evil. 14 If you forgive others for the wrongs they do to you, your Father in heaven will forgive you. 15 But if you don't forgive others, your Father will not forgive your sins.</a:t>
            </a:r>
            <a:endParaRPr sz="3699">
              <a:solidFill>
                <a:srgbClr val="372A23"/>
              </a:solidFill>
            </a:endParaRPr>
          </a:p>
          <a:p>
            <a:pPr marL="0" lvl="0" indent="0" algn="l" rtl="0">
              <a:lnSpc>
                <a:spcPct val="140011"/>
              </a:lnSpc>
              <a:spcBef>
                <a:spcPts val="0"/>
              </a:spcBef>
              <a:spcAft>
                <a:spcPts val="0"/>
              </a:spcAft>
              <a:buClr>
                <a:schemeClr val="dk1"/>
              </a:buClr>
              <a:buSzPts val="1100"/>
              <a:buFont typeface="Arial"/>
              <a:buNone/>
            </a:pPr>
            <a:endParaRPr sz="3399">
              <a:solidFill>
                <a:srgbClr val="372A23"/>
              </a:solidFill>
            </a:endParaRPr>
          </a:p>
          <a:p>
            <a:pPr marL="0" marR="0" lvl="0" indent="0" algn="l" rtl="0">
              <a:lnSpc>
                <a:spcPct val="140011"/>
              </a:lnSpc>
              <a:spcBef>
                <a:spcPts val="0"/>
              </a:spcBef>
              <a:spcAft>
                <a:spcPts val="0"/>
              </a:spcAft>
              <a:buNone/>
            </a:pPr>
            <a:endParaRPr sz="3399">
              <a:solidFill>
                <a:srgbClr val="372A23"/>
              </a:solidFill>
            </a:endParaRPr>
          </a:p>
        </p:txBody>
      </p:sp>
      <p:sp>
        <p:nvSpPr>
          <p:cNvPr id="186" name="Google Shape;186;p19"/>
          <p:cNvSpPr txBox="1"/>
          <p:nvPr/>
        </p:nvSpPr>
        <p:spPr>
          <a:xfrm>
            <a:off x="2060725" y="1292250"/>
            <a:ext cx="10567800" cy="1631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0600" b="1">
                <a:solidFill>
                  <a:srgbClr val="AF7A51"/>
                </a:solidFill>
              </a:rPr>
              <a:t>Bible Reference</a:t>
            </a:r>
            <a:endParaRPr sz="10600" b="1"/>
          </a:p>
        </p:txBody>
      </p:sp>
      <p:sp>
        <p:nvSpPr>
          <p:cNvPr id="187" name="Google Shape;187;p19"/>
          <p:cNvSpPr/>
          <p:nvPr/>
        </p:nvSpPr>
        <p:spPr>
          <a:xfrm rot="-388013">
            <a:off x="-840120" y="7307895"/>
            <a:ext cx="3769184" cy="3941630"/>
          </a:xfrm>
          <a:custGeom>
            <a:avLst/>
            <a:gdLst/>
            <a:ahLst/>
            <a:cxnLst/>
            <a:rect l="l" t="t" r="r" b="b"/>
            <a:pathLst>
              <a:path w="3773502" h="3946146" extrusionOk="0">
                <a:moveTo>
                  <a:pt x="0" y="0"/>
                </a:moveTo>
                <a:lnTo>
                  <a:pt x="3773502" y="0"/>
                </a:lnTo>
                <a:lnTo>
                  <a:pt x="3773502" y="3946146"/>
                </a:lnTo>
                <a:lnTo>
                  <a:pt x="0" y="3946146"/>
                </a:lnTo>
                <a:lnTo>
                  <a:pt x="0" y="0"/>
                </a:lnTo>
                <a:close/>
              </a:path>
            </a:pathLst>
          </a:custGeom>
          <a:blipFill rotWithShape="1">
            <a:blip r:embed="rId3">
              <a:alphaModFix/>
            </a:blip>
            <a:stretch>
              <a:fillRect/>
            </a:stretch>
          </a:blipFill>
          <a:ln>
            <a:noFill/>
          </a:ln>
        </p:spPr>
        <p:txBody>
          <a:bodyPr/>
          <a:lstStyle/>
          <a:p>
            <a:endParaRPr lang="en-CA"/>
          </a:p>
        </p:txBody>
      </p:sp>
      <p:sp>
        <p:nvSpPr>
          <p:cNvPr id="188" name="Google Shape;188;p19"/>
          <p:cNvSpPr txBox="1"/>
          <p:nvPr/>
        </p:nvSpPr>
        <p:spPr>
          <a:xfrm>
            <a:off x="4368588" y="3262850"/>
            <a:ext cx="8877600" cy="892800"/>
          </a:xfrm>
          <a:prstGeom prst="rect">
            <a:avLst/>
          </a:prstGeom>
          <a:noFill/>
          <a:ln>
            <a:noFill/>
          </a:ln>
        </p:spPr>
        <p:txBody>
          <a:bodyPr spcFirstLastPara="1" wrap="square" lIns="91425" tIns="91425" rIns="91425" bIns="91425" anchor="t" anchorCtr="0">
            <a:spAutoFit/>
          </a:bodyPr>
          <a:lstStyle/>
          <a:p>
            <a:pPr marL="0" lvl="0" indent="0" algn="ctr" rtl="0">
              <a:lnSpc>
                <a:spcPct val="101000"/>
              </a:lnSpc>
              <a:spcBef>
                <a:spcPts val="0"/>
              </a:spcBef>
              <a:spcAft>
                <a:spcPts val="0"/>
              </a:spcAft>
              <a:buNone/>
            </a:pPr>
            <a:r>
              <a:rPr lang="en-US" sz="4600" b="1">
                <a:solidFill>
                  <a:srgbClr val="372A23"/>
                </a:solidFill>
              </a:rPr>
              <a:t>Matthew 6:12-14 (CEV)</a:t>
            </a:r>
            <a:endParaRPr sz="1700"/>
          </a:p>
        </p:txBody>
      </p:sp>
      <p:sp>
        <p:nvSpPr>
          <p:cNvPr id="189" name="Google Shape;189;p19"/>
          <p:cNvSpPr/>
          <p:nvPr/>
        </p:nvSpPr>
        <p:spPr>
          <a:xfrm>
            <a:off x="12844324" y="-3968"/>
            <a:ext cx="3447957" cy="4224143"/>
          </a:xfrm>
          <a:custGeom>
            <a:avLst/>
            <a:gdLst/>
            <a:ahLst/>
            <a:cxnLst/>
            <a:rect l="l" t="t" r="r" b="b"/>
            <a:pathLst>
              <a:path w="3447957" h="4224143" extrusionOk="0">
                <a:moveTo>
                  <a:pt x="0" y="0"/>
                </a:moveTo>
                <a:lnTo>
                  <a:pt x="3447956" y="0"/>
                </a:lnTo>
                <a:lnTo>
                  <a:pt x="3447956" y="4224143"/>
                </a:lnTo>
                <a:lnTo>
                  <a:pt x="0" y="4224143"/>
                </a:lnTo>
                <a:lnTo>
                  <a:pt x="0" y="0"/>
                </a:lnTo>
                <a:close/>
              </a:path>
            </a:pathLst>
          </a:custGeom>
          <a:blipFill rotWithShape="1">
            <a:blip r:embed="rId4">
              <a:alphaModFix/>
            </a:blip>
            <a:stretch>
              <a:fillRect/>
            </a:stretch>
          </a:blipFill>
          <a:ln>
            <a:noFill/>
          </a:ln>
        </p:spPr>
        <p:txBody>
          <a:bodyPr/>
          <a:lstStyle/>
          <a:p>
            <a:endParaRPr lang="en-CA"/>
          </a:p>
        </p:txBody>
      </p:sp>
      <p:pic>
        <p:nvPicPr>
          <p:cNvPr id="190" name="Google Shape;190;p19"/>
          <p:cNvPicPr preferRelativeResize="0"/>
          <p:nvPr/>
        </p:nvPicPr>
        <p:blipFill>
          <a:blip r:embed="rId5">
            <a:alphaModFix/>
          </a:blip>
          <a:stretch>
            <a:fillRect/>
          </a:stretch>
        </p:blipFill>
        <p:spPr>
          <a:xfrm>
            <a:off x="9643775" y="6622525"/>
            <a:ext cx="5246700" cy="3576600"/>
          </a:xfrm>
          <a:prstGeom prst="roundRect">
            <a:avLst>
              <a:gd name="adj" fmla="val 16667"/>
            </a:avLst>
          </a:prstGeom>
          <a:noFill/>
          <a:ln>
            <a:noFill/>
          </a:ln>
        </p:spPr>
      </p:pic>
      <p:sp>
        <p:nvSpPr>
          <p:cNvPr id="191" name="Google Shape;191;p19"/>
          <p:cNvSpPr/>
          <p:nvPr/>
        </p:nvSpPr>
        <p:spPr>
          <a:xfrm>
            <a:off x="14772932" y="7694923"/>
            <a:ext cx="2455860" cy="2422092"/>
          </a:xfrm>
          <a:custGeom>
            <a:avLst/>
            <a:gdLst/>
            <a:ahLst/>
            <a:cxnLst/>
            <a:rect l="l" t="t" r="r" b="b"/>
            <a:pathLst>
              <a:path w="2455860" h="2422092" extrusionOk="0">
                <a:moveTo>
                  <a:pt x="0" y="0"/>
                </a:moveTo>
                <a:lnTo>
                  <a:pt x="2455860" y="0"/>
                </a:lnTo>
                <a:lnTo>
                  <a:pt x="2455860" y="2422092"/>
                </a:lnTo>
                <a:lnTo>
                  <a:pt x="0" y="2422092"/>
                </a:lnTo>
                <a:lnTo>
                  <a:pt x="0" y="0"/>
                </a:lnTo>
                <a:close/>
              </a:path>
            </a:pathLst>
          </a:custGeom>
          <a:blipFill rotWithShape="1">
            <a:blip r:embed="rId6">
              <a:alphaModFix/>
            </a:blip>
            <a:stretch>
              <a:fillRect/>
            </a:stretch>
          </a:blipFill>
          <a:ln>
            <a:noFill/>
          </a:ln>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195"/>
        <p:cNvGrpSpPr/>
        <p:nvPr/>
      </p:nvGrpSpPr>
      <p:grpSpPr>
        <a:xfrm>
          <a:off x="0" y="0"/>
          <a:ext cx="0" cy="0"/>
          <a:chOff x="0" y="0"/>
          <a:chExt cx="0" cy="0"/>
        </a:xfrm>
      </p:grpSpPr>
      <p:sp>
        <p:nvSpPr>
          <p:cNvPr id="196" name="Google Shape;196;p20"/>
          <p:cNvSpPr/>
          <p:nvPr/>
        </p:nvSpPr>
        <p:spPr>
          <a:xfrm rot="-101771" flipH="1">
            <a:off x="232326" y="-255916"/>
            <a:ext cx="10836191" cy="8529167"/>
          </a:xfrm>
          <a:custGeom>
            <a:avLst/>
            <a:gdLst/>
            <a:ahLst/>
            <a:cxnLst/>
            <a:rect l="l" t="t" r="r" b="b"/>
            <a:pathLst>
              <a:path w="9869196" h="6177961" extrusionOk="0">
                <a:moveTo>
                  <a:pt x="9869196" y="0"/>
                </a:moveTo>
                <a:lnTo>
                  <a:pt x="0" y="0"/>
                </a:lnTo>
                <a:lnTo>
                  <a:pt x="0" y="6177961"/>
                </a:lnTo>
                <a:lnTo>
                  <a:pt x="9869196" y="6177961"/>
                </a:lnTo>
                <a:lnTo>
                  <a:pt x="9869196" y="0"/>
                </a:lnTo>
                <a:close/>
              </a:path>
            </a:pathLst>
          </a:custGeom>
          <a:blipFill rotWithShape="1">
            <a:blip r:embed="rId3">
              <a:alphaModFix/>
            </a:blip>
            <a:stretch>
              <a:fillRect/>
            </a:stretch>
          </a:blipFill>
          <a:ln>
            <a:noFill/>
          </a:ln>
        </p:spPr>
        <p:txBody>
          <a:bodyPr/>
          <a:lstStyle/>
          <a:p>
            <a:endParaRPr lang="en-CA"/>
          </a:p>
        </p:txBody>
      </p:sp>
      <p:sp>
        <p:nvSpPr>
          <p:cNvPr id="197" name="Google Shape;197;p20"/>
          <p:cNvSpPr txBox="1"/>
          <p:nvPr/>
        </p:nvSpPr>
        <p:spPr>
          <a:xfrm>
            <a:off x="1584363" y="2182425"/>
            <a:ext cx="8132100" cy="4035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900" b="1">
                <a:solidFill>
                  <a:srgbClr val="372A23"/>
                </a:solidFill>
              </a:rPr>
              <a:t>Our first point is….</a:t>
            </a:r>
            <a:endParaRPr sz="6900" b="1">
              <a:solidFill>
                <a:srgbClr val="372A23"/>
              </a:solidFill>
            </a:endParaRPr>
          </a:p>
          <a:p>
            <a:pPr marL="0" marR="0" lvl="0" indent="0" algn="ctr" rtl="0">
              <a:lnSpc>
                <a:spcPct val="140000"/>
              </a:lnSpc>
              <a:spcBef>
                <a:spcPts val="0"/>
              </a:spcBef>
              <a:spcAft>
                <a:spcPts val="0"/>
              </a:spcAft>
              <a:buNone/>
            </a:pPr>
            <a:r>
              <a:rPr lang="en-US" sz="6900" b="1">
                <a:solidFill>
                  <a:srgbClr val="372A23"/>
                </a:solidFill>
              </a:rPr>
              <a:t>We can pray for forgiveness.</a:t>
            </a:r>
            <a:endParaRPr sz="6900" b="1">
              <a:solidFill>
                <a:srgbClr val="372A23"/>
              </a:solidFill>
            </a:endParaRPr>
          </a:p>
        </p:txBody>
      </p:sp>
      <p:sp>
        <p:nvSpPr>
          <p:cNvPr id="198" name="Google Shape;198;p20"/>
          <p:cNvSpPr txBox="1"/>
          <p:nvPr/>
        </p:nvSpPr>
        <p:spPr>
          <a:xfrm>
            <a:off x="2544991" y="4961864"/>
            <a:ext cx="7541700" cy="215400"/>
          </a:xfrm>
          <a:prstGeom prst="rect">
            <a:avLst/>
          </a:prstGeom>
          <a:noFill/>
          <a:ln>
            <a:noFill/>
          </a:ln>
        </p:spPr>
        <p:txBody>
          <a:bodyPr spcFirstLastPara="1" wrap="square" lIns="0" tIns="0" rIns="0" bIns="0" anchor="t" anchorCtr="0">
            <a:spAutoFit/>
          </a:bodyPr>
          <a:lstStyle/>
          <a:p>
            <a:pPr marL="0" marR="0" lvl="0" indent="0" algn="ctr" rtl="0">
              <a:lnSpc>
                <a:spcPct val="102000"/>
              </a:lnSpc>
              <a:spcBef>
                <a:spcPts val="0"/>
              </a:spcBef>
              <a:spcAft>
                <a:spcPts val="0"/>
              </a:spcAft>
              <a:buNone/>
            </a:pPr>
            <a:endParaRPr/>
          </a:p>
        </p:txBody>
      </p:sp>
      <p:sp>
        <p:nvSpPr>
          <p:cNvPr id="199" name="Google Shape;199;p20"/>
          <p:cNvSpPr/>
          <p:nvPr/>
        </p:nvSpPr>
        <p:spPr>
          <a:xfrm rot="4864771">
            <a:off x="14121636" y="1188211"/>
            <a:ext cx="2063719" cy="2035343"/>
          </a:xfrm>
          <a:custGeom>
            <a:avLst/>
            <a:gdLst/>
            <a:ahLst/>
            <a:cxnLst/>
            <a:rect l="l" t="t" r="r" b="b"/>
            <a:pathLst>
              <a:path w="2064564" h="2036177" extrusionOk="0">
                <a:moveTo>
                  <a:pt x="0" y="0"/>
                </a:moveTo>
                <a:lnTo>
                  <a:pt x="2064565" y="0"/>
                </a:lnTo>
                <a:lnTo>
                  <a:pt x="2064565" y="2036177"/>
                </a:lnTo>
                <a:lnTo>
                  <a:pt x="0" y="2036177"/>
                </a:lnTo>
                <a:lnTo>
                  <a:pt x="0" y="0"/>
                </a:lnTo>
                <a:close/>
              </a:path>
            </a:pathLst>
          </a:custGeom>
          <a:blipFill rotWithShape="1">
            <a:blip r:embed="rId4">
              <a:alphaModFix/>
            </a:blip>
            <a:stretch>
              <a:fillRect/>
            </a:stretch>
          </a:blipFill>
          <a:ln>
            <a:noFill/>
          </a:ln>
        </p:spPr>
        <p:txBody>
          <a:bodyPr/>
          <a:lstStyle/>
          <a:p>
            <a:endParaRPr lang="en-CA"/>
          </a:p>
        </p:txBody>
      </p:sp>
      <p:sp>
        <p:nvSpPr>
          <p:cNvPr id="200" name="Google Shape;200;p20"/>
          <p:cNvSpPr/>
          <p:nvPr/>
        </p:nvSpPr>
        <p:spPr>
          <a:xfrm rot="-1029957">
            <a:off x="15096635" y="3969307"/>
            <a:ext cx="1335531" cy="1397243"/>
          </a:xfrm>
          <a:custGeom>
            <a:avLst/>
            <a:gdLst/>
            <a:ahLst/>
            <a:cxnLst/>
            <a:rect l="l" t="t" r="r" b="b"/>
            <a:pathLst>
              <a:path w="1336166" h="1397907" extrusionOk="0">
                <a:moveTo>
                  <a:pt x="0" y="0"/>
                </a:moveTo>
                <a:lnTo>
                  <a:pt x="1336166" y="0"/>
                </a:lnTo>
                <a:lnTo>
                  <a:pt x="1336166" y="1397907"/>
                </a:lnTo>
                <a:lnTo>
                  <a:pt x="0" y="1397907"/>
                </a:lnTo>
                <a:lnTo>
                  <a:pt x="0" y="0"/>
                </a:lnTo>
                <a:close/>
              </a:path>
            </a:pathLst>
          </a:custGeom>
          <a:blipFill rotWithShape="1">
            <a:blip r:embed="rId5">
              <a:alphaModFix/>
            </a:blip>
            <a:stretch>
              <a:fillRect/>
            </a:stretch>
          </a:blipFill>
          <a:ln>
            <a:noFill/>
          </a:ln>
        </p:spPr>
        <p:txBody>
          <a:bodyPr/>
          <a:lstStyle/>
          <a:p>
            <a:endParaRPr lang="en-CA"/>
          </a:p>
        </p:txBody>
      </p:sp>
      <p:sp>
        <p:nvSpPr>
          <p:cNvPr id="201" name="Google Shape;201;p20"/>
          <p:cNvSpPr/>
          <p:nvPr/>
        </p:nvSpPr>
        <p:spPr>
          <a:xfrm>
            <a:off x="11413950" y="4416649"/>
            <a:ext cx="4366710" cy="6068168"/>
          </a:xfrm>
          <a:custGeom>
            <a:avLst/>
            <a:gdLst/>
            <a:ahLst/>
            <a:cxnLst/>
            <a:rect l="l" t="t" r="r" b="b"/>
            <a:pathLst>
              <a:path w="3855815" h="5618674" extrusionOk="0">
                <a:moveTo>
                  <a:pt x="0" y="0"/>
                </a:moveTo>
                <a:lnTo>
                  <a:pt x="3855814" y="0"/>
                </a:lnTo>
                <a:lnTo>
                  <a:pt x="3855814" y="5618674"/>
                </a:lnTo>
                <a:lnTo>
                  <a:pt x="0" y="5618674"/>
                </a:lnTo>
                <a:lnTo>
                  <a:pt x="0" y="0"/>
                </a:lnTo>
                <a:close/>
              </a:path>
            </a:pathLst>
          </a:custGeom>
          <a:blipFill rotWithShape="1">
            <a:blip r:embed="rId6">
              <a:alphaModFix/>
            </a:blip>
            <a:stretch>
              <a:fillRect/>
            </a:stretch>
          </a:blipFill>
          <a:ln>
            <a:noFill/>
          </a:ln>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Shape 205"/>
        <p:cNvGrpSpPr/>
        <p:nvPr/>
      </p:nvGrpSpPr>
      <p:grpSpPr>
        <a:xfrm>
          <a:off x="0" y="0"/>
          <a:ext cx="0" cy="0"/>
          <a:chOff x="0" y="0"/>
          <a:chExt cx="0" cy="0"/>
        </a:xfrm>
      </p:grpSpPr>
      <p:grpSp>
        <p:nvGrpSpPr>
          <p:cNvPr id="206" name="Google Shape;206;p21"/>
          <p:cNvGrpSpPr/>
          <p:nvPr/>
        </p:nvGrpSpPr>
        <p:grpSpPr>
          <a:xfrm>
            <a:off x="1028675" y="3955475"/>
            <a:ext cx="7923318" cy="4145407"/>
            <a:chOff x="0" y="-47625"/>
            <a:chExt cx="2262900" cy="1733827"/>
          </a:xfrm>
        </p:grpSpPr>
        <p:sp>
          <p:nvSpPr>
            <p:cNvPr id="207" name="Google Shape;207;p21"/>
            <p:cNvSpPr/>
            <p:nvPr/>
          </p:nvSpPr>
          <p:spPr>
            <a:xfrm>
              <a:off x="0" y="0"/>
              <a:ext cx="2262845" cy="1686202"/>
            </a:xfrm>
            <a:custGeom>
              <a:avLst/>
              <a:gdLst/>
              <a:ahLst/>
              <a:cxnLst/>
              <a:rect l="l" t="t" r="r" b="b"/>
              <a:pathLst>
                <a:path w="2262845" h="1686202" extrusionOk="0">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txBox="1"/>
            <p:nvPr/>
          </p:nvSpPr>
          <p:spPr>
            <a:xfrm>
              <a:off x="0" y="-47625"/>
              <a:ext cx="2262900" cy="1733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9" name="Google Shape;209;p21"/>
          <p:cNvGrpSpPr/>
          <p:nvPr/>
        </p:nvGrpSpPr>
        <p:grpSpPr>
          <a:xfrm>
            <a:off x="10503250" y="4327725"/>
            <a:ext cx="6961082" cy="5022162"/>
            <a:chOff x="0" y="-47625"/>
            <a:chExt cx="2154000" cy="1305000"/>
          </a:xfrm>
        </p:grpSpPr>
        <p:sp>
          <p:nvSpPr>
            <p:cNvPr id="210" name="Google Shape;210;p21"/>
            <p:cNvSpPr/>
            <p:nvPr/>
          </p:nvSpPr>
          <p:spPr>
            <a:xfrm>
              <a:off x="0" y="0"/>
              <a:ext cx="2153896" cy="1257244"/>
            </a:xfrm>
            <a:custGeom>
              <a:avLst/>
              <a:gdLst/>
              <a:ahLst/>
              <a:cxnLst/>
              <a:rect l="l" t="t" r="r" b="b"/>
              <a:pathLst>
                <a:path w="2153896" h="1257244" extrusionOk="0">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txBox="1"/>
            <p:nvPr/>
          </p:nvSpPr>
          <p:spPr>
            <a:xfrm>
              <a:off x="0" y="-47625"/>
              <a:ext cx="2154000" cy="1305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2" name="Google Shape;212;p21"/>
          <p:cNvSpPr/>
          <p:nvPr/>
        </p:nvSpPr>
        <p:spPr>
          <a:xfrm rot="-894226">
            <a:off x="10241640" y="548734"/>
            <a:ext cx="2519746" cy="2485099"/>
          </a:xfrm>
          <a:custGeom>
            <a:avLst/>
            <a:gdLst/>
            <a:ahLst/>
            <a:cxnLst/>
            <a:rect l="l" t="t" r="r" b="b"/>
            <a:pathLst>
              <a:path w="2516775" h="2482169" extrusionOk="0">
                <a:moveTo>
                  <a:pt x="0" y="0"/>
                </a:moveTo>
                <a:lnTo>
                  <a:pt x="2516776" y="0"/>
                </a:lnTo>
                <a:lnTo>
                  <a:pt x="2516776" y="2482170"/>
                </a:lnTo>
                <a:lnTo>
                  <a:pt x="0" y="2482170"/>
                </a:lnTo>
                <a:lnTo>
                  <a:pt x="0" y="0"/>
                </a:lnTo>
                <a:close/>
              </a:path>
            </a:pathLst>
          </a:custGeom>
          <a:blipFill rotWithShape="1">
            <a:blip r:embed="rId3">
              <a:alphaModFix/>
            </a:blip>
            <a:stretch>
              <a:fillRect/>
            </a:stretch>
          </a:blipFill>
          <a:ln>
            <a:noFill/>
          </a:ln>
        </p:spPr>
        <p:txBody>
          <a:bodyPr/>
          <a:lstStyle/>
          <a:p>
            <a:endParaRPr lang="en-CA"/>
          </a:p>
        </p:txBody>
      </p:sp>
      <p:sp>
        <p:nvSpPr>
          <p:cNvPr id="213" name="Google Shape;213;p21"/>
          <p:cNvSpPr/>
          <p:nvPr/>
        </p:nvSpPr>
        <p:spPr>
          <a:xfrm>
            <a:off x="13731711" y="696529"/>
            <a:ext cx="2916242" cy="3049665"/>
          </a:xfrm>
          <a:custGeom>
            <a:avLst/>
            <a:gdLst/>
            <a:ahLst/>
            <a:cxnLst/>
            <a:rect l="l" t="t" r="r" b="b"/>
            <a:pathLst>
              <a:path w="2916242" h="3049665" extrusionOk="0">
                <a:moveTo>
                  <a:pt x="0" y="0"/>
                </a:moveTo>
                <a:lnTo>
                  <a:pt x="2916242" y="0"/>
                </a:lnTo>
                <a:lnTo>
                  <a:pt x="2916242" y="3049665"/>
                </a:lnTo>
                <a:lnTo>
                  <a:pt x="0" y="3049665"/>
                </a:lnTo>
                <a:lnTo>
                  <a:pt x="0" y="0"/>
                </a:lnTo>
                <a:close/>
              </a:path>
            </a:pathLst>
          </a:custGeom>
          <a:blipFill rotWithShape="1">
            <a:blip r:embed="rId4">
              <a:alphaModFix/>
            </a:blip>
            <a:stretch>
              <a:fillRect/>
            </a:stretch>
          </a:blipFill>
          <a:ln>
            <a:noFill/>
          </a:ln>
        </p:spPr>
        <p:txBody>
          <a:bodyPr/>
          <a:lstStyle/>
          <a:p>
            <a:endParaRPr lang="en-CA"/>
          </a:p>
        </p:txBody>
      </p:sp>
      <p:sp>
        <p:nvSpPr>
          <p:cNvPr id="214" name="Google Shape;214;p21"/>
          <p:cNvSpPr txBox="1"/>
          <p:nvPr/>
        </p:nvSpPr>
        <p:spPr>
          <a:xfrm>
            <a:off x="1028725" y="658275"/>
            <a:ext cx="7923000" cy="16467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10699" b="1">
                <a:solidFill>
                  <a:srgbClr val="AF7A51"/>
                </a:solidFill>
              </a:rPr>
              <a:t>Game!</a:t>
            </a:r>
            <a:endParaRPr sz="2500" b="1"/>
          </a:p>
        </p:txBody>
      </p:sp>
      <p:sp>
        <p:nvSpPr>
          <p:cNvPr id="215" name="Google Shape;215;p21"/>
          <p:cNvSpPr txBox="1"/>
          <p:nvPr/>
        </p:nvSpPr>
        <p:spPr>
          <a:xfrm>
            <a:off x="1919800" y="4932400"/>
            <a:ext cx="6192300" cy="280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a:solidFill>
                  <a:srgbClr val="372A23"/>
                </a:solidFill>
              </a:rPr>
              <a:t>Don’t touch the stick!</a:t>
            </a:r>
            <a:endParaRPr sz="4800">
              <a:solidFill>
                <a:srgbClr val="372A23"/>
              </a:solidFill>
            </a:endParaRPr>
          </a:p>
          <a:p>
            <a:pPr marL="0" marR="0" lvl="0" indent="0" algn="ctr" rtl="0">
              <a:lnSpc>
                <a:spcPct val="140000"/>
              </a:lnSpc>
              <a:spcBef>
                <a:spcPts val="0"/>
              </a:spcBef>
              <a:spcAft>
                <a:spcPts val="0"/>
              </a:spcAft>
              <a:buNone/>
            </a:pPr>
            <a:r>
              <a:rPr lang="en-US" sz="4800">
                <a:solidFill>
                  <a:srgbClr val="372A23"/>
                </a:solidFill>
              </a:rPr>
              <a:t>Only your feet can touch the floor.</a:t>
            </a:r>
            <a:endParaRPr sz="4800">
              <a:solidFill>
                <a:srgbClr val="372A23"/>
              </a:solidFill>
            </a:endParaRPr>
          </a:p>
        </p:txBody>
      </p:sp>
      <p:grpSp>
        <p:nvGrpSpPr>
          <p:cNvPr id="216" name="Google Shape;216;p21"/>
          <p:cNvGrpSpPr/>
          <p:nvPr/>
        </p:nvGrpSpPr>
        <p:grpSpPr>
          <a:xfrm>
            <a:off x="2160999" y="2804748"/>
            <a:ext cx="5658613" cy="1954086"/>
            <a:chOff x="0" y="-47625"/>
            <a:chExt cx="1616100" cy="558087"/>
          </a:xfrm>
        </p:grpSpPr>
        <p:sp>
          <p:nvSpPr>
            <p:cNvPr id="217" name="Google Shape;217;p21"/>
            <p:cNvSpPr/>
            <p:nvPr/>
          </p:nvSpPr>
          <p:spPr>
            <a:xfrm>
              <a:off x="0" y="0"/>
              <a:ext cx="1616026" cy="510462"/>
            </a:xfrm>
            <a:custGeom>
              <a:avLst/>
              <a:gdLst/>
              <a:ahLst/>
              <a:cxnLst/>
              <a:rect l="l" t="t" r="r" b="b"/>
              <a:pathLst>
                <a:path w="1616026" h="510462" extrusionOk="0">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txBox="1"/>
            <p:nvPr/>
          </p:nvSpPr>
          <p:spPr>
            <a:xfrm>
              <a:off x="0" y="-47625"/>
              <a:ext cx="1616100" cy="558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9" name="Google Shape;219;p21"/>
          <p:cNvSpPr txBox="1"/>
          <p:nvPr/>
        </p:nvSpPr>
        <p:spPr>
          <a:xfrm>
            <a:off x="2401032" y="3429001"/>
            <a:ext cx="5178300" cy="954300"/>
          </a:xfrm>
          <a:prstGeom prst="rect">
            <a:avLst/>
          </a:prstGeom>
          <a:noFill/>
          <a:ln>
            <a:noFill/>
          </a:ln>
        </p:spPr>
        <p:txBody>
          <a:bodyPr spcFirstLastPara="1" wrap="square" lIns="0" tIns="0" rIns="0" bIns="0" anchor="t" anchorCtr="0">
            <a:spAutoFit/>
          </a:bodyPr>
          <a:lstStyle/>
          <a:p>
            <a:pPr marL="0" marR="0" lvl="0" indent="0" algn="ctr" rtl="0">
              <a:lnSpc>
                <a:spcPct val="101000"/>
              </a:lnSpc>
              <a:spcBef>
                <a:spcPts val="0"/>
              </a:spcBef>
              <a:spcAft>
                <a:spcPts val="0"/>
              </a:spcAft>
              <a:buNone/>
            </a:pPr>
            <a:r>
              <a:rPr lang="en-US" sz="6200" b="1">
                <a:solidFill>
                  <a:srgbClr val="372A23"/>
                </a:solidFill>
              </a:rPr>
              <a:t>Limbo</a:t>
            </a:r>
            <a:endParaRPr sz="3500"/>
          </a:p>
        </p:txBody>
      </p:sp>
      <p:sp>
        <p:nvSpPr>
          <p:cNvPr id="220" name="Google Shape;220;p21"/>
          <p:cNvSpPr/>
          <p:nvPr/>
        </p:nvSpPr>
        <p:spPr>
          <a:xfrm rot="-1209253">
            <a:off x="12600507" y="2126213"/>
            <a:ext cx="1287555" cy="1713883"/>
          </a:xfrm>
          <a:custGeom>
            <a:avLst/>
            <a:gdLst/>
            <a:ahLst/>
            <a:cxnLst/>
            <a:rect l="l" t="t" r="r" b="b"/>
            <a:pathLst>
              <a:path w="1285868" h="1711638" extrusionOk="0">
                <a:moveTo>
                  <a:pt x="0" y="0"/>
                </a:moveTo>
                <a:lnTo>
                  <a:pt x="1285868" y="0"/>
                </a:lnTo>
                <a:lnTo>
                  <a:pt x="1285868" y="1711638"/>
                </a:lnTo>
                <a:lnTo>
                  <a:pt x="0" y="1711638"/>
                </a:lnTo>
                <a:lnTo>
                  <a:pt x="0" y="0"/>
                </a:lnTo>
                <a:close/>
              </a:path>
            </a:pathLst>
          </a:custGeom>
          <a:blipFill rotWithShape="1">
            <a:blip r:embed="rId5">
              <a:alphaModFix/>
            </a:blip>
            <a:stretch>
              <a:fillRect/>
            </a:stretch>
          </a:blipFill>
          <a:ln>
            <a:noFill/>
          </a:ln>
        </p:spPr>
        <p:txBody>
          <a:bodyPr/>
          <a:lstStyle/>
          <a:p>
            <a:endParaRPr lang="en-CA"/>
          </a:p>
        </p:txBody>
      </p:sp>
      <p:pic>
        <p:nvPicPr>
          <p:cNvPr id="221" name="Google Shape;221;p21"/>
          <p:cNvPicPr preferRelativeResize="0"/>
          <p:nvPr/>
        </p:nvPicPr>
        <p:blipFill>
          <a:blip r:embed="rId6">
            <a:alphaModFix/>
          </a:blip>
          <a:stretch>
            <a:fillRect/>
          </a:stretch>
        </p:blipFill>
        <p:spPr>
          <a:xfrm>
            <a:off x="10861575" y="4758816"/>
            <a:ext cx="6192300" cy="424405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1118</Words>
  <Application>Microsoft Office PowerPoint</Application>
  <PresentationFormat>Custom</PresentationFormat>
  <Paragraphs>99</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Enoch Chee</cp:lastModifiedBy>
  <cp:revision>1</cp:revision>
  <dcterms:modified xsi:type="dcterms:W3CDTF">2025-12-17T16:49:39Z</dcterms:modified>
</cp:coreProperties>
</file>