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8288000" cy="10287000"/>
  <p:notesSz cx="6858000" cy="9144000"/>
  <p:embeddedFontLst>
    <p:embeddedFont>
      <p:font typeface="Roboto Serif" panose="020B0604020202020204" charset="0"/>
      <p:regular r:id="rId25"/>
      <p:bold r:id="rId26"/>
      <p:italic r:id="rId27"/>
      <p:boldItalic r:id="rId28"/>
    </p:embeddedFont>
    <p:embeddedFont>
      <p:font typeface="Roboto Serif Black" panose="020B0604020202020204" charset="0"/>
      <p:bold r:id="rId29"/>
      <p:boldItalic r:id="rId30"/>
    </p:embeddedFont>
    <p:embeddedFont>
      <p:font typeface="Roboto Serif ExtraBold" panose="020B0604020202020204" charset="0"/>
      <p:bold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gmhuNarbyjVHFJneni3cyG9I2y1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312"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theme" Target="theme/theme1.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8" name="Google Shape;168;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 name="Google Shape;175;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4" name="Google Shape;184;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6" name="Google Shape;196;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5" name="Google Shape;205;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2" name="Google Shape;212;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0" name="Google Shape;220;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8" name="Google Shape;228;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7" name="Google Shape;237;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7" name="Google Shape;257;p2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0" name="Google Shape;270;p2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7" name="Google Shape;117;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9" name="Google Shape;129;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7" name="Google Shape;137;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6" name="Google Shape;146;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 name="Google Shape;15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2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2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2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2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3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3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3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2"/>
          <p:cNvSpPr>
            <a:spLocks noGrp="1"/>
          </p:cNvSpPr>
          <p:nvPr>
            <p:ph type="pic" idx="2"/>
          </p:nvPr>
        </p:nvSpPr>
        <p:spPr>
          <a:xfrm>
            <a:off x="1792288" y="612775"/>
            <a:ext cx="5486400" cy="4114800"/>
          </a:xfrm>
          <a:prstGeom prst="rect">
            <a:avLst/>
          </a:prstGeom>
          <a:noFill/>
          <a:ln>
            <a:noFill/>
          </a:ln>
        </p:spPr>
      </p:sp>
      <p:sp>
        <p:nvSpPr>
          <p:cNvPr id="64" name="Google Shape;64;p3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0.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27.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AF6"/>
        </a:solidFill>
        <a:effectLst/>
      </p:bgPr>
    </p:bg>
    <p:spTree>
      <p:nvGrpSpPr>
        <p:cNvPr id="1" name="Shape 83"/>
        <p:cNvGrpSpPr/>
        <p:nvPr/>
      </p:nvGrpSpPr>
      <p:grpSpPr>
        <a:xfrm>
          <a:off x="0" y="0"/>
          <a:ext cx="0" cy="0"/>
          <a:chOff x="0" y="0"/>
          <a:chExt cx="0" cy="0"/>
        </a:xfrm>
      </p:grpSpPr>
      <p:sp>
        <p:nvSpPr>
          <p:cNvPr id="84" name="Google Shape;84;p1"/>
          <p:cNvSpPr/>
          <p:nvPr/>
        </p:nvSpPr>
        <p:spPr>
          <a:xfrm>
            <a:off x="1961255" y="-2017079"/>
            <a:ext cx="13902753" cy="13381400"/>
          </a:xfrm>
          <a:custGeom>
            <a:avLst/>
            <a:gdLst/>
            <a:ahLst/>
            <a:cxnLst/>
            <a:rect l="l" t="t" r="r" b="b"/>
            <a:pathLst>
              <a:path w="13902753" h="13381400" extrusionOk="0">
                <a:moveTo>
                  <a:pt x="0" y="0"/>
                </a:moveTo>
                <a:lnTo>
                  <a:pt x="13902754" y="0"/>
                </a:lnTo>
                <a:lnTo>
                  <a:pt x="13902754" y="13381400"/>
                </a:lnTo>
                <a:lnTo>
                  <a:pt x="0" y="13381400"/>
                </a:lnTo>
                <a:lnTo>
                  <a:pt x="0" y="0"/>
                </a:lnTo>
                <a:close/>
              </a:path>
            </a:pathLst>
          </a:custGeom>
          <a:blipFill rotWithShape="1">
            <a:blip r:embed="rId3">
              <a:alphaModFix/>
            </a:blip>
            <a:stretch>
              <a:fillRect/>
            </a:stretch>
          </a:blipFill>
          <a:ln>
            <a:noFill/>
          </a:ln>
        </p:spPr>
        <p:txBody>
          <a:bodyPr/>
          <a:lstStyle/>
          <a:p>
            <a:endParaRPr lang="en-CA"/>
          </a:p>
        </p:txBody>
      </p:sp>
      <p:sp>
        <p:nvSpPr>
          <p:cNvPr id="85" name="Google Shape;85;p1"/>
          <p:cNvSpPr/>
          <p:nvPr/>
        </p:nvSpPr>
        <p:spPr>
          <a:xfrm>
            <a:off x="173697" y="7"/>
            <a:ext cx="2446436" cy="4114800"/>
          </a:xfrm>
          <a:custGeom>
            <a:avLst/>
            <a:gdLst/>
            <a:ahLst/>
            <a:cxnLst/>
            <a:rect l="l" t="t" r="r" b="b"/>
            <a:pathLst>
              <a:path w="2446436" h="4114800" extrusionOk="0">
                <a:moveTo>
                  <a:pt x="0" y="0"/>
                </a:moveTo>
                <a:lnTo>
                  <a:pt x="2446436" y="0"/>
                </a:lnTo>
                <a:lnTo>
                  <a:pt x="2446436" y="4114800"/>
                </a:lnTo>
                <a:lnTo>
                  <a:pt x="0" y="4114800"/>
                </a:lnTo>
                <a:lnTo>
                  <a:pt x="0" y="0"/>
                </a:lnTo>
                <a:close/>
              </a:path>
            </a:pathLst>
          </a:custGeom>
          <a:blipFill rotWithShape="1">
            <a:blip r:embed="rId4">
              <a:alphaModFix/>
            </a:blip>
            <a:stretch>
              <a:fillRect/>
            </a:stretch>
          </a:blipFill>
          <a:ln>
            <a:noFill/>
          </a:ln>
        </p:spPr>
        <p:txBody>
          <a:bodyPr/>
          <a:lstStyle/>
          <a:p>
            <a:endParaRPr lang="en-CA"/>
          </a:p>
        </p:txBody>
      </p:sp>
      <p:sp>
        <p:nvSpPr>
          <p:cNvPr id="86" name="Google Shape;86;p1"/>
          <p:cNvSpPr/>
          <p:nvPr/>
        </p:nvSpPr>
        <p:spPr>
          <a:xfrm>
            <a:off x="15755234" y="6172203"/>
            <a:ext cx="2423991" cy="4114800"/>
          </a:xfrm>
          <a:custGeom>
            <a:avLst/>
            <a:gdLst/>
            <a:ahLst/>
            <a:cxnLst/>
            <a:rect l="l" t="t" r="r" b="b"/>
            <a:pathLst>
              <a:path w="2423991" h="4114800" extrusionOk="0">
                <a:moveTo>
                  <a:pt x="0" y="0"/>
                </a:moveTo>
                <a:lnTo>
                  <a:pt x="2423991" y="0"/>
                </a:lnTo>
                <a:lnTo>
                  <a:pt x="2423991" y="4114800"/>
                </a:lnTo>
                <a:lnTo>
                  <a:pt x="0" y="4114800"/>
                </a:lnTo>
                <a:lnTo>
                  <a:pt x="0" y="0"/>
                </a:lnTo>
                <a:close/>
              </a:path>
            </a:pathLst>
          </a:custGeom>
          <a:blipFill rotWithShape="1">
            <a:blip r:embed="rId5">
              <a:alphaModFix/>
            </a:blip>
            <a:stretch>
              <a:fillRect/>
            </a:stretch>
          </a:blipFill>
          <a:ln>
            <a:noFill/>
          </a:ln>
        </p:spPr>
        <p:txBody>
          <a:bodyPr/>
          <a:lstStyle/>
          <a:p>
            <a:endParaRPr lang="en-CA"/>
          </a:p>
        </p:txBody>
      </p:sp>
      <p:sp>
        <p:nvSpPr>
          <p:cNvPr id="87" name="Google Shape;87;p1"/>
          <p:cNvSpPr txBox="1"/>
          <p:nvPr/>
        </p:nvSpPr>
        <p:spPr>
          <a:xfrm>
            <a:off x="3557550" y="3574425"/>
            <a:ext cx="11172900" cy="2198400"/>
          </a:xfrm>
          <a:prstGeom prst="rect">
            <a:avLst/>
          </a:prstGeom>
          <a:noFill/>
          <a:ln>
            <a:noFill/>
          </a:ln>
        </p:spPr>
        <p:txBody>
          <a:bodyPr spcFirstLastPara="1" wrap="square" lIns="0" tIns="0" rIns="0" bIns="0" anchor="t" anchorCtr="0">
            <a:spAutoFit/>
          </a:bodyPr>
          <a:lstStyle/>
          <a:p>
            <a:pPr marL="0" marR="0" lvl="0" indent="0" algn="ctr" rtl="0">
              <a:lnSpc>
                <a:spcPct val="83996"/>
              </a:lnSpc>
              <a:spcBef>
                <a:spcPts val="0"/>
              </a:spcBef>
              <a:spcAft>
                <a:spcPts val="0"/>
              </a:spcAft>
              <a:buNone/>
            </a:pPr>
            <a:r>
              <a:rPr lang="en-US" sz="17003">
                <a:solidFill>
                  <a:srgbClr val="22423D"/>
                </a:solidFill>
                <a:latin typeface="Roboto Serif Black"/>
                <a:ea typeface="Roboto Serif Black"/>
                <a:cs typeface="Roboto Serif Black"/>
                <a:sym typeface="Roboto Serif Black"/>
              </a:rPr>
              <a:t>Welcome</a:t>
            </a:r>
            <a:r>
              <a:rPr lang="en-US" sz="17003" i="0" u="none" strike="noStrike" cap="none">
                <a:solidFill>
                  <a:srgbClr val="22423D"/>
                </a:solidFill>
                <a:latin typeface="Roboto Serif Black"/>
                <a:ea typeface="Roboto Serif Black"/>
                <a:cs typeface="Roboto Serif Black"/>
                <a:sym typeface="Roboto Serif Black"/>
              </a:rPr>
              <a:t> </a:t>
            </a:r>
            <a:endParaRPr>
              <a:latin typeface="Roboto Serif Black"/>
              <a:ea typeface="Roboto Serif Black"/>
              <a:cs typeface="Roboto Serif Black"/>
              <a:sym typeface="Roboto Serif Black"/>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AF6"/>
        </a:solidFill>
        <a:effectLst/>
      </p:bgPr>
    </p:bg>
    <p:spTree>
      <p:nvGrpSpPr>
        <p:cNvPr id="1" name="Shape 162"/>
        <p:cNvGrpSpPr/>
        <p:nvPr/>
      </p:nvGrpSpPr>
      <p:grpSpPr>
        <a:xfrm>
          <a:off x="0" y="0"/>
          <a:ext cx="0" cy="0"/>
          <a:chOff x="0" y="0"/>
          <a:chExt cx="0" cy="0"/>
        </a:xfrm>
      </p:grpSpPr>
      <p:sp>
        <p:nvSpPr>
          <p:cNvPr id="163" name="Google Shape;163;p10"/>
          <p:cNvSpPr/>
          <p:nvPr/>
        </p:nvSpPr>
        <p:spPr>
          <a:xfrm>
            <a:off x="-1101746" y="-1717592"/>
            <a:ext cx="4813501" cy="5492584"/>
          </a:xfrm>
          <a:custGeom>
            <a:avLst/>
            <a:gdLst/>
            <a:ahLst/>
            <a:cxnLst/>
            <a:rect l="l" t="t" r="r" b="b"/>
            <a:pathLst>
              <a:path w="4813501" h="5492584" extrusionOk="0">
                <a:moveTo>
                  <a:pt x="0" y="0"/>
                </a:moveTo>
                <a:lnTo>
                  <a:pt x="4813501" y="0"/>
                </a:lnTo>
                <a:lnTo>
                  <a:pt x="4813501" y="5492584"/>
                </a:lnTo>
                <a:lnTo>
                  <a:pt x="0" y="5492584"/>
                </a:lnTo>
                <a:lnTo>
                  <a:pt x="0" y="0"/>
                </a:lnTo>
                <a:close/>
              </a:path>
            </a:pathLst>
          </a:custGeom>
          <a:blipFill rotWithShape="1">
            <a:blip r:embed="rId3">
              <a:alphaModFix/>
            </a:blip>
            <a:stretch>
              <a:fillRect/>
            </a:stretch>
          </a:blipFill>
          <a:ln>
            <a:noFill/>
          </a:ln>
        </p:spPr>
        <p:txBody>
          <a:bodyPr/>
          <a:lstStyle/>
          <a:p>
            <a:endParaRPr lang="en-CA"/>
          </a:p>
        </p:txBody>
      </p:sp>
      <p:sp>
        <p:nvSpPr>
          <p:cNvPr id="164" name="Google Shape;164;p10"/>
          <p:cNvSpPr txBox="1"/>
          <p:nvPr/>
        </p:nvSpPr>
        <p:spPr>
          <a:xfrm>
            <a:off x="1025600" y="581025"/>
            <a:ext cx="16580400" cy="1293000"/>
          </a:xfrm>
          <a:prstGeom prst="rect">
            <a:avLst/>
          </a:prstGeom>
          <a:noFill/>
          <a:ln>
            <a:noFill/>
          </a:ln>
        </p:spPr>
        <p:txBody>
          <a:bodyPr spcFirstLastPara="1" wrap="square" lIns="0" tIns="0" rIns="0" bIns="0" anchor="t" anchorCtr="0">
            <a:spAutoFit/>
          </a:bodyPr>
          <a:lstStyle/>
          <a:p>
            <a:pPr marL="0" marR="0" lvl="0" indent="0" algn="ctr" rtl="0">
              <a:lnSpc>
                <a:spcPct val="83996"/>
              </a:lnSpc>
              <a:spcBef>
                <a:spcPts val="0"/>
              </a:spcBef>
              <a:spcAft>
                <a:spcPts val="0"/>
              </a:spcAft>
              <a:buNone/>
            </a:pPr>
            <a:r>
              <a:rPr lang="en-US" sz="10000" b="1" i="0" u="none" strike="noStrike" cap="none">
                <a:solidFill>
                  <a:srgbClr val="22423D"/>
                </a:solidFill>
                <a:latin typeface="Roboto Serif"/>
                <a:ea typeface="Roboto Serif"/>
                <a:cs typeface="Roboto Serif"/>
                <a:sym typeface="Roboto Serif"/>
              </a:rPr>
              <a:t>Bible Reference</a:t>
            </a:r>
            <a:endParaRPr sz="10000" b="1">
              <a:latin typeface="Roboto Serif"/>
              <a:ea typeface="Roboto Serif"/>
              <a:cs typeface="Roboto Serif"/>
              <a:sym typeface="Roboto Serif"/>
            </a:endParaRPr>
          </a:p>
        </p:txBody>
      </p:sp>
      <p:sp>
        <p:nvSpPr>
          <p:cNvPr id="165" name="Google Shape;165;p10"/>
          <p:cNvSpPr txBox="1"/>
          <p:nvPr/>
        </p:nvSpPr>
        <p:spPr>
          <a:xfrm>
            <a:off x="1553925" y="2019075"/>
            <a:ext cx="16145400" cy="11167200"/>
          </a:xfrm>
          <a:prstGeom prst="rect">
            <a:avLst/>
          </a:prstGeom>
          <a:noFill/>
          <a:ln>
            <a:noFill/>
          </a:ln>
        </p:spPr>
        <p:txBody>
          <a:bodyPr spcFirstLastPara="1" wrap="square" lIns="0" tIns="0" rIns="0" bIns="0" anchor="t" anchorCtr="0">
            <a:spAutoFit/>
          </a:bodyPr>
          <a:lstStyle/>
          <a:p>
            <a:pPr marL="0" marR="0" lvl="0" indent="0" algn="ctr" rtl="0">
              <a:lnSpc>
                <a:spcPct val="125008"/>
              </a:lnSpc>
              <a:spcBef>
                <a:spcPts val="0"/>
              </a:spcBef>
              <a:spcAft>
                <a:spcPts val="0"/>
              </a:spcAft>
              <a:buNone/>
            </a:pPr>
            <a:r>
              <a:rPr lang="en-US" sz="2839" i="0" u="none" strike="noStrike" cap="none">
                <a:solidFill>
                  <a:srgbClr val="22423D"/>
                </a:solidFill>
                <a:latin typeface="Roboto Serif"/>
                <a:ea typeface="Roboto Serif"/>
                <a:cs typeface="Roboto Serif"/>
                <a:sym typeface="Roboto Serif"/>
              </a:rPr>
              <a:t>41 Every year Jesus' parents went to Jerusalem for Passover. 42 And when Jesus was twelve years old, they all went there as usual for the celebration. 43 After Passover his parents left, but they did not know that Jesus had stayed on in the city. 44 They thought he was travelling with some other people, and they went a whole day before they started looking for him. 45 When they could not find him with their relatives and friends, they went back to Jerusalem and started looking for him there.</a:t>
            </a:r>
            <a:endParaRPr>
              <a:latin typeface="Roboto Serif"/>
              <a:ea typeface="Roboto Serif"/>
              <a:cs typeface="Roboto Serif"/>
              <a:sym typeface="Roboto Serif"/>
            </a:endParaRPr>
          </a:p>
          <a:p>
            <a:pPr marL="0" marR="0" lvl="0" indent="0" algn="ctr" rtl="0">
              <a:lnSpc>
                <a:spcPct val="125008"/>
              </a:lnSpc>
              <a:spcBef>
                <a:spcPts val="0"/>
              </a:spcBef>
              <a:spcAft>
                <a:spcPts val="0"/>
              </a:spcAft>
              <a:buNone/>
            </a:pPr>
            <a:r>
              <a:rPr lang="en-US" sz="2839" i="0" u="none" strike="noStrike" cap="none">
                <a:solidFill>
                  <a:srgbClr val="22423D"/>
                </a:solidFill>
                <a:latin typeface="Roboto Serif"/>
                <a:ea typeface="Roboto Serif"/>
                <a:cs typeface="Roboto Serif"/>
                <a:sym typeface="Roboto Serif"/>
              </a:rPr>
              <a:t>46 Three days later they found Jesus sitting in the temple, listening to the teachers and asking them questions. 47 Everyone who heard him was surprised at how much he knew and at the answers he gave.</a:t>
            </a:r>
            <a:endParaRPr>
              <a:latin typeface="Roboto Serif"/>
              <a:ea typeface="Roboto Serif"/>
              <a:cs typeface="Roboto Serif"/>
              <a:sym typeface="Roboto Serif"/>
            </a:endParaRPr>
          </a:p>
          <a:p>
            <a:pPr marL="0" marR="0" lvl="0" indent="0" algn="ctr" rtl="0">
              <a:lnSpc>
                <a:spcPct val="125008"/>
              </a:lnSpc>
              <a:spcBef>
                <a:spcPts val="0"/>
              </a:spcBef>
              <a:spcAft>
                <a:spcPts val="0"/>
              </a:spcAft>
              <a:buNone/>
            </a:pPr>
            <a:r>
              <a:rPr lang="en-US" sz="2839" i="0" u="none" strike="noStrike" cap="none">
                <a:solidFill>
                  <a:srgbClr val="22423D"/>
                </a:solidFill>
                <a:latin typeface="Roboto Serif"/>
                <a:ea typeface="Roboto Serif"/>
                <a:cs typeface="Roboto Serif"/>
                <a:sym typeface="Roboto Serif"/>
              </a:rPr>
              <a:t>48 When his parents found him, they were amazed. His mother said, “Son, why have you done this to us? Your father and I have been very worried, and we have been searching for you!”</a:t>
            </a:r>
            <a:endParaRPr>
              <a:latin typeface="Roboto Serif"/>
              <a:ea typeface="Roboto Serif"/>
              <a:cs typeface="Roboto Serif"/>
              <a:sym typeface="Roboto Serif"/>
            </a:endParaRPr>
          </a:p>
          <a:p>
            <a:pPr marL="0" marR="0" lvl="0" indent="0" algn="ctr" rtl="0">
              <a:lnSpc>
                <a:spcPct val="125008"/>
              </a:lnSpc>
              <a:spcBef>
                <a:spcPts val="0"/>
              </a:spcBef>
              <a:spcAft>
                <a:spcPts val="0"/>
              </a:spcAft>
              <a:buNone/>
            </a:pPr>
            <a:r>
              <a:rPr lang="en-US" sz="2839" i="0" u="none" strike="noStrike" cap="none">
                <a:solidFill>
                  <a:srgbClr val="22423D"/>
                </a:solidFill>
                <a:latin typeface="Roboto Serif"/>
                <a:ea typeface="Roboto Serif"/>
                <a:cs typeface="Roboto Serif"/>
                <a:sym typeface="Roboto Serif"/>
              </a:rPr>
              <a:t>49 Jesus answered, “Why did you have to look for me? Didn't you know that I would be in my Father's house?” 50 But they did not understand what he meant.</a:t>
            </a:r>
            <a:endParaRPr>
              <a:latin typeface="Roboto Serif"/>
              <a:ea typeface="Roboto Serif"/>
              <a:cs typeface="Roboto Serif"/>
              <a:sym typeface="Roboto Serif"/>
            </a:endParaRPr>
          </a:p>
          <a:p>
            <a:pPr marL="0" marR="0" lvl="0" indent="0" algn="ctr" rtl="0">
              <a:lnSpc>
                <a:spcPct val="125008"/>
              </a:lnSpc>
              <a:spcBef>
                <a:spcPts val="0"/>
              </a:spcBef>
              <a:spcAft>
                <a:spcPts val="0"/>
              </a:spcAft>
              <a:buNone/>
            </a:pPr>
            <a:r>
              <a:rPr lang="en-US" sz="2839" i="0" u="none" strike="noStrike" cap="none">
                <a:solidFill>
                  <a:srgbClr val="22423D"/>
                </a:solidFill>
                <a:latin typeface="Roboto Serif"/>
                <a:ea typeface="Roboto Serif"/>
                <a:cs typeface="Roboto Serif"/>
                <a:sym typeface="Roboto Serif"/>
              </a:rPr>
              <a:t>Luke 2:41-52 (CEV)</a:t>
            </a:r>
            <a:endParaRPr>
              <a:latin typeface="Roboto Serif"/>
              <a:ea typeface="Roboto Serif"/>
              <a:cs typeface="Roboto Serif"/>
              <a:sym typeface="Roboto Serif"/>
            </a:endParaRPr>
          </a:p>
          <a:p>
            <a:pPr marL="0" marR="0" lvl="0" indent="0" algn="ctr" rtl="0">
              <a:lnSpc>
                <a:spcPct val="125008"/>
              </a:lnSpc>
              <a:spcBef>
                <a:spcPts val="0"/>
              </a:spcBef>
              <a:spcAft>
                <a:spcPts val="0"/>
              </a:spcAft>
              <a:buNone/>
            </a:pPr>
            <a:endParaRPr sz="2839" i="0" u="none" strike="noStrike" cap="none">
              <a:solidFill>
                <a:srgbClr val="22423D"/>
              </a:solidFill>
              <a:latin typeface="Roboto Serif"/>
              <a:ea typeface="Roboto Serif"/>
              <a:cs typeface="Roboto Serif"/>
              <a:sym typeface="Roboto Serif"/>
            </a:endParaRPr>
          </a:p>
          <a:p>
            <a:pPr marL="0" marR="0" lvl="0" indent="0" algn="ctr" rtl="0">
              <a:lnSpc>
                <a:spcPct val="321451"/>
              </a:lnSpc>
              <a:spcBef>
                <a:spcPts val="0"/>
              </a:spcBef>
              <a:spcAft>
                <a:spcPts val="0"/>
              </a:spcAft>
              <a:buNone/>
            </a:pPr>
            <a:endParaRPr sz="2839" b="0" i="0" u="none" strike="noStrike" cap="none">
              <a:solidFill>
                <a:srgbClr val="22423D"/>
              </a:solidFill>
              <a:latin typeface="Arial"/>
              <a:ea typeface="Arial"/>
              <a:cs typeface="Arial"/>
              <a:sym typeface="Arial"/>
            </a:endParaRPr>
          </a:p>
          <a:p>
            <a:pPr marL="0" marR="0" lvl="0" indent="0" algn="l" rtl="0">
              <a:lnSpc>
                <a:spcPct val="133920"/>
              </a:lnSpc>
              <a:spcBef>
                <a:spcPts val="0"/>
              </a:spcBef>
              <a:spcAft>
                <a:spcPts val="0"/>
              </a:spcAft>
              <a:buNone/>
            </a:pPr>
            <a:endParaRPr sz="2839" b="0" i="0" u="none" strike="noStrike" cap="none">
              <a:solidFill>
                <a:srgbClr val="22423D"/>
              </a:solidFill>
              <a:latin typeface="Arial"/>
              <a:ea typeface="Arial"/>
              <a:cs typeface="Arial"/>
              <a:sym typeface="Arial"/>
            </a:endParaRPr>
          </a:p>
          <a:p>
            <a:pPr marL="0" marR="0" lvl="0" indent="0" algn="l" rtl="0">
              <a:lnSpc>
                <a:spcPct val="133920"/>
              </a:lnSpc>
              <a:spcBef>
                <a:spcPts val="0"/>
              </a:spcBef>
              <a:spcAft>
                <a:spcPts val="0"/>
              </a:spcAft>
              <a:buNone/>
            </a:pPr>
            <a:endParaRPr sz="2839" b="0" i="0" u="none" strike="noStrike" cap="none">
              <a:solidFill>
                <a:srgbClr val="22423D"/>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AF6"/>
        </a:solidFill>
        <a:effectLst/>
      </p:bgPr>
    </p:bg>
    <p:spTree>
      <p:nvGrpSpPr>
        <p:cNvPr id="1" name="Shape 169"/>
        <p:cNvGrpSpPr/>
        <p:nvPr/>
      </p:nvGrpSpPr>
      <p:grpSpPr>
        <a:xfrm>
          <a:off x="0" y="0"/>
          <a:ext cx="0" cy="0"/>
          <a:chOff x="0" y="0"/>
          <a:chExt cx="0" cy="0"/>
        </a:xfrm>
      </p:grpSpPr>
      <p:sp>
        <p:nvSpPr>
          <p:cNvPr id="170" name="Google Shape;170;p11"/>
          <p:cNvSpPr/>
          <p:nvPr/>
        </p:nvSpPr>
        <p:spPr>
          <a:xfrm>
            <a:off x="691003" y="527056"/>
            <a:ext cx="4161618" cy="4114800"/>
          </a:xfrm>
          <a:custGeom>
            <a:avLst/>
            <a:gdLst/>
            <a:ahLst/>
            <a:cxnLst/>
            <a:rect l="l" t="t" r="r" b="b"/>
            <a:pathLst>
              <a:path w="4161618" h="4114800" extrusionOk="0">
                <a:moveTo>
                  <a:pt x="0" y="0"/>
                </a:moveTo>
                <a:lnTo>
                  <a:pt x="4161618" y="0"/>
                </a:lnTo>
                <a:lnTo>
                  <a:pt x="4161618" y="4114800"/>
                </a:lnTo>
                <a:lnTo>
                  <a:pt x="0" y="4114800"/>
                </a:lnTo>
                <a:lnTo>
                  <a:pt x="0" y="0"/>
                </a:lnTo>
                <a:close/>
              </a:path>
            </a:pathLst>
          </a:custGeom>
          <a:blipFill rotWithShape="1">
            <a:blip r:embed="rId3">
              <a:alphaModFix/>
            </a:blip>
            <a:stretch>
              <a:fillRect/>
            </a:stretch>
          </a:blipFill>
          <a:ln>
            <a:noFill/>
          </a:ln>
        </p:spPr>
        <p:txBody>
          <a:bodyPr/>
          <a:lstStyle/>
          <a:p>
            <a:endParaRPr lang="en-CA"/>
          </a:p>
        </p:txBody>
      </p:sp>
      <p:sp>
        <p:nvSpPr>
          <p:cNvPr id="171" name="Google Shape;171;p11"/>
          <p:cNvSpPr/>
          <p:nvPr/>
        </p:nvSpPr>
        <p:spPr>
          <a:xfrm>
            <a:off x="8650644" y="1418488"/>
            <a:ext cx="7087743" cy="8229600"/>
          </a:xfrm>
          <a:custGeom>
            <a:avLst/>
            <a:gdLst/>
            <a:ahLst/>
            <a:cxnLst/>
            <a:rect l="l" t="t" r="r" b="b"/>
            <a:pathLst>
              <a:path w="7087743" h="8229600" extrusionOk="0">
                <a:moveTo>
                  <a:pt x="0" y="0"/>
                </a:moveTo>
                <a:lnTo>
                  <a:pt x="7087743" y="0"/>
                </a:lnTo>
                <a:lnTo>
                  <a:pt x="7087743" y="8229600"/>
                </a:lnTo>
                <a:lnTo>
                  <a:pt x="0" y="8229600"/>
                </a:lnTo>
                <a:lnTo>
                  <a:pt x="0" y="0"/>
                </a:lnTo>
                <a:close/>
              </a:path>
            </a:pathLst>
          </a:custGeom>
          <a:blipFill rotWithShape="1">
            <a:blip r:embed="rId4">
              <a:alphaModFix/>
            </a:blip>
            <a:stretch>
              <a:fillRect/>
            </a:stretch>
          </a:blipFill>
          <a:ln>
            <a:noFill/>
          </a:ln>
        </p:spPr>
        <p:txBody>
          <a:bodyPr/>
          <a:lstStyle/>
          <a:p>
            <a:endParaRPr lang="en-CA"/>
          </a:p>
        </p:txBody>
      </p:sp>
      <p:sp>
        <p:nvSpPr>
          <p:cNvPr id="172" name="Google Shape;172;p11"/>
          <p:cNvSpPr/>
          <p:nvPr/>
        </p:nvSpPr>
        <p:spPr>
          <a:xfrm>
            <a:off x="4412484" y="5533288"/>
            <a:ext cx="3497580" cy="4114800"/>
          </a:xfrm>
          <a:custGeom>
            <a:avLst/>
            <a:gdLst/>
            <a:ahLst/>
            <a:cxnLst/>
            <a:rect l="l" t="t" r="r" b="b"/>
            <a:pathLst>
              <a:path w="3497580" h="4114800" extrusionOk="0">
                <a:moveTo>
                  <a:pt x="0" y="0"/>
                </a:moveTo>
                <a:lnTo>
                  <a:pt x="3497580" y="0"/>
                </a:lnTo>
                <a:lnTo>
                  <a:pt x="3497580" y="4114800"/>
                </a:lnTo>
                <a:lnTo>
                  <a:pt x="0" y="4114800"/>
                </a:lnTo>
                <a:lnTo>
                  <a:pt x="0" y="0"/>
                </a:lnTo>
                <a:close/>
              </a:path>
            </a:pathLst>
          </a:custGeom>
          <a:blipFill rotWithShape="1">
            <a:blip r:embed="rId5">
              <a:alphaModFix/>
            </a:blip>
            <a:stretch>
              <a:fillRect/>
            </a:stretch>
          </a:blipFill>
          <a:ln>
            <a:noFill/>
          </a:ln>
        </p:spPr>
        <p:txBody>
          <a:bodyPr/>
          <a:lstStyle/>
          <a:p>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AF6"/>
        </a:solidFill>
        <a:effectLst/>
      </p:bgPr>
    </p:bg>
    <p:spTree>
      <p:nvGrpSpPr>
        <p:cNvPr id="1" name="Shape 176"/>
        <p:cNvGrpSpPr/>
        <p:nvPr/>
      </p:nvGrpSpPr>
      <p:grpSpPr>
        <a:xfrm>
          <a:off x="0" y="0"/>
          <a:ext cx="0" cy="0"/>
          <a:chOff x="0" y="0"/>
          <a:chExt cx="0" cy="0"/>
        </a:xfrm>
      </p:grpSpPr>
      <p:sp>
        <p:nvSpPr>
          <p:cNvPr id="177" name="Google Shape;177;p12"/>
          <p:cNvSpPr/>
          <p:nvPr/>
        </p:nvSpPr>
        <p:spPr>
          <a:xfrm>
            <a:off x="-1207440" y="-349084"/>
            <a:ext cx="4813501" cy="5492584"/>
          </a:xfrm>
          <a:custGeom>
            <a:avLst/>
            <a:gdLst/>
            <a:ahLst/>
            <a:cxnLst/>
            <a:rect l="l" t="t" r="r" b="b"/>
            <a:pathLst>
              <a:path w="4813501" h="5492584" extrusionOk="0">
                <a:moveTo>
                  <a:pt x="0" y="0"/>
                </a:moveTo>
                <a:lnTo>
                  <a:pt x="4813501" y="0"/>
                </a:lnTo>
                <a:lnTo>
                  <a:pt x="4813501" y="5492584"/>
                </a:lnTo>
                <a:lnTo>
                  <a:pt x="0" y="5492584"/>
                </a:lnTo>
                <a:lnTo>
                  <a:pt x="0" y="0"/>
                </a:lnTo>
                <a:close/>
              </a:path>
            </a:pathLst>
          </a:custGeom>
          <a:blipFill rotWithShape="1">
            <a:blip r:embed="rId3">
              <a:alphaModFix/>
            </a:blip>
            <a:stretch>
              <a:fillRect/>
            </a:stretch>
          </a:blipFill>
          <a:ln>
            <a:noFill/>
          </a:ln>
        </p:spPr>
        <p:txBody>
          <a:bodyPr/>
          <a:lstStyle/>
          <a:p>
            <a:endParaRPr lang="en-CA"/>
          </a:p>
        </p:txBody>
      </p:sp>
      <p:sp>
        <p:nvSpPr>
          <p:cNvPr id="178" name="Google Shape;178;p12"/>
          <p:cNvSpPr/>
          <p:nvPr/>
        </p:nvSpPr>
        <p:spPr>
          <a:xfrm>
            <a:off x="451247" y="6012074"/>
            <a:ext cx="1803031" cy="4114800"/>
          </a:xfrm>
          <a:custGeom>
            <a:avLst/>
            <a:gdLst/>
            <a:ahLst/>
            <a:cxnLst/>
            <a:rect l="l" t="t" r="r" b="b"/>
            <a:pathLst>
              <a:path w="1803031" h="4114800" extrusionOk="0">
                <a:moveTo>
                  <a:pt x="0" y="0"/>
                </a:moveTo>
                <a:lnTo>
                  <a:pt x="1803030" y="0"/>
                </a:lnTo>
                <a:lnTo>
                  <a:pt x="1803030" y="4114800"/>
                </a:lnTo>
                <a:lnTo>
                  <a:pt x="0" y="4114800"/>
                </a:lnTo>
                <a:lnTo>
                  <a:pt x="0" y="0"/>
                </a:lnTo>
                <a:close/>
              </a:path>
            </a:pathLst>
          </a:custGeom>
          <a:blipFill rotWithShape="1">
            <a:blip r:embed="rId4">
              <a:alphaModFix/>
            </a:blip>
            <a:stretch>
              <a:fillRect/>
            </a:stretch>
          </a:blipFill>
          <a:ln>
            <a:noFill/>
          </a:ln>
        </p:spPr>
        <p:txBody>
          <a:bodyPr/>
          <a:lstStyle/>
          <a:p>
            <a:endParaRPr lang="en-CA"/>
          </a:p>
        </p:txBody>
      </p:sp>
      <p:sp>
        <p:nvSpPr>
          <p:cNvPr id="179" name="Google Shape;179;p12"/>
          <p:cNvSpPr txBox="1"/>
          <p:nvPr/>
        </p:nvSpPr>
        <p:spPr>
          <a:xfrm>
            <a:off x="4364899" y="2894403"/>
            <a:ext cx="10902000" cy="3924000"/>
          </a:xfrm>
          <a:prstGeom prst="rect">
            <a:avLst/>
          </a:prstGeom>
          <a:noFill/>
          <a:ln>
            <a:noFill/>
          </a:ln>
        </p:spPr>
        <p:txBody>
          <a:bodyPr spcFirstLastPara="1" wrap="square" lIns="0" tIns="0" rIns="0" bIns="0" anchor="t" anchorCtr="0">
            <a:spAutoFit/>
          </a:bodyPr>
          <a:lstStyle/>
          <a:p>
            <a:pPr marL="0" marR="0" lvl="0" indent="0" algn="ctr" rtl="0">
              <a:lnSpc>
                <a:spcPct val="125008"/>
              </a:lnSpc>
              <a:spcBef>
                <a:spcPts val="0"/>
              </a:spcBef>
              <a:spcAft>
                <a:spcPts val="0"/>
              </a:spcAft>
              <a:buNone/>
            </a:pPr>
            <a:r>
              <a:rPr lang="en-US" sz="2999" i="0" u="none" strike="noStrike" cap="none">
                <a:solidFill>
                  <a:srgbClr val="22423D"/>
                </a:solidFill>
                <a:latin typeface="Roboto Serif"/>
                <a:ea typeface="Roboto Serif"/>
                <a:cs typeface="Roboto Serif"/>
                <a:sym typeface="Roboto Serif"/>
              </a:rPr>
              <a:t>Maybe you're more like Jesus than you might realize. If you're a Christian, you are God's son or daughter. That is the most important thing about you. God has also given you important work to do. He wants you to learn about Him and to help people know Him better. Even when you're young, you can do this work, and there's nothing more important to do than God’s work.</a:t>
            </a:r>
            <a:endParaRPr>
              <a:latin typeface="Roboto Serif"/>
              <a:ea typeface="Roboto Serif"/>
              <a:cs typeface="Roboto Serif"/>
              <a:sym typeface="Roboto Serif"/>
            </a:endParaRPr>
          </a:p>
        </p:txBody>
      </p:sp>
      <p:sp>
        <p:nvSpPr>
          <p:cNvPr id="180" name="Google Shape;180;p12"/>
          <p:cNvSpPr/>
          <p:nvPr/>
        </p:nvSpPr>
        <p:spPr>
          <a:xfrm>
            <a:off x="6438000" y="6818400"/>
            <a:ext cx="6400800" cy="3376902"/>
          </a:xfrm>
          <a:custGeom>
            <a:avLst/>
            <a:gdLst/>
            <a:ahLst/>
            <a:cxnLst/>
            <a:rect l="l" t="t" r="r" b="b"/>
            <a:pathLst>
              <a:path w="7315200" h="4105656" extrusionOk="0">
                <a:moveTo>
                  <a:pt x="0" y="0"/>
                </a:moveTo>
                <a:lnTo>
                  <a:pt x="7315200" y="0"/>
                </a:lnTo>
                <a:lnTo>
                  <a:pt x="7315200" y="4105656"/>
                </a:lnTo>
                <a:lnTo>
                  <a:pt x="0" y="4105656"/>
                </a:lnTo>
                <a:lnTo>
                  <a:pt x="0" y="0"/>
                </a:lnTo>
                <a:close/>
              </a:path>
            </a:pathLst>
          </a:custGeom>
          <a:blipFill rotWithShape="1">
            <a:blip r:embed="rId5">
              <a:alphaModFix/>
            </a:blip>
            <a:stretch>
              <a:fillRect/>
            </a:stretch>
          </a:blipFill>
          <a:ln>
            <a:noFill/>
          </a:ln>
        </p:spPr>
        <p:txBody>
          <a:bodyPr/>
          <a:lstStyle/>
          <a:p>
            <a:endParaRPr lang="en-CA"/>
          </a:p>
        </p:txBody>
      </p:sp>
      <p:sp>
        <p:nvSpPr>
          <p:cNvPr id="181" name="Google Shape;181;p12"/>
          <p:cNvSpPr txBox="1"/>
          <p:nvPr/>
        </p:nvSpPr>
        <p:spPr>
          <a:xfrm>
            <a:off x="2921374" y="581025"/>
            <a:ext cx="14637900" cy="2198400"/>
          </a:xfrm>
          <a:prstGeom prst="rect">
            <a:avLst/>
          </a:prstGeom>
          <a:noFill/>
          <a:ln>
            <a:noFill/>
          </a:ln>
        </p:spPr>
        <p:txBody>
          <a:bodyPr spcFirstLastPara="1" wrap="square" lIns="0" tIns="0" rIns="0" bIns="0" anchor="t" anchorCtr="0">
            <a:spAutoFit/>
          </a:bodyPr>
          <a:lstStyle/>
          <a:p>
            <a:pPr marL="0" marR="0" lvl="0" indent="0" algn="ctr" rtl="0">
              <a:lnSpc>
                <a:spcPct val="83996"/>
              </a:lnSpc>
              <a:spcBef>
                <a:spcPts val="0"/>
              </a:spcBef>
              <a:spcAft>
                <a:spcPts val="0"/>
              </a:spcAft>
              <a:buNone/>
            </a:pPr>
            <a:r>
              <a:rPr lang="en-US" sz="17003" b="1" i="0" u="none" strike="noStrike" cap="none">
                <a:solidFill>
                  <a:srgbClr val="22423D"/>
                </a:solidFill>
                <a:latin typeface="Roboto Serif"/>
                <a:ea typeface="Roboto Serif"/>
                <a:cs typeface="Roboto Serif"/>
                <a:sym typeface="Roboto Serif"/>
              </a:rPr>
              <a:t>Application</a:t>
            </a:r>
            <a:endParaRPr b="1">
              <a:latin typeface="Roboto Serif"/>
              <a:ea typeface="Roboto Serif"/>
              <a:cs typeface="Roboto Serif"/>
              <a:sym typeface="Roboto Serif"/>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AF6"/>
        </a:solidFill>
        <a:effectLst/>
      </p:bgPr>
    </p:bg>
    <p:spTree>
      <p:nvGrpSpPr>
        <p:cNvPr id="1" name="Shape 185"/>
        <p:cNvGrpSpPr/>
        <p:nvPr/>
      </p:nvGrpSpPr>
      <p:grpSpPr>
        <a:xfrm>
          <a:off x="0" y="0"/>
          <a:ext cx="0" cy="0"/>
          <a:chOff x="0" y="0"/>
          <a:chExt cx="0" cy="0"/>
        </a:xfrm>
      </p:grpSpPr>
      <p:sp>
        <p:nvSpPr>
          <p:cNvPr id="186" name="Google Shape;186;p20"/>
          <p:cNvSpPr/>
          <p:nvPr/>
        </p:nvSpPr>
        <p:spPr>
          <a:xfrm>
            <a:off x="-440615" y="-571745"/>
            <a:ext cx="4813501" cy="5492584"/>
          </a:xfrm>
          <a:custGeom>
            <a:avLst/>
            <a:gdLst/>
            <a:ahLst/>
            <a:cxnLst/>
            <a:rect l="l" t="t" r="r" b="b"/>
            <a:pathLst>
              <a:path w="4813501" h="5492584" extrusionOk="0">
                <a:moveTo>
                  <a:pt x="0" y="0"/>
                </a:moveTo>
                <a:lnTo>
                  <a:pt x="4813501" y="0"/>
                </a:lnTo>
                <a:lnTo>
                  <a:pt x="4813501" y="5492585"/>
                </a:lnTo>
                <a:lnTo>
                  <a:pt x="0" y="5492585"/>
                </a:lnTo>
                <a:lnTo>
                  <a:pt x="0" y="0"/>
                </a:lnTo>
                <a:close/>
              </a:path>
            </a:pathLst>
          </a:custGeom>
          <a:blipFill rotWithShape="1">
            <a:blip r:embed="rId3">
              <a:alphaModFix/>
            </a:blip>
            <a:stretch>
              <a:fillRect/>
            </a:stretch>
          </a:blipFill>
          <a:ln>
            <a:noFill/>
          </a:ln>
        </p:spPr>
        <p:txBody>
          <a:bodyPr/>
          <a:lstStyle/>
          <a:p>
            <a:endParaRPr lang="en-CA"/>
          </a:p>
        </p:txBody>
      </p:sp>
      <p:sp>
        <p:nvSpPr>
          <p:cNvPr id="187" name="Google Shape;187;p20"/>
          <p:cNvSpPr/>
          <p:nvPr/>
        </p:nvSpPr>
        <p:spPr>
          <a:xfrm>
            <a:off x="13737471" y="184495"/>
            <a:ext cx="5085708" cy="4114800"/>
          </a:xfrm>
          <a:custGeom>
            <a:avLst/>
            <a:gdLst/>
            <a:ahLst/>
            <a:cxnLst/>
            <a:rect l="l" t="t" r="r" b="b"/>
            <a:pathLst>
              <a:path w="5085708" h="4114800" extrusionOk="0">
                <a:moveTo>
                  <a:pt x="0" y="0"/>
                </a:moveTo>
                <a:lnTo>
                  <a:pt x="5085708" y="0"/>
                </a:lnTo>
                <a:lnTo>
                  <a:pt x="5085708" y="4114800"/>
                </a:lnTo>
                <a:lnTo>
                  <a:pt x="0" y="4114800"/>
                </a:lnTo>
                <a:lnTo>
                  <a:pt x="0" y="0"/>
                </a:lnTo>
                <a:close/>
              </a:path>
            </a:pathLst>
          </a:custGeom>
          <a:blipFill rotWithShape="1">
            <a:blip r:embed="rId4">
              <a:alphaModFix/>
            </a:blip>
            <a:stretch>
              <a:fillRect/>
            </a:stretch>
          </a:blipFill>
          <a:ln>
            <a:noFill/>
          </a:ln>
        </p:spPr>
        <p:txBody>
          <a:bodyPr/>
          <a:lstStyle/>
          <a:p>
            <a:endParaRPr lang="en-CA"/>
          </a:p>
        </p:txBody>
      </p:sp>
      <p:sp>
        <p:nvSpPr>
          <p:cNvPr id="188" name="Google Shape;188;p20"/>
          <p:cNvSpPr/>
          <p:nvPr/>
        </p:nvSpPr>
        <p:spPr>
          <a:xfrm>
            <a:off x="6662860" y="3456103"/>
            <a:ext cx="4784651" cy="4114800"/>
          </a:xfrm>
          <a:custGeom>
            <a:avLst/>
            <a:gdLst/>
            <a:ahLst/>
            <a:cxnLst/>
            <a:rect l="l" t="t" r="r" b="b"/>
            <a:pathLst>
              <a:path w="4784651" h="4114800" extrusionOk="0">
                <a:moveTo>
                  <a:pt x="0" y="0"/>
                </a:moveTo>
                <a:lnTo>
                  <a:pt x="4784651" y="0"/>
                </a:lnTo>
                <a:lnTo>
                  <a:pt x="4784651" y="4114800"/>
                </a:lnTo>
                <a:lnTo>
                  <a:pt x="0" y="4114800"/>
                </a:lnTo>
                <a:lnTo>
                  <a:pt x="0" y="0"/>
                </a:lnTo>
                <a:close/>
              </a:path>
            </a:pathLst>
          </a:custGeom>
          <a:blipFill rotWithShape="1">
            <a:blip r:embed="rId5">
              <a:alphaModFix/>
            </a:blip>
            <a:stretch>
              <a:fillRect/>
            </a:stretch>
          </a:blipFill>
          <a:ln>
            <a:noFill/>
          </a:ln>
        </p:spPr>
        <p:txBody>
          <a:bodyPr/>
          <a:lstStyle/>
          <a:p>
            <a:endParaRPr lang="en-CA"/>
          </a:p>
        </p:txBody>
      </p:sp>
      <p:sp>
        <p:nvSpPr>
          <p:cNvPr id="189" name="Google Shape;189;p20"/>
          <p:cNvSpPr txBox="1"/>
          <p:nvPr/>
        </p:nvSpPr>
        <p:spPr>
          <a:xfrm>
            <a:off x="4768592" y="353803"/>
            <a:ext cx="9401100" cy="2689500"/>
          </a:xfrm>
          <a:prstGeom prst="rect">
            <a:avLst/>
          </a:prstGeom>
          <a:noFill/>
          <a:ln>
            <a:noFill/>
          </a:ln>
        </p:spPr>
        <p:txBody>
          <a:bodyPr spcFirstLastPara="1" wrap="square" lIns="0" tIns="0" rIns="0" bIns="0" anchor="t" anchorCtr="0">
            <a:spAutoFit/>
          </a:bodyPr>
          <a:lstStyle/>
          <a:p>
            <a:pPr marL="0" marR="0" lvl="0" indent="0" algn="ctr" rtl="0">
              <a:lnSpc>
                <a:spcPct val="84000"/>
              </a:lnSpc>
              <a:spcBef>
                <a:spcPts val="0"/>
              </a:spcBef>
              <a:spcAft>
                <a:spcPts val="0"/>
              </a:spcAft>
              <a:buNone/>
            </a:pPr>
            <a:r>
              <a:rPr lang="en-US" sz="10400" i="0" u="none" strike="noStrike" cap="none">
                <a:solidFill>
                  <a:srgbClr val="22423D"/>
                </a:solidFill>
                <a:latin typeface="Roboto Serif ExtraBold"/>
                <a:ea typeface="Roboto Serif ExtraBold"/>
                <a:cs typeface="Roboto Serif ExtraBold"/>
                <a:sym typeface="Roboto Serif ExtraBold"/>
              </a:rPr>
              <a:t>Discussion Questions</a:t>
            </a:r>
            <a:endParaRPr>
              <a:latin typeface="Roboto Serif ExtraBold"/>
              <a:ea typeface="Roboto Serif ExtraBold"/>
              <a:cs typeface="Roboto Serif ExtraBold"/>
              <a:sym typeface="Roboto Serif ExtraBold"/>
            </a:endParaRPr>
          </a:p>
        </p:txBody>
      </p:sp>
      <p:sp>
        <p:nvSpPr>
          <p:cNvPr id="190" name="Google Shape;190;p20"/>
          <p:cNvSpPr txBox="1"/>
          <p:nvPr/>
        </p:nvSpPr>
        <p:spPr>
          <a:xfrm>
            <a:off x="1702035" y="6323734"/>
            <a:ext cx="5427900" cy="2192700"/>
          </a:xfrm>
          <a:prstGeom prst="rect">
            <a:avLst/>
          </a:prstGeom>
          <a:noFill/>
          <a:ln>
            <a:noFill/>
          </a:ln>
        </p:spPr>
        <p:txBody>
          <a:bodyPr spcFirstLastPara="1" wrap="square" lIns="0" tIns="0" rIns="0" bIns="0" anchor="t" anchorCtr="0">
            <a:spAutoFit/>
          </a:bodyPr>
          <a:lstStyle/>
          <a:p>
            <a:pPr marL="0" marR="0" lvl="0" indent="0" algn="ctr" rtl="0">
              <a:lnSpc>
                <a:spcPct val="125008"/>
              </a:lnSpc>
              <a:spcBef>
                <a:spcPts val="0"/>
              </a:spcBef>
              <a:spcAft>
                <a:spcPts val="0"/>
              </a:spcAft>
              <a:buNone/>
            </a:pPr>
            <a:r>
              <a:rPr lang="en-US" sz="2999" i="0" u="none" strike="noStrike" cap="none">
                <a:solidFill>
                  <a:srgbClr val="22423D"/>
                </a:solidFill>
                <a:latin typeface="Roboto Serif"/>
                <a:ea typeface="Roboto Serif"/>
                <a:cs typeface="Roboto Serif"/>
                <a:sym typeface="Roboto Serif"/>
              </a:rPr>
              <a:t>What is a question about God that you'd like an answer to?</a:t>
            </a:r>
            <a:endParaRPr>
              <a:latin typeface="Roboto Serif"/>
              <a:ea typeface="Roboto Serif"/>
              <a:cs typeface="Roboto Serif"/>
              <a:sym typeface="Roboto Serif"/>
            </a:endParaRPr>
          </a:p>
          <a:p>
            <a:pPr marL="0" marR="0" lvl="0" indent="0" algn="l" rtl="0">
              <a:lnSpc>
                <a:spcPct val="125008"/>
              </a:lnSpc>
              <a:spcBef>
                <a:spcPts val="0"/>
              </a:spcBef>
              <a:spcAft>
                <a:spcPts val="0"/>
              </a:spcAft>
              <a:buNone/>
            </a:pPr>
            <a:endParaRPr sz="2999" b="0" i="0" u="none" strike="noStrike" cap="none">
              <a:solidFill>
                <a:srgbClr val="22423D"/>
              </a:solidFill>
              <a:latin typeface="Arial"/>
              <a:ea typeface="Arial"/>
              <a:cs typeface="Arial"/>
              <a:sym typeface="Arial"/>
            </a:endParaRPr>
          </a:p>
        </p:txBody>
      </p:sp>
      <p:sp>
        <p:nvSpPr>
          <p:cNvPr id="191" name="Google Shape;191;p20"/>
          <p:cNvSpPr txBox="1"/>
          <p:nvPr/>
        </p:nvSpPr>
        <p:spPr>
          <a:xfrm>
            <a:off x="1439237" y="5280162"/>
            <a:ext cx="5953500" cy="461700"/>
          </a:xfrm>
          <a:prstGeom prst="rect">
            <a:avLst/>
          </a:prstGeom>
          <a:noFill/>
          <a:ln>
            <a:noFill/>
          </a:ln>
        </p:spPr>
        <p:txBody>
          <a:bodyPr spcFirstLastPara="1" wrap="square" lIns="0" tIns="0" rIns="0" bIns="0" anchor="t" anchorCtr="0">
            <a:spAutoFit/>
          </a:bodyPr>
          <a:lstStyle/>
          <a:p>
            <a:pPr marL="0" marR="0" lvl="0" indent="0" algn="ctr" rtl="0">
              <a:lnSpc>
                <a:spcPct val="125008"/>
              </a:lnSpc>
              <a:spcBef>
                <a:spcPts val="0"/>
              </a:spcBef>
              <a:spcAft>
                <a:spcPts val="0"/>
              </a:spcAft>
              <a:buNone/>
            </a:pPr>
            <a:r>
              <a:rPr lang="en-US" sz="2999" b="1" i="0" u="none" strike="noStrike" cap="none">
                <a:solidFill>
                  <a:srgbClr val="22423D"/>
                </a:solidFill>
                <a:latin typeface="Roboto Serif"/>
                <a:ea typeface="Roboto Serif"/>
                <a:cs typeface="Roboto Serif"/>
                <a:sym typeface="Roboto Serif"/>
              </a:rPr>
              <a:t>QUESTION 1:</a:t>
            </a:r>
            <a:endParaRPr b="1">
              <a:latin typeface="Roboto Serif"/>
              <a:ea typeface="Roboto Serif"/>
              <a:cs typeface="Roboto Serif"/>
              <a:sym typeface="Roboto Serif"/>
            </a:endParaRPr>
          </a:p>
        </p:txBody>
      </p:sp>
      <p:sp>
        <p:nvSpPr>
          <p:cNvPr id="192" name="Google Shape;192;p20"/>
          <p:cNvSpPr txBox="1"/>
          <p:nvPr/>
        </p:nvSpPr>
        <p:spPr>
          <a:xfrm>
            <a:off x="10841484" y="5186937"/>
            <a:ext cx="5953500" cy="461700"/>
          </a:xfrm>
          <a:prstGeom prst="rect">
            <a:avLst/>
          </a:prstGeom>
          <a:noFill/>
          <a:ln>
            <a:noFill/>
          </a:ln>
        </p:spPr>
        <p:txBody>
          <a:bodyPr spcFirstLastPara="1" wrap="square" lIns="0" tIns="0" rIns="0" bIns="0" anchor="t" anchorCtr="0">
            <a:spAutoFit/>
          </a:bodyPr>
          <a:lstStyle/>
          <a:p>
            <a:pPr marL="0" marR="0" lvl="0" indent="0" algn="ctr" rtl="0">
              <a:lnSpc>
                <a:spcPct val="125008"/>
              </a:lnSpc>
              <a:spcBef>
                <a:spcPts val="0"/>
              </a:spcBef>
              <a:spcAft>
                <a:spcPts val="0"/>
              </a:spcAft>
              <a:buNone/>
            </a:pPr>
            <a:r>
              <a:rPr lang="en-US" sz="2999" b="1" i="0" u="none" strike="noStrike" cap="none">
                <a:solidFill>
                  <a:srgbClr val="22423D"/>
                </a:solidFill>
                <a:latin typeface="Roboto Serif"/>
                <a:ea typeface="Roboto Serif"/>
                <a:cs typeface="Roboto Serif"/>
                <a:sym typeface="Roboto Serif"/>
              </a:rPr>
              <a:t>QUESTION 2:</a:t>
            </a:r>
            <a:endParaRPr b="1">
              <a:latin typeface="Roboto Serif"/>
              <a:ea typeface="Roboto Serif"/>
              <a:cs typeface="Roboto Serif"/>
              <a:sym typeface="Roboto Serif"/>
            </a:endParaRPr>
          </a:p>
        </p:txBody>
      </p:sp>
      <p:sp>
        <p:nvSpPr>
          <p:cNvPr id="193" name="Google Shape;193;p20"/>
          <p:cNvSpPr txBox="1"/>
          <p:nvPr/>
        </p:nvSpPr>
        <p:spPr>
          <a:xfrm>
            <a:off x="11367042" y="6261034"/>
            <a:ext cx="5427900" cy="2192700"/>
          </a:xfrm>
          <a:prstGeom prst="rect">
            <a:avLst/>
          </a:prstGeom>
          <a:noFill/>
          <a:ln>
            <a:noFill/>
          </a:ln>
        </p:spPr>
        <p:txBody>
          <a:bodyPr spcFirstLastPara="1" wrap="square" lIns="0" tIns="0" rIns="0" bIns="0" anchor="t" anchorCtr="0">
            <a:spAutoFit/>
          </a:bodyPr>
          <a:lstStyle/>
          <a:p>
            <a:pPr marL="0" marR="0" lvl="0" indent="0" algn="ctr" rtl="0">
              <a:lnSpc>
                <a:spcPct val="125008"/>
              </a:lnSpc>
              <a:spcBef>
                <a:spcPts val="0"/>
              </a:spcBef>
              <a:spcAft>
                <a:spcPts val="0"/>
              </a:spcAft>
              <a:buNone/>
            </a:pPr>
            <a:r>
              <a:rPr lang="en-US" sz="2999" i="0" u="none" strike="noStrike" cap="none">
                <a:solidFill>
                  <a:srgbClr val="22423D"/>
                </a:solidFill>
                <a:latin typeface="Roboto Serif"/>
                <a:ea typeface="Roboto Serif"/>
                <a:cs typeface="Roboto Serif"/>
                <a:sym typeface="Roboto Serif"/>
              </a:rPr>
              <a:t>What is something about God that you would love to teach to other people?</a:t>
            </a:r>
            <a:endParaRPr>
              <a:latin typeface="Roboto Serif"/>
              <a:ea typeface="Roboto Serif"/>
              <a:cs typeface="Roboto Serif"/>
              <a:sym typeface="Roboto Serif"/>
            </a:endParaRPr>
          </a:p>
          <a:p>
            <a:pPr marL="0" marR="0" lvl="0" indent="0" algn="ctr" rtl="0">
              <a:lnSpc>
                <a:spcPct val="125008"/>
              </a:lnSpc>
              <a:spcBef>
                <a:spcPts val="0"/>
              </a:spcBef>
              <a:spcAft>
                <a:spcPts val="0"/>
              </a:spcAft>
              <a:buNone/>
            </a:pPr>
            <a:endParaRPr sz="2999" b="0" i="0" u="none" strike="noStrike" cap="none">
              <a:solidFill>
                <a:srgbClr val="22423D"/>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AF6"/>
        </a:solidFill>
        <a:effectLst/>
      </p:bgPr>
    </p:bg>
    <p:spTree>
      <p:nvGrpSpPr>
        <p:cNvPr id="1" name="Shape 197"/>
        <p:cNvGrpSpPr/>
        <p:nvPr/>
      </p:nvGrpSpPr>
      <p:grpSpPr>
        <a:xfrm>
          <a:off x="0" y="0"/>
          <a:ext cx="0" cy="0"/>
          <a:chOff x="0" y="0"/>
          <a:chExt cx="0" cy="0"/>
        </a:xfrm>
      </p:grpSpPr>
      <p:sp>
        <p:nvSpPr>
          <p:cNvPr id="198" name="Google Shape;198;p14"/>
          <p:cNvSpPr/>
          <p:nvPr/>
        </p:nvSpPr>
        <p:spPr>
          <a:xfrm>
            <a:off x="-1207440" y="-1193295"/>
            <a:ext cx="4813501" cy="5492584"/>
          </a:xfrm>
          <a:custGeom>
            <a:avLst/>
            <a:gdLst/>
            <a:ahLst/>
            <a:cxnLst/>
            <a:rect l="l" t="t" r="r" b="b"/>
            <a:pathLst>
              <a:path w="4813501" h="5492584" extrusionOk="0">
                <a:moveTo>
                  <a:pt x="0" y="0"/>
                </a:moveTo>
                <a:lnTo>
                  <a:pt x="4813501" y="0"/>
                </a:lnTo>
                <a:lnTo>
                  <a:pt x="4813501" y="5492585"/>
                </a:lnTo>
                <a:lnTo>
                  <a:pt x="0" y="5492585"/>
                </a:lnTo>
                <a:lnTo>
                  <a:pt x="0" y="0"/>
                </a:lnTo>
                <a:close/>
              </a:path>
            </a:pathLst>
          </a:custGeom>
          <a:blipFill rotWithShape="1">
            <a:blip r:embed="rId3">
              <a:alphaModFix/>
            </a:blip>
            <a:stretch>
              <a:fillRect/>
            </a:stretch>
          </a:blipFill>
          <a:ln>
            <a:noFill/>
          </a:ln>
        </p:spPr>
        <p:txBody>
          <a:bodyPr/>
          <a:lstStyle/>
          <a:p>
            <a:endParaRPr lang="en-CA"/>
          </a:p>
        </p:txBody>
      </p:sp>
      <p:sp>
        <p:nvSpPr>
          <p:cNvPr id="199" name="Google Shape;199;p14"/>
          <p:cNvSpPr/>
          <p:nvPr/>
        </p:nvSpPr>
        <p:spPr>
          <a:xfrm>
            <a:off x="14716446" y="-1469230"/>
            <a:ext cx="5085708" cy="4114800"/>
          </a:xfrm>
          <a:custGeom>
            <a:avLst/>
            <a:gdLst/>
            <a:ahLst/>
            <a:cxnLst/>
            <a:rect l="l" t="t" r="r" b="b"/>
            <a:pathLst>
              <a:path w="5085708" h="4114800" extrusionOk="0">
                <a:moveTo>
                  <a:pt x="0" y="0"/>
                </a:moveTo>
                <a:lnTo>
                  <a:pt x="5085708" y="0"/>
                </a:lnTo>
                <a:lnTo>
                  <a:pt x="5085708" y="4114800"/>
                </a:lnTo>
                <a:lnTo>
                  <a:pt x="0" y="4114800"/>
                </a:lnTo>
                <a:lnTo>
                  <a:pt x="0" y="0"/>
                </a:lnTo>
                <a:close/>
              </a:path>
            </a:pathLst>
          </a:custGeom>
          <a:blipFill rotWithShape="1">
            <a:blip r:embed="rId4">
              <a:alphaModFix/>
            </a:blip>
            <a:stretch>
              <a:fillRect/>
            </a:stretch>
          </a:blipFill>
          <a:ln>
            <a:noFill/>
          </a:ln>
        </p:spPr>
        <p:txBody>
          <a:bodyPr/>
          <a:lstStyle/>
          <a:p>
            <a:endParaRPr lang="en-CA"/>
          </a:p>
        </p:txBody>
      </p:sp>
      <p:sp>
        <p:nvSpPr>
          <p:cNvPr id="200" name="Google Shape;200;p14"/>
          <p:cNvSpPr/>
          <p:nvPr/>
        </p:nvSpPr>
        <p:spPr>
          <a:xfrm>
            <a:off x="11590758" y="3741572"/>
            <a:ext cx="4917245" cy="5396153"/>
          </a:xfrm>
          <a:custGeom>
            <a:avLst/>
            <a:gdLst/>
            <a:ahLst/>
            <a:cxnLst/>
            <a:rect l="l" t="t" r="r" b="b"/>
            <a:pathLst>
              <a:path w="4917245" h="5396153" extrusionOk="0">
                <a:moveTo>
                  <a:pt x="0" y="0"/>
                </a:moveTo>
                <a:lnTo>
                  <a:pt x="4917245" y="0"/>
                </a:lnTo>
                <a:lnTo>
                  <a:pt x="4917245" y="5396153"/>
                </a:lnTo>
                <a:lnTo>
                  <a:pt x="0" y="5396153"/>
                </a:lnTo>
                <a:lnTo>
                  <a:pt x="0" y="0"/>
                </a:lnTo>
                <a:close/>
              </a:path>
            </a:pathLst>
          </a:custGeom>
          <a:blipFill rotWithShape="1">
            <a:blip r:embed="rId5">
              <a:alphaModFix/>
            </a:blip>
            <a:stretch>
              <a:fillRect/>
            </a:stretch>
          </a:blipFill>
          <a:ln>
            <a:noFill/>
          </a:ln>
        </p:spPr>
        <p:txBody>
          <a:bodyPr/>
          <a:lstStyle/>
          <a:p>
            <a:endParaRPr lang="en-CA"/>
          </a:p>
        </p:txBody>
      </p:sp>
      <p:sp>
        <p:nvSpPr>
          <p:cNvPr id="201" name="Google Shape;201;p14"/>
          <p:cNvSpPr txBox="1"/>
          <p:nvPr/>
        </p:nvSpPr>
        <p:spPr>
          <a:xfrm>
            <a:off x="4261225" y="780600"/>
            <a:ext cx="10532400" cy="2198400"/>
          </a:xfrm>
          <a:prstGeom prst="rect">
            <a:avLst/>
          </a:prstGeom>
          <a:noFill/>
          <a:ln>
            <a:noFill/>
          </a:ln>
        </p:spPr>
        <p:txBody>
          <a:bodyPr spcFirstLastPara="1" wrap="square" lIns="0" tIns="0" rIns="0" bIns="0" anchor="t" anchorCtr="0">
            <a:spAutoFit/>
          </a:bodyPr>
          <a:lstStyle/>
          <a:p>
            <a:pPr marL="0" marR="0" lvl="0" indent="0" algn="ctr" rtl="0">
              <a:lnSpc>
                <a:spcPct val="83996"/>
              </a:lnSpc>
              <a:spcBef>
                <a:spcPts val="0"/>
              </a:spcBef>
              <a:spcAft>
                <a:spcPts val="0"/>
              </a:spcAft>
              <a:buNone/>
            </a:pPr>
            <a:r>
              <a:rPr lang="en-US" sz="17003" i="0" u="none" strike="noStrike" cap="none">
                <a:solidFill>
                  <a:srgbClr val="22423D"/>
                </a:solidFill>
                <a:latin typeface="Roboto Serif ExtraBold"/>
                <a:ea typeface="Roboto Serif ExtraBold"/>
                <a:cs typeface="Roboto Serif ExtraBold"/>
                <a:sym typeface="Roboto Serif ExtraBold"/>
              </a:rPr>
              <a:t>Point 2</a:t>
            </a:r>
            <a:endParaRPr>
              <a:latin typeface="Roboto Serif ExtraBold"/>
              <a:ea typeface="Roboto Serif ExtraBold"/>
              <a:cs typeface="Roboto Serif ExtraBold"/>
              <a:sym typeface="Roboto Serif ExtraBold"/>
            </a:endParaRPr>
          </a:p>
        </p:txBody>
      </p:sp>
      <p:sp>
        <p:nvSpPr>
          <p:cNvPr id="202" name="Google Shape;202;p14"/>
          <p:cNvSpPr txBox="1"/>
          <p:nvPr/>
        </p:nvSpPr>
        <p:spPr>
          <a:xfrm>
            <a:off x="904027" y="3610290"/>
            <a:ext cx="10139400" cy="4678800"/>
          </a:xfrm>
          <a:prstGeom prst="rect">
            <a:avLst/>
          </a:prstGeom>
          <a:noFill/>
          <a:ln>
            <a:noFill/>
          </a:ln>
        </p:spPr>
        <p:txBody>
          <a:bodyPr spcFirstLastPara="1" wrap="square" lIns="0" tIns="0" rIns="0" bIns="0" anchor="t" anchorCtr="0">
            <a:spAutoFit/>
          </a:bodyPr>
          <a:lstStyle/>
          <a:p>
            <a:pPr marL="0" marR="0" lvl="0" indent="0" algn="ctr" rtl="0">
              <a:lnSpc>
                <a:spcPct val="125003"/>
              </a:lnSpc>
              <a:spcBef>
                <a:spcPts val="0"/>
              </a:spcBef>
              <a:spcAft>
                <a:spcPts val="0"/>
              </a:spcAft>
              <a:buNone/>
            </a:pPr>
            <a:r>
              <a:rPr lang="en-US" sz="6399" i="0" u="none" strike="noStrike" cap="none">
                <a:solidFill>
                  <a:srgbClr val="22423D"/>
                </a:solidFill>
                <a:latin typeface="Roboto Serif"/>
                <a:ea typeface="Roboto Serif"/>
                <a:cs typeface="Roboto Serif"/>
                <a:sym typeface="Roboto Serif"/>
              </a:rPr>
              <a:t>A</a:t>
            </a:r>
            <a:r>
              <a:rPr lang="en-US" sz="6399">
                <a:solidFill>
                  <a:srgbClr val="22423D"/>
                </a:solidFill>
                <a:latin typeface="Roboto Serif"/>
                <a:ea typeface="Roboto Serif"/>
                <a:cs typeface="Roboto Serif"/>
                <a:sym typeface="Roboto Serif"/>
              </a:rPr>
              <a:t>fter we finish following God’s rules, we should follow our parents’ rules. </a:t>
            </a:r>
            <a:endParaRPr>
              <a:latin typeface="Roboto Serif"/>
              <a:ea typeface="Roboto Serif"/>
              <a:cs typeface="Roboto Serif"/>
              <a:sym typeface="Roboto Serif"/>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AF6"/>
        </a:solidFill>
        <a:effectLst/>
      </p:bgPr>
    </p:bg>
    <p:spTree>
      <p:nvGrpSpPr>
        <p:cNvPr id="1" name="Shape 206"/>
        <p:cNvGrpSpPr/>
        <p:nvPr/>
      </p:nvGrpSpPr>
      <p:grpSpPr>
        <a:xfrm>
          <a:off x="0" y="0"/>
          <a:ext cx="0" cy="0"/>
          <a:chOff x="0" y="0"/>
          <a:chExt cx="0" cy="0"/>
        </a:xfrm>
      </p:grpSpPr>
      <p:sp>
        <p:nvSpPr>
          <p:cNvPr id="207" name="Google Shape;207;p15"/>
          <p:cNvSpPr/>
          <p:nvPr/>
        </p:nvSpPr>
        <p:spPr>
          <a:xfrm>
            <a:off x="14799324" y="-2500429"/>
            <a:ext cx="5452110" cy="8229600"/>
          </a:xfrm>
          <a:custGeom>
            <a:avLst/>
            <a:gdLst/>
            <a:ahLst/>
            <a:cxnLst/>
            <a:rect l="l" t="t" r="r" b="b"/>
            <a:pathLst>
              <a:path w="5452110" h="8229600" extrusionOk="0">
                <a:moveTo>
                  <a:pt x="0" y="0"/>
                </a:moveTo>
                <a:lnTo>
                  <a:pt x="5452110" y="0"/>
                </a:lnTo>
                <a:lnTo>
                  <a:pt x="5452110" y="8229600"/>
                </a:lnTo>
                <a:lnTo>
                  <a:pt x="0" y="8229600"/>
                </a:lnTo>
                <a:lnTo>
                  <a:pt x="0" y="0"/>
                </a:lnTo>
                <a:close/>
              </a:path>
            </a:pathLst>
          </a:custGeom>
          <a:blipFill rotWithShape="1">
            <a:blip r:embed="rId3">
              <a:alphaModFix/>
            </a:blip>
            <a:stretch>
              <a:fillRect/>
            </a:stretch>
          </a:blipFill>
          <a:ln>
            <a:noFill/>
          </a:ln>
        </p:spPr>
        <p:txBody>
          <a:bodyPr/>
          <a:lstStyle/>
          <a:p>
            <a:endParaRPr lang="en-CA"/>
          </a:p>
        </p:txBody>
      </p:sp>
      <p:sp>
        <p:nvSpPr>
          <p:cNvPr id="208" name="Google Shape;208;p15"/>
          <p:cNvSpPr txBox="1"/>
          <p:nvPr/>
        </p:nvSpPr>
        <p:spPr>
          <a:xfrm>
            <a:off x="372950" y="1195500"/>
            <a:ext cx="15772200" cy="3361500"/>
          </a:xfrm>
          <a:prstGeom prst="rect">
            <a:avLst/>
          </a:prstGeom>
          <a:noFill/>
          <a:ln>
            <a:noFill/>
          </a:ln>
        </p:spPr>
        <p:txBody>
          <a:bodyPr spcFirstLastPara="1" wrap="square" lIns="0" tIns="0" rIns="0" bIns="0" anchor="t" anchorCtr="0">
            <a:spAutoFit/>
          </a:bodyPr>
          <a:lstStyle/>
          <a:p>
            <a:pPr marL="0" marR="0" lvl="0" indent="0" algn="ctr" rtl="0">
              <a:lnSpc>
                <a:spcPct val="83996"/>
              </a:lnSpc>
              <a:spcBef>
                <a:spcPts val="0"/>
              </a:spcBef>
              <a:spcAft>
                <a:spcPts val="0"/>
              </a:spcAft>
              <a:buNone/>
            </a:pPr>
            <a:r>
              <a:rPr lang="en-US" sz="13000" b="1" i="0" u="none" strike="noStrike" cap="none">
                <a:solidFill>
                  <a:srgbClr val="22423D"/>
                </a:solidFill>
                <a:latin typeface="Roboto Serif"/>
                <a:ea typeface="Roboto Serif"/>
                <a:cs typeface="Roboto Serif"/>
                <a:sym typeface="Roboto Serif"/>
              </a:rPr>
              <a:t>Marshmallow Toothpick Tower</a:t>
            </a:r>
            <a:endParaRPr sz="13000" b="1">
              <a:latin typeface="Roboto Serif"/>
              <a:ea typeface="Roboto Serif"/>
              <a:cs typeface="Roboto Serif"/>
              <a:sym typeface="Roboto Serif"/>
            </a:endParaRPr>
          </a:p>
        </p:txBody>
      </p:sp>
      <p:sp>
        <p:nvSpPr>
          <p:cNvPr id="209" name="Google Shape;209;p15"/>
          <p:cNvSpPr txBox="1"/>
          <p:nvPr/>
        </p:nvSpPr>
        <p:spPr>
          <a:xfrm>
            <a:off x="1586435" y="5376236"/>
            <a:ext cx="15465300" cy="4508400"/>
          </a:xfrm>
          <a:prstGeom prst="rect">
            <a:avLst/>
          </a:prstGeom>
          <a:noFill/>
          <a:ln>
            <a:noFill/>
          </a:ln>
        </p:spPr>
        <p:txBody>
          <a:bodyPr spcFirstLastPara="1" wrap="square" lIns="0" tIns="0" rIns="0" bIns="0" anchor="t" anchorCtr="0">
            <a:spAutoFit/>
          </a:bodyPr>
          <a:lstStyle/>
          <a:p>
            <a:pPr marL="669288" marR="0" lvl="1" indent="-334644" algn="just" rtl="0">
              <a:lnSpc>
                <a:spcPct val="169022"/>
              </a:lnSpc>
              <a:spcBef>
                <a:spcPts val="0"/>
              </a:spcBef>
              <a:spcAft>
                <a:spcPts val="0"/>
              </a:spcAft>
              <a:buClr>
                <a:srgbClr val="22423D"/>
              </a:buClr>
              <a:buSzPts val="3099"/>
              <a:buFont typeface="Roboto Serif"/>
              <a:buChar char="•"/>
            </a:pPr>
            <a:r>
              <a:rPr lang="en-US" sz="3099" i="0" u="none" strike="noStrike" cap="none">
                <a:solidFill>
                  <a:srgbClr val="22423D"/>
                </a:solidFill>
                <a:latin typeface="Roboto Serif"/>
                <a:ea typeface="Roboto Serif"/>
                <a:cs typeface="Roboto Serif"/>
                <a:sym typeface="Roboto Serif"/>
              </a:rPr>
              <a:t>We'll be making towers out of marshmallows and toothpicks. Some of you have done this before, but you can always get better, and you can always build higher.</a:t>
            </a:r>
            <a:endParaRPr>
              <a:latin typeface="Roboto Serif"/>
              <a:ea typeface="Roboto Serif"/>
              <a:cs typeface="Roboto Serif"/>
              <a:sym typeface="Roboto Serif"/>
            </a:endParaRPr>
          </a:p>
          <a:p>
            <a:pPr marL="669288" marR="0" lvl="1" indent="-334644" algn="just" rtl="0">
              <a:lnSpc>
                <a:spcPct val="169022"/>
              </a:lnSpc>
              <a:spcBef>
                <a:spcPts val="0"/>
              </a:spcBef>
              <a:spcAft>
                <a:spcPts val="0"/>
              </a:spcAft>
              <a:buClr>
                <a:srgbClr val="22423D"/>
              </a:buClr>
              <a:buSzPts val="3099"/>
              <a:buFont typeface="Roboto Serif"/>
              <a:buChar char="•"/>
            </a:pPr>
            <a:r>
              <a:rPr lang="en-US" sz="3099" i="0" u="none" strike="noStrike" cap="none">
                <a:solidFill>
                  <a:srgbClr val="22423D"/>
                </a:solidFill>
                <a:latin typeface="Roboto Serif"/>
                <a:ea typeface="Roboto Serif"/>
                <a:cs typeface="Roboto Serif"/>
                <a:sym typeface="Roboto Serif"/>
              </a:rPr>
              <a:t>Your goal in this game is to build the highest tower you can in 10 minutes. (or 15 minutes)</a:t>
            </a:r>
            <a:endParaRPr>
              <a:latin typeface="Roboto Serif"/>
              <a:ea typeface="Roboto Serif"/>
              <a:cs typeface="Roboto Serif"/>
              <a:sym typeface="Roboto Serif"/>
            </a:endParaRPr>
          </a:p>
          <a:p>
            <a:pPr marL="0" marR="0" lvl="0" indent="0" algn="just" rtl="0">
              <a:lnSpc>
                <a:spcPct val="169022"/>
              </a:lnSpc>
              <a:spcBef>
                <a:spcPts val="0"/>
              </a:spcBef>
              <a:spcAft>
                <a:spcPts val="0"/>
              </a:spcAft>
              <a:buNone/>
            </a:pPr>
            <a:endParaRPr sz="3099" b="0" i="0" u="none" strike="noStrike" cap="none">
              <a:solidFill>
                <a:srgbClr val="22423D"/>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AF6"/>
        </a:solidFill>
        <a:effectLst/>
      </p:bgPr>
    </p:bg>
    <p:spTree>
      <p:nvGrpSpPr>
        <p:cNvPr id="1" name="Shape 213"/>
        <p:cNvGrpSpPr/>
        <p:nvPr/>
      </p:nvGrpSpPr>
      <p:grpSpPr>
        <a:xfrm>
          <a:off x="0" y="0"/>
          <a:ext cx="0" cy="0"/>
          <a:chOff x="0" y="0"/>
          <a:chExt cx="0" cy="0"/>
        </a:xfrm>
      </p:grpSpPr>
      <p:sp>
        <p:nvSpPr>
          <p:cNvPr id="214" name="Google Shape;214;p16"/>
          <p:cNvSpPr/>
          <p:nvPr/>
        </p:nvSpPr>
        <p:spPr>
          <a:xfrm>
            <a:off x="-725740" y="-567945"/>
            <a:ext cx="4813501" cy="5492584"/>
          </a:xfrm>
          <a:custGeom>
            <a:avLst/>
            <a:gdLst/>
            <a:ahLst/>
            <a:cxnLst/>
            <a:rect l="l" t="t" r="r" b="b"/>
            <a:pathLst>
              <a:path w="4813501" h="5492584" extrusionOk="0">
                <a:moveTo>
                  <a:pt x="0" y="0"/>
                </a:moveTo>
                <a:lnTo>
                  <a:pt x="4813501" y="0"/>
                </a:lnTo>
                <a:lnTo>
                  <a:pt x="4813501" y="5492585"/>
                </a:lnTo>
                <a:lnTo>
                  <a:pt x="0" y="5492585"/>
                </a:lnTo>
                <a:lnTo>
                  <a:pt x="0" y="0"/>
                </a:lnTo>
                <a:close/>
              </a:path>
            </a:pathLst>
          </a:custGeom>
          <a:blipFill rotWithShape="1">
            <a:blip r:embed="rId3">
              <a:alphaModFix/>
            </a:blip>
            <a:stretch>
              <a:fillRect/>
            </a:stretch>
          </a:blipFill>
          <a:ln>
            <a:noFill/>
          </a:ln>
        </p:spPr>
        <p:txBody>
          <a:bodyPr/>
          <a:lstStyle/>
          <a:p>
            <a:endParaRPr lang="en-CA"/>
          </a:p>
        </p:txBody>
      </p:sp>
      <p:sp>
        <p:nvSpPr>
          <p:cNvPr id="216" name="Google Shape;216;p16"/>
          <p:cNvSpPr/>
          <p:nvPr/>
        </p:nvSpPr>
        <p:spPr>
          <a:xfrm>
            <a:off x="14094871" y="-5"/>
            <a:ext cx="5085708" cy="4114800"/>
          </a:xfrm>
          <a:custGeom>
            <a:avLst/>
            <a:gdLst/>
            <a:ahLst/>
            <a:cxnLst/>
            <a:rect l="l" t="t" r="r" b="b"/>
            <a:pathLst>
              <a:path w="5085708" h="4114800" extrusionOk="0">
                <a:moveTo>
                  <a:pt x="0" y="0"/>
                </a:moveTo>
                <a:lnTo>
                  <a:pt x="5085708" y="0"/>
                </a:lnTo>
                <a:lnTo>
                  <a:pt x="5085708" y="4114800"/>
                </a:lnTo>
                <a:lnTo>
                  <a:pt x="0" y="4114800"/>
                </a:lnTo>
                <a:lnTo>
                  <a:pt x="0" y="0"/>
                </a:lnTo>
                <a:close/>
              </a:path>
            </a:pathLst>
          </a:custGeom>
          <a:blipFill rotWithShape="1">
            <a:blip r:embed="rId4">
              <a:alphaModFix/>
            </a:blip>
            <a:stretch>
              <a:fillRect/>
            </a:stretch>
          </a:blipFill>
          <a:ln>
            <a:noFill/>
          </a:ln>
        </p:spPr>
        <p:txBody>
          <a:bodyPr/>
          <a:lstStyle/>
          <a:p>
            <a:endParaRPr lang="en-CA"/>
          </a:p>
        </p:txBody>
      </p:sp>
      <p:sp>
        <p:nvSpPr>
          <p:cNvPr id="217" name="Google Shape;217;p16"/>
          <p:cNvSpPr txBox="1"/>
          <p:nvPr/>
        </p:nvSpPr>
        <p:spPr>
          <a:xfrm>
            <a:off x="3137691" y="3380925"/>
            <a:ext cx="12393300" cy="6809400"/>
          </a:xfrm>
          <a:prstGeom prst="rect">
            <a:avLst/>
          </a:prstGeom>
          <a:noFill/>
          <a:ln>
            <a:noFill/>
          </a:ln>
        </p:spPr>
        <p:txBody>
          <a:bodyPr spcFirstLastPara="1" wrap="square" lIns="0" tIns="0" rIns="0" bIns="0" anchor="t" anchorCtr="0">
            <a:spAutoFit/>
          </a:bodyPr>
          <a:lstStyle/>
          <a:p>
            <a:pPr marL="647697" marR="0" lvl="1" indent="-323847" algn="ctr" rtl="0">
              <a:lnSpc>
                <a:spcPct val="125008"/>
              </a:lnSpc>
              <a:spcBef>
                <a:spcPts val="0"/>
              </a:spcBef>
              <a:spcAft>
                <a:spcPts val="0"/>
              </a:spcAft>
              <a:buClr>
                <a:srgbClr val="22423D"/>
              </a:buClr>
              <a:buSzPts val="2999"/>
              <a:buFont typeface="Roboto Serif"/>
              <a:buChar char="•"/>
            </a:pPr>
            <a:r>
              <a:rPr lang="en-US" sz="2999" i="0" u="none" strike="noStrike" cap="none">
                <a:solidFill>
                  <a:srgbClr val="22423D"/>
                </a:solidFill>
                <a:latin typeface="Roboto Serif"/>
                <a:ea typeface="Roboto Serif"/>
                <a:cs typeface="Roboto Serif"/>
                <a:sym typeface="Roboto Serif"/>
              </a:rPr>
              <a:t>We played this game because it's really hard. If we're going to do well, we need advice, and we need other people to show us the way.</a:t>
            </a:r>
            <a:endParaRPr>
              <a:latin typeface="Roboto Serif"/>
              <a:ea typeface="Roboto Serif"/>
              <a:cs typeface="Roboto Serif"/>
              <a:sym typeface="Roboto Serif"/>
            </a:endParaRPr>
          </a:p>
          <a:p>
            <a:pPr marL="647697" marR="0" lvl="1" indent="-323847" algn="ctr" rtl="0">
              <a:lnSpc>
                <a:spcPct val="125008"/>
              </a:lnSpc>
              <a:spcBef>
                <a:spcPts val="0"/>
              </a:spcBef>
              <a:spcAft>
                <a:spcPts val="0"/>
              </a:spcAft>
              <a:buClr>
                <a:srgbClr val="22423D"/>
              </a:buClr>
              <a:buSzPts val="2999"/>
              <a:buFont typeface="Roboto Serif"/>
              <a:buChar char="•"/>
            </a:pPr>
            <a:r>
              <a:rPr lang="en-US" sz="2999" i="0" u="none" strike="noStrike" cap="none">
                <a:solidFill>
                  <a:srgbClr val="22423D"/>
                </a:solidFill>
                <a:latin typeface="Roboto Serif"/>
                <a:ea typeface="Roboto Serif"/>
                <a:cs typeface="Roboto Serif"/>
                <a:sym typeface="Roboto Serif"/>
              </a:rPr>
              <a:t>Now, you can get advice from a lot of people, but the best advice comes from people who know a lot of things, and who care about you a lot.</a:t>
            </a:r>
            <a:endParaRPr>
              <a:latin typeface="Roboto Serif"/>
              <a:ea typeface="Roboto Serif"/>
              <a:cs typeface="Roboto Serif"/>
              <a:sym typeface="Roboto Serif"/>
            </a:endParaRPr>
          </a:p>
          <a:p>
            <a:pPr marL="647697" marR="0" lvl="1" indent="-323847" algn="ctr" rtl="0">
              <a:lnSpc>
                <a:spcPct val="125008"/>
              </a:lnSpc>
              <a:spcBef>
                <a:spcPts val="0"/>
              </a:spcBef>
              <a:spcAft>
                <a:spcPts val="0"/>
              </a:spcAft>
              <a:buClr>
                <a:srgbClr val="22423D"/>
              </a:buClr>
              <a:buSzPts val="2999"/>
              <a:buFont typeface="Roboto Serif"/>
              <a:buChar char="•"/>
            </a:pPr>
            <a:r>
              <a:rPr lang="en-US" sz="2999" i="0" u="none" strike="noStrike" cap="none">
                <a:solidFill>
                  <a:srgbClr val="22423D"/>
                </a:solidFill>
                <a:latin typeface="Roboto Serif"/>
                <a:ea typeface="Roboto Serif"/>
                <a:cs typeface="Roboto Serif"/>
                <a:sym typeface="Roboto Serif"/>
              </a:rPr>
              <a:t>That's why God has given us parents and guardians. Our parents and guardians are older than us, and they have seen a lot and they care about us a lot. So, it makes sense to listen to them. That's what Jesus did.</a:t>
            </a:r>
            <a:endParaRPr>
              <a:latin typeface="Roboto Serif"/>
              <a:ea typeface="Roboto Serif"/>
              <a:cs typeface="Roboto Serif"/>
              <a:sym typeface="Roboto Serif"/>
            </a:endParaRPr>
          </a:p>
          <a:p>
            <a:pPr marL="0" marR="0" lvl="0" indent="0" algn="l" rtl="0">
              <a:lnSpc>
                <a:spcPct val="125008"/>
              </a:lnSpc>
              <a:spcBef>
                <a:spcPts val="0"/>
              </a:spcBef>
              <a:spcAft>
                <a:spcPts val="0"/>
              </a:spcAft>
              <a:buNone/>
            </a:pPr>
            <a:endParaRPr sz="2999" b="0" i="0" u="none" strike="noStrike" cap="none">
              <a:solidFill>
                <a:srgbClr val="22423D"/>
              </a:solidFill>
              <a:latin typeface="Arial"/>
              <a:ea typeface="Arial"/>
              <a:cs typeface="Arial"/>
              <a:sym typeface="Arial"/>
            </a:endParaRPr>
          </a:p>
          <a:p>
            <a:pPr marL="0" marR="0" lvl="0" indent="0" algn="l" rtl="0">
              <a:lnSpc>
                <a:spcPct val="125008"/>
              </a:lnSpc>
              <a:spcBef>
                <a:spcPts val="0"/>
              </a:spcBef>
              <a:spcAft>
                <a:spcPts val="0"/>
              </a:spcAft>
              <a:buNone/>
            </a:pPr>
            <a:endParaRPr sz="2999" b="0" i="0" u="none" strike="noStrike" cap="none">
              <a:solidFill>
                <a:srgbClr val="22423D"/>
              </a:solidFill>
              <a:latin typeface="Arial"/>
              <a:ea typeface="Arial"/>
              <a:cs typeface="Arial"/>
              <a:sym typeface="Arial"/>
            </a:endParaRPr>
          </a:p>
        </p:txBody>
      </p:sp>
      <p:sp>
        <p:nvSpPr>
          <p:cNvPr id="2" name="Google Shape;102;p3">
            <a:extLst>
              <a:ext uri="{FF2B5EF4-FFF2-40B4-BE49-F238E27FC236}">
                <a16:creationId xmlns:a16="http://schemas.microsoft.com/office/drawing/2014/main" id="{A9F8B153-DB92-786A-97A1-B5216114E27B}"/>
              </a:ext>
            </a:extLst>
          </p:cNvPr>
          <p:cNvSpPr txBox="1"/>
          <p:nvPr/>
        </p:nvSpPr>
        <p:spPr>
          <a:xfrm>
            <a:off x="4066475" y="703845"/>
            <a:ext cx="10535700" cy="3050707"/>
          </a:xfrm>
          <a:prstGeom prst="rect">
            <a:avLst/>
          </a:prstGeom>
          <a:noFill/>
          <a:ln>
            <a:noFill/>
          </a:ln>
        </p:spPr>
        <p:txBody>
          <a:bodyPr spcFirstLastPara="1" wrap="square" lIns="0" tIns="0" rIns="0" bIns="0" anchor="t" anchorCtr="0">
            <a:spAutoFit/>
          </a:bodyPr>
          <a:lstStyle/>
          <a:p>
            <a:pPr marL="0" marR="0" lvl="0" indent="0" algn="ctr" rtl="0">
              <a:lnSpc>
                <a:spcPct val="83996"/>
              </a:lnSpc>
              <a:spcBef>
                <a:spcPts val="0"/>
              </a:spcBef>
              <a:spcAft>
                <a:spcPts val="0"/>
              </a:spcAft>
              <a:buNone/>
            </a:pPr>
            <a:r>
              <a:rPr lang="en-US" sz="11800" i="0" u="none" strike="noStrike" cap="none" dirty="0">
                <a:solidFill>
                  <a:srgbClr val="22423D"/>
                </a:solidFill>
                <a:latin typeface="Roboto Serif ExtraBold"/>
                <a:ea typeface="Roboto Serif ExtraBold"/>
                <a:cs typeface="Roboto Serif ExtraBold"/>
                <a:sym typeface="Roboto Serif ExtraBold"/>
              </a:rPr>
              <a:t>What Can We Learn?</a:t>
            </a:r>
            <a:endParaRPr sz="1100" dirty="0">
              <a:latin typeface="Roboto Serif ExtraBold"/>
              <a:ea typeface="Roboto Serif ExtraBold"/>
              <a:cs typeface="Roboto Serif ExtraBold"/>
              <a:sym typeface="Roboto Serif ExtraBo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AF6"/>
        </a:solidFill>
        <a:effectLst/>
      </p:bgPr>
    </p:bg>
    <p:spTree>
      <p:nvGrpSpPr>
        <p:cNvPr id="1" name="Shape 221"/>
        <p:cNvGrpSpPr/>
        <p:nvPr/>
      </p:nvGrpSpPr>
      <p:grpSpPr>
        <a:xfrm>
          <a:off x="0" y="0"/>
          <a:ext cx="0" cy="0"/>
          <a:chOff x="0" y="0"/>
          <a:chExt cx="0" cy="0"/>
        </a:xfrm>
      </p:grpSpPr>
      <p:sp>
        <p:nvSpPr>
          <p:cNvPr id="222" name="Google Shape;222;p17"/>
          <p:cNvSpPr/>
          <p:nvPr/>
        </p:nvSpPr>
        <p:spPr>
          <a:xfrm>
            <a:off x="-1101746" y="-1717592"/>
            <a:ext cx="4813501" cy="5492584"/>
          </a:xfrm>
          <a:custGeom>
            <a:avLst/>
            <a:gdLst/>
            <a:ahLst/>
            <a:cxnLst/>
            <a:rect l="l" t="t" r="r" b="b"/>
            <a:pathLst>
              <a:path w="4813501" h="5492584" extrusionOk="0">
                <a:moveTo>
                  <a:pt x="0" y="0"/>
                </a:moveTo>
                <a:lnTo>
                  <a:pt x="4813501" y="0"/>
                </a:lnTo>
                <a:lnTo>
                  <a:pt x="4813501" y="5492584"/>
                </a:lnTo>
                <a:lnTo>
                  <a:pt x="0" y="5492584"/>
                </a:lnTo>
                <a:lnTo>
                  <a:pt x="0" y="0"/>
                </a:lnTo>
                <a:close/>
              </a:path>
            </a:pathLst>
          </a:custGeom>
          <a:blipFill rotWithShape="1">
            <a:blip r:embed="rId3">
              <a:alphaModFix/>
            </a:blip>
            <a:stretch>
              <a:fillRect/>
            </a:stretch>
          </a:blipFill>
          <a:ln>
            <a:noFill/>
          </a:ln>
        </p:spPr>
        <p:txBody>
          <a:bodyPr/>
          <a:lstStyle/>
          <a:p>
            <a:endParaRPr lang="en-CA"/>
          </a:p>
        </p:txBody>
      </p:sp>
      <p:sp>
        <p:nvSpPr>
          <p:cNvPr id="223" name="Google Shape;223;p17"/>
          <p:cNvSpPr txBox="1"/>
          <p:nvPr/>
        </p:nvSpPr>
        <p:spPr>
          <a:xfrm>
            <a:off x="808050" y="3915925"/>
            <a:ext cx="12260400" cy="6250800"/>
          </a:xfrm>
          <a:prstGeom prst="rect">
            <a:avLst/>
          </a:prstGeom>
          <a:noFill/>
          <a:ln>
            <a:noFill/>
          </a:ln>
        </p:spPr>
        <p:txBody>
          <a:bodyPr spcFirstLastPara="1" wrap="square" lIns="0" tIns="0" rIns="0" bIns="0" anchor="t" anchorCtr="0">
            <a:spAutoFit/>
          </a:bodyPr>
          <a:lstStyle/>
          <a:p>
            <a:pPr marL="0" marR="0" lvl="0" indent="0" algn="ctr" rtl="0">
              <a:lnSpc>
                <a:spcPct val="125008"/>
              </a:lnSpc>
              <a:spcBef>
                <a:spcPts val="0"/>
              </a:spcBef>
              <a:spcAft>
                <a:spcPts val="0"/>
              </a:spcAft>
              <a:buNone/>
            </a:pPr>
            <a:r>
              <a:rPr lang="en-US" sz="2839" i="0" u="none" strike="noStrike" cap="none">
                <a:solidFill>
                  <a:srgbClr val="22423D"/>
                </a:solidFill>
                <a:latin typeface="Roboto Serif"/>
                <a:ea typeface="Roboto Serif"/>
                <a:cs typeface="Roboto Serif"/>
                <a:sym typeface="Roboto Serif"/>
              </a:rPr>
              <a:t>51 Jesus went back to Nazareth with his parents and obeyed them. His mother kept on thinking about all that had happened.</a:t>
            </a:r>
            <a:endParaRPr>
              <a:latin typeface="Roboto Serif"/>
              <a:ea typeface="Roboto Serif"/>
              <a:cs typeface="Roboto Serif"/>
              <a:sym typeface="Roboto Serif"/>
            </a:endParaRPr>
          </a:p>
          <a:p>
            <a:pPr marL="0" marR="0" lvl="0" indent="0" algn="ctr" rtl="0">
              <a:lnSpc>
                <a:spcPct val="125008"/>
              </a:lnSpc>
              <a:spcBef>
                <a:spcPts val="0"/>
              </a:spcBef>
              <a:spcAft>
                <a:spcPts val="0"/>
              </a:spcAft>
              <a:buNone/>
            </a:pPr>
            <a:r>
              <a:rPr lang="en-US" sz="2839" i="0" u="none" strike="noStrike" cap="none">
                <a:solidFill>
                  <a:srgbClr val="22423D"/>
                </a:solidFill>
                <a:latin typeface="Roboto Serif"/>
                <a:ea typeface="Roboto Serif"/>
                <a:cs typeface="Roboto Serif"/>
                <a:sym typeface="Roboto Serif"/>
              </a:rPr>
              <a:t>52 Jesus became wise, and He grew strong. God was pleased with Him and so were the people.</a:t>
            </a:r>
            <a:endParaRPr>
              <a:latin typeface="Roboto Serif"/>
              <a:ea typeface="Roboto Serif"/>
              <a:cs typeface="Roboto Serif"/>
              <a:sym typeface="Roboto Serif"/>
            </a:endParaRPr>
          </a:p>
          <a:p>
            <a:pPr marL="0" marR="0" lvl="0" indent="0" algn="ctr" rtl="0">
              <a:lnSpc>
                <a:spcPct val="125008"/>
              </a:lnSpc>
              <a:spcBef>
                <a:spcPts val="0"/>
              </a:spcBef>
              <a:spcAft>
                <a:spcPts val="0"/>
              </a:spcAft>
              <a:buNone/>
            </a:pPr>
            <a:endParaRPr sz="2839" i="0" u="none" strike="noStrike" cap="none">
              <a:solidFill>
                <a:srgbClr val="22423D"/>
              </a:solidFill>
              <a:latin typeface="Roboto Serif"/>
              <a:ea typeface="Roboto Serif"/>
              <a:cs typeface="Roboto Serif"/>
              <a:sym typeface="Roboto Serif"/>
            </a:endParaRPr>
          </a:p>
          <a:p>
            <a:pPr marL="0" marR="0" lvl="0" indent="0" algn="ctr" rtl="0">
              <a:lnSpc>
                <a:spcPct val="125008"/>
              </a:lnSpc>
              <a:spcBef>
                <a:spcPts val="0"/>
              </a:spcBef>
              <a:spcAft>
                <a:spcPts val="0"/>
              </a:spcAft>
              <a:buNone/>
            </a:pPr>
            <a:r>
              <a:rPr lang="en-US" sz="2839" i="0" u="none" strike="noStrike" cap="none">
                <a:solidFill>
                  <a:srgbClr val="22423D"/>
                </a:solidFill>
                <a:latin typeface="Roboto Serif"/>
                <a:ea typeface="Roboto Serif"/>
                <a:cs typeface="Roboto Serif"/>
                <a:sym typeface="Roboto Serif"/>
              </a:rPr>
              <a:t>Luke 2:51-52 (CEV)</a:t>
            </a:r>
            <a:endParaRPr>
              <a:latin typeface="Roboto Serif"/>
              <a:ea typeface="Roboto Serif"/>
              <a:cs typeface="Roboto Serif"/>
              <a:sym typeface="Roboto Serif"/>
            </a:endParaRPr>
          </a:p>
          <a:p>
            <a:pPr marL="0" marR="0" lvl="0" indent="0" algn="ctr" rtl="0">
              <a:lnSpc>
                <a:spcPct val="125008"/>
              </a:lnSpc>
              <a:spcBef>
                <a:spcPts val="0"/>
              </a:spcBef>
              <a:spcAft>
                <a:spcPts val="0"/>
              </a:spcAft>
              <a:buNone/>
            </a:pPr>
            <a:endParaRPr sz="2839" b="0" i="0" u="none" strike="noStrike" cap="none">
              <a:solidFill>
                <a:srgbClr val="22423D"/>
              </a:solidFill>
              <a:latin typeface="Arial"/>
              <a:ea typeface="Arial"/>
              <a:cs typeface="Arial"/>
              <a:sym typeface="Arial"/>
            </a:endParaRPr>
          </a:p>
          <a:p>
            <a:pPr marL="0" marR="0" lvl="0" indent="0" algn="ctr" rtl="0">
              <a:lnSpc>
                <a:spcPct val="321451"/>
              </a:lnSpc>
              <a:spcBef>
                <a:spcPts val="0"/>
              </a:spcBef>
              <a:spcAft>
                <a:spcPts val="0"/>
              </a:spcAft>
              <a:buNone/>
            </a:pPr>
            <a:endParaRPr sz="2839" b="0" i="0" u="none" strike="noStrike" cap="none">
              <a:solidFill>
                <a:srgbClr val="22423D"/>
              </a:solidFill>
              <a:latin typeface="Arial"/>
              <a:ea typeface="Arial"/>
              <a:cs typeface="Arial"/>
              <a:sym typeface="Arial"/>
            </a:endParaRPr>
          </a:p>
          <a:p>
            <a:pPr marL="0" marR="0" lvl="0" indent="0" algn="l" rtl="0">
              <a:lnSpc>
                <a:spcPct val="133920"/>
              </a:lnSpc>
              <a:spcBef>
                <a:spcPts val="0"/>
              </a:spcBef>
              <a:spcAft>
                <a:spcPts val="0"/>
              </a:spcAft>
              <a:buNone/>
            </a:pPr>
            <a:endParaRPr sz="2839" b="0" i="0" u="none" strike="noStrike" cap="none">
              <a:solidFill>
                <a:srgbClr val="22423D"/>
              </a:solidFill>
              <a:latin typeface="Arial"/>
              <a:ea typeface="Arial"/>
              <a:cs typeface="Arial"/>
              <a:sym typeface="Arial"/>
            </a:endParaRPr>
          </a:p>
          <a:p>
            <a:pPr marL="0" marR="0" lvl="0" indent="0" algn="l" rtl="0">
              <a:lnSpc>
                <a:spcPct val="133920"/>
              </a:lnSpc>
              <a:spcBef>
                <a:spcPts val="0"/>
              </a:spcBef>
              <a:spcAft>
                <a:spcPts val="0"/>
              </a:spcAft>
              <a:buNone/>
            </a:pPr>
            <a:endParaRPr sz="2839" b="0" i="0" u="none" strike="noStrike" cap="none">
              <a:solidFill>
                <a:srgbClr val="22423D"/>
              </a:solidFill>
              <a:latin typeface="Arial"/>
              <a:ea typeface="Arial"/>
              <a:cs typeface="Arial"/>
              <a:sym typeface="Arial"/>
            </a:endParaRPr>
          </a:p>
        </p:txBody>
      </p:sp>
      <p:sp>
        <p:nvSpPr>
          <p:cNvPr id="224" name="Google Shape;224;p17"/>
          <p:cNvSpPr/>
          <p:nvPr/>
        </p:nvSpPr>
        <p:spPr>
          <a:xfrm>
            <a:off x="13322932" y="6172200"/>
            <a:ext cx="4965068" cy="4114800"/>
          </a:xfrm>
          <a:custGeom>
            <a:avLst/>
            <a:gdLst/>
            <a:ahLst/>
            <a:cxnLst/>
            <a:rect l="l" t="t" r="r" b="b"/>
            <a:pathLst>
              <a:path w="4965068" h="4114800" extrusionOk="0">
                <a:moveTo>
                  <a:pt x="0" y="0"/>
                </a:moveTo>
                <a:lnTo>
                  <a:pt x="4965068" y="0"/>
                </a:lnTo>
                <a:lnTo>
                  <a:pt x="4965068" y="4114800"/>
                </a:lnTo>
                <a:lnTo>
                  <a:pt x="0" y="4114800"/>
                </a:lnTo>
                <a:lnTo>
                  <a:pt x="0" y="0"/>
                </a:lnTo>
                <a:close/>
              </a:path>
            </a:pathLst>
          </a:custGeom>
          <a:blipFill rotWithShape="1">
            <a:blip r:embed="rId4">
              <a:alphaModFix/>
            </a:blip>
            <a:stretch>
              <a:fillRect/>
            </a:stretch>
          </a:blipFill>
          <a:ln>
            <a:noFill/>
          </a:ln>
        </p:spPr>
        <p:txBody>
          <a:bodyPr/>
          <a:lstStyle/>
          <a:p>
            <a:endParaRPr lang="en-CA"/>
          </a:p>
        </p:txBody>
      </p:sp>
      <p:sp>
        <p:nvSpPr>
          <p:cNvPr id="225" name="Google Shape;225;p17"/>
          <p:cNvSpPr txBox="1"/>
          <p:nvPr/>
        </p:nvSpPr>
        <p:spPr>
          <a:xfrm>
            <a:off x="2330900" y="668175"/>
            <a:ext cx="14389500" cy="1680900"/>
          </a:xfrm>
          <a:prstGeom prst="rect">
            <a:avLst/>
          </a:prstGeom>
          <a:noFill/>
          <a:ln>
            <a:noFill/>
          </a:ln>
        </p:spPr>
        <p:txBody>
          <a:bodyPr spcFirstLastPara="1" wrap="square" lIns="0" tIns="0" rIns="0" bIns="0" anchor="t" anchorCtr="0">
            <a:spAutoFit/>
          </a:bodyPr>
          <a:lstStyle/>
          <a:p>
            <a:pPr marL="0" marR="0" lvl="0" indent="0" algn="ctr" rtl="0">
              <a:lnSpc>
                <a:spcPct val="83996"/>
              </a:lnSpc>
              <a:spcBef>
                <a:spcPts val="0"/>
              </a:spcBef>
              <a:spcAft>
                <a:spcPts val="0"/>
              </a:spcAft>
              <a:buNone/>
            </a:pPr>
            <a:r>
              <a:rPr lang="en-US" sz="13000" b="1" i="0" u="none" strike="noStrike" cap="none">
                <a:solidFill>
                  <a:srgbClr val="22423D"/>
                </a:solidFill>
                <a:latin typeface="Roboto Serif"/>
                <a:ea typeface="Roboto Serif"/>
                <a:cs typeface="Roboto Serif"/>
                <a:sym typeface="Roboto Serif"/>
              </a:rPr>
              <a:t>Bible Reference</a:t>
            </a:r>
            <a:endParaRPr sz="13000" b="1">
              <a:latin typeface="Roboto Serif"/>
              <a:ea typeface="Roboto Serif"/>
              <a:cs typeface="Roboto Serif"/>
              <a:sym typeface="Roboto Serif"/>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AF6"/>
        </a:solidFill>
        <a:effectLst/>
      </p:bgPr>
    </p:bg>
    <p:spTree>
      <p:nvGrpSpPr>
        <p:cNvPr id="1" name="Shape 229"/>
        <p:cNvGrpSpPr/>
        <p:nvPr/>
      </p:nvGrpSpPr>
      <p:grpSpPr>
        <a:xfrm>
          <a:off x="0" y="0"/>
          <a:ext cx="0" cy="0"/>
          <a:chOff x="0" y="0"/>
          <a:chExt cx="0" cy="0"/>
        </a:xfrm>
      </p:grpSpPr>
      <p:sp>
        <p:nvSpPr>
          <p:cNvPr id="230" name="Google Shape;230;p18"/>
          <p:cNvSpPr/>
          <p:nvPr/>
        </p:nvSpPr>
        <p:spPr>
          <a:xfrm>
            <a:off x="-1207440" y="-349084"/>
            <a:ext cx="4813501" cy="5492584"/>
          </a:xfrm>
          <a:custGeom>
            <a:avLst/>
            <a:gdLst/>
            <a:ahLst/>
            <a:cxnLst/>
            <a:rect l="l" t="t" r="r" b="b"/>
            <a:pathLst>
              <a:path w="4813501" h="5492584" extrusionOk="0">
                <a:moveTo>
                  <a:pt x="0" y="0"/>
                </a:moveTo>
                <a:lnTo>
                  <a:pt x="4813501" y="0"/>
                </a:lnTo>
                <a:lnTo>
                  <a:pt x="4813501" y="5492584"/>
                </a:lnTo>
                <a:lnTo>
                  <a:pt x="0" y="5492584"/>
                </a:lnTo>
                <a:lnTo>
                  <a:pt x="0" y="0"/>
                </a:lnTo>
                <a:close/>
              </a:path>
            </a:pathLst>
          </a:custGeom>
          <a:blipFill rotWithShape="1">
            <a:blip r:embed="rId3">
              <a:alphaModFix/>
            </a:blip>
            <a:stretch>
              <a:fillRect/>
            </a:stretch>
          </a:blipFill>
          <a:ln>
            <a:noFill/>
          </a:ln>
        </p:spPr>
        <p:txBody>
          <a:bodyPr/>
          <a:lstStyle/>
          <a:p>
            <a:endParaRPr lang="en-CA"/>
          </a:p>
        </p:txBody>
      </p:sp>
      <p:sp>
        <p:nvSpPr>
          <p:cNvPr id="231" name="Google Shape;231;p18"/>
          <p:cNvSpPr txBox="1"/>
          <p:nvPr/>
        </p:nvSpPr>
        <p:spPr>
          <a:xfrm>
            <a:off x="3853258" y="2690609"/>
            <a:ext cx="10902000" cy="3924000"/>
          </a:xfrm>
          <a:prstGeom prst="rect">
            <a:avLst/>
          </a:prstGeom>
          <a:noFill/>
          <a:ln>
            <a:noFill/>
          </a:ln>
        </p:spPr>
        <p:txBody>
          <a:bodyPr spcFirstLastPara="1" wrap="square" lIns="0" tIns="0" rIns="0" bIns="0" anchor="t" anchorCtr="0">
            <a:spAutoFit/>
          </a:bodyPr>
          <a:lstStyle/>
          <a:p>
            <a:pPr marL="0" marR="0" lvl="0" indent="0" algn="ctr" rtl="0">
              <a:lnSpc>
                <a:spcPct val="125008"/>
              </a:lnSpc>
              <a:spcBef>
                <a:spcPts val="0"/>
              </a:spcBef>
              <a:spcAft>
                <a:spcPts val="0"/>
              </a:spcAft>
              <a:buNone/>
            </a:pPr>
            <a:r>
              <a:rPr lang="en-US" sz="2999" i="0" u="none" strike="noStrike" cap="none">
                <a:solidFill>
                  <a:srgbClr val="22423D"/>
                </a:solidFill>
                <a:latin typeface="Roboto Serif"/>
                <a:ea typeface="Roboto Serif"/>
                <a:cs typeface="Roboto Serif"/>
                <a:sym typeface="Roboto Serif"/>
              </a:rPr>
              <a:t>These verses tell us that Jesus obeyed His parents, and He became wise. In the original language, it says Jesus grew in wisdom. He still had things to learn.</a:t>
            </a:r>
            <a:endParaRPr>
              <a:latin typeface="Roboto Serif"/>
              <a:ea typeface="Roboto Serif"/>
              <a:cs typeface="Roboto Serif"/>
              <a:sym typeface="Roboto Serif"/>
            </a:endParaRPr>
          </a:p>
          <a:p>
            <a:pPr marL="0" marR="0" lvl="0" indent="0" algn="ctr" rtl="0">
              <a:lnSpc>
                <a:spcPct val="125008"/>
              </a:lnSpc>
              <a:spcBef>
                <a:spcPts val="0"/>
              </a:spcBef>
              <a:spcAft>
                <a:spcPts val="0"/>
              </a:spcAft>
              <a:buNone/>
            </a:pPr>
            <a:r>
              <a:rPr lang="en-US" sz="2999" i="0" u="none" strike="noStrike" cap="none">
                <a:solidFill>
                  <a:srgbClr val="22423D"/>
                </a:solidFill>
                <a:latin typeface="Roboto Serif"/>
                <a:ea typeface="Roboto Serif"/>
                <a:cs typeface="Roboto Serif"/>
                <a:sym typeface="Roboto Serif"/>
              </a:rPr>
              <a:t>He still had room to grow. And, his parents had things to teach him, and his parents could help him to grow.</a:t>
            </a:r>
            <a:endParaRPr>
              <a:latin typeface="Roboto Serif"/>
              <a:ea typeface="Roboto Serif"/>
              <a:cs typeface="Roboto Serif"/>
              <a:sym typeface="Roboto Serif"/>
            </a:endParaRPr>
          </a:p>
          <a:p>
            <a:pPr marL="0" marR="0" lvl="0" indent="0" algn="ctr" rtl="0">
              <a:lnSpc>
                <a:spcPct val="125008"/>
              </a:lnSpc>
              <a:spcBef>
                <a:spcPts val="0"/>
              </a:spcBef>
              <a:spcAft>
                <a:spcPts val="0"/>
              </a:spcAft>
              <a:buNone/>
            </a:pPr>
            <a:endParaRPr sz="2999" b="0" i="0" u="none" strike="noStrike" cap="none">
              <a:solidFill>
                <a:srgbClr val="22423D"/>
              </a:solidFill>
              <a:latin typeface="Arial"/>
              <a:ea typeface="Arial"/>
              <a:cs typeface="Arial"/>
              <a:sym typeface="Arial"/>
            </a:endParaRPr>
          </a:p>
          <a:p>
            <a:pPr marL="0" marR="0" lvl="0" indent="0" algn="ctr" rtl="0">
              <a:lnSpc>
                <a:spcPct val="125008"/>
              </a:lnSpc>
              <a:spcBef>
                <a:spcPts val="0"/>
              </a:spcBef>
              <a:spcAft>
                <a:spcPts val="0"/>
              </a:spcAft>
              <a:buNone/>
            </a:pPr>
            <a:endParaRPr sz="2999" b="0" i="0" u="none" strike="noStrike" cap="none">
              <a:solidFill>
                <a:srgbClr val="22423D"/>
              </a:solidFill>
              <a:latin typeface="Arial"/>
              <a:ea typeface="Arial"/>
              <a:cs typeface="Arial"/>
              <a:sym typeface="Arial"/>
            </a:endParaRPr>
          </a:p>
        </p:txBody>
      </p:sp>
      <p:sp>
        <p:nvSpPr>
          <p:cNvPr id="232" name="Google Shape;232;p18"/>
          <p:cNvSpPr/>
          <p:nvPr/>
        </p:nvSpPr>
        <p:spPr>
          <a:xfrm>
            <a:off x="12917951" y="205057"/>
            <a:ext cx="5370049" cy="4114800"/>
          </a:xfrm>
          <a:custGeom>
            <a:avLst/>
            <a:gdLst/>
            <a:ahLst/>
            <a:cxnLst/>
            <a:rect l="l" t="t" r="r" b="b"/>
            <a:pathLst>
              <a:path w="5370049" h="4114800" extrusionOk="0">
                <a:moveTo>
                  <a:pt x="0" y="0"/>
                </a:moveTo>
                <a:lnTo>
                  <a:pt x="5370049" y="0"/>
                </a:lnTo>
                <a:lnTo>
                  <a:pt x="5370049" y="4114800"/>
                </a:lnTo>
                <a:lnTo>
                  <a:pt x="0" y="4114800"/>
                </a:lnTo>
                <a:lnTo>
                  <a:pt x="0" y="0"/>
                </a:lnTo>
                <a:close/>
              </a:path>
            </a:pathLst>
          </a:custGeom>
          <a:blipFill rotWithShape="1">
            <a:blip r:embed="rId4">
              <a:alphaModFix/>
            </a:blip>
            <a:stretch>
              <a:fillRect/>
            </a:stretch>
          </a:blipFill>
          <a:ln>
            <a:noFill/>
          </a:ln>
        </p:spPr>
        <p:txBody>
          <a:bodyPr/>
          <a:lstStyle/>
          <a:p>
            <a:endParaRPr lang="en-CA"/>
          </a:p>
        </p:txBody>
      </p:sp>
      <p:sp>
        <p:nvSpPr>
          <p:cNvPr id="233" name="Google Shape;233;p18"/>
          <p:cNvSpPr/>
          <p:nvPr/>
        </p:nvSpPr>
        <p:spPr>
          <a:xfrm>
            <a:off x="6889405" y="6172200"/>
            <a:ext cx="4204138" cy="4114800"/>
          </a:xfrm>
          <a:custGeom>
            <a:avLst/>
            <a:gdLst/>
            <a:ahLst/>
            <a:cxnLst/>
            <a:rect l="l" t="t" r="r" b="b"/>
            <a:pathLst>
              <a:path w="4204138" h="4114800" extrusionOk="0">
                <a:moveTo>
                  <a:pt x="0" y="0"/>
                </a:moveTo>
                <a:lnTo>
                  <a:pt x="4204138" y="0"/>
                </a:lnTo>
                <a:lnTo>
                  <a:pt x="4204138" y="4114800"/>
                </a:lnTo>
                <a:lnTo>
                  <a:pt x="0" y="4114800"/>
                </a:lnTo>
                <a:lnTo>
                  <a:pt x="0" y="0"/>
                </a:lnTo>
                <a:close/>
              </a:path>
            </a:pathLst>
          </a:custGeom>
          <a:blipFill rotWithShape="1">
            <a:blip r:embed="rId5">
              <a:alphaModFix/>
            </a:blip>
            <a:stretch>
              <a:fillRect/>
            </a:stretch>
          </a:blipFill>
          <a:ln>
            <a:noFill/>
          </a:ln>
        </p:spPr>
        <p:txBody>
          <a:bodyPr/>
          <a:lstStyle/>
          <a:p>
            <a:endParaRPr lang="en-CA"/>
          </a:p>
        </p:txBody>
      </p:sp>
      <p:sp>
        <p:nvSpPr>
          <p:cNvPr id="234" name="Google Shape;234;p18"/>
          <p:cNvSpPr txBox="1"/>
          <p:nvPr/>
        </p:nvSpPr>
        <p:spPr>
          <a:xfrm>
            <a:off x="3030149" y="581025"/>
            <a:ext cx="12680100" cy="1680900"/>
          </a:xfrm>
          <a:prstGeom prst="rect">
            <a:avLst/>
          </a:prstGeom>
          <a:noFill/>
          <a:ln>
            <a:noFill/>
          </a:ln>
        </p:spPr>
        <p:txBody>
          <a:bodyPr spcFirstLastPara="1" wrap="square" lIns="0" tIns="0" rIns="0" bIns="0" anchor="t" anchorCtr="0">
            <a:spAutoFit/>
          </a:bodyPr>
          <a:lstStyle/>
          <a:p>
            <a:pPr marL="0" marR="0" lvl="0" indent="0" algn="ctr" rtl="0">
              <a:lnSpc>
                <a:spcPct val="83996"/>
              </a:lnSpc>
              <a:spcBef>
                <a:spcPts val="0"/>
              </a:spcBef>
              <a:spcAft>
                <a:spcPts val="0"/>
              </a:spcAft>
              <a:buNone/>
            </a:pPr>
            <a:r>
              <a:rPr lang="en-US" sz="13000" b="1" i="0" u="none" strike="noStrike" cap="none">
                <a:solidFill>
                  <a:srgbClr val="22423D"/>
                </a:solidFill>
                <a:latin typeface="Roboto Serif"/>
                <a:ea typeface="Roboto Serif"/>
                <a:cs typeface="Roboto Serif"/>
                <a:sym typeface="Roboto Serif"/>
              </a:rPr>
              <a:t>Explanation</a:t>
            </a:r>
            <a:endParaRPr sz="13000" b="1">
              <a:latin typeface="Roboto Serif"/>
              <a:ea typeface="Roboto Serif"/>
              <a:cs typeface="Roboto Serif"/>
              <a:sym typeface="Roboto Serif"/>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AF6"/>
        </a:solidFill>
        <a:effectLst/>
      </p:bgPr>
    </p:bg>
    <p:spTree>
      <p:nvGrpSpPr>
        <p:cNvPr id="1" name="Shape 238"/>
        <p:cNvGrpSpPr/>
        <p:nvPr/>
      </p:nvGrpSpPr>
      <p:grpSpPr>
        <a:xfrm>
          <a:off x="0" y="0"/>
          <a:ext cx="0" cy="0"/>
          <a:chOff x="0" y="0"/>
          <a:chExt cx="0" cy="0"/>
        </a:xfrm>
      </p:grpSpPr>
      <p:sp>
        <p:nvSpPr>
          <p:cNvPr id="239" name="Google Shape;239;p19"/>
          <p:cNvSpPr/>
          <p:nvPr/>
        </p:nvSpPr>
        <p:spPr>
          <a:xfrm>
            <a:off x="-1207440" y="-1193295"/>
            <a:ext cx="4813501" cy="5492584"/>
          </a:xfrm>
          <a:custGeom>
            <a:avLst/>
            <a:gdLst/>
            <a:ahLst/>
            <a:cxnLst/>
            <a:rect l="l" t="t" r="r" b="b"/>
            <a:pathLst>
              <a:path w="4813501" h="5492584" extrusionOk="0">
                <a:moveTo>
                  <a:pt x="0" y="0"/>
                </a:moveTo>
                <a:lnTo>
                  <a:pt x="4813501" y="0"/>
                </a:lnTo>
                <a:lnTo>
                  <a:pt x="4813501" y="5492585"/>
                </a:lnTo>
                <a:lnTo>
                  <a:pt x="0" y="5492585"/>
                </a:lnTo>
                <a:lnTo>
                  <a:pt x="0" y="0"/>
                </a:lnTo>
                <a:close/>
              </a:path>
            </a:pathLst>
          </a:custGeom>
          <a:blipFill rotWithShape="1">
            <a:blip r:embed="rId3">
              <a:alphaModFix/>
            </a:blip>
            <a:stretch>
              <a:fillRect/>
            </a:stretch>
          </a:blipFill>
          <a:ln>
            <a:noFill/>
          </a:ln>
        </p:spPr>
        <p:txBody>
          <a:bodyPr/>
          <a:lstStyle/>
          <a:p>
            <a:endParaRPr lang="en-CA"/>
          </a:p>
        </p:txBody>
      </p:sp>
      <p:sp>
        <p:nvSpPr>
          <p:cNvPr id="240" name="Google Shape;240;p19"/>
          <p:cNvSpPr/>
          <p:nvPr/>
        </p:nvSpPr>
        <p:spPr>
          <a:xfrm>
            <a:off x="14467796" y="-233930"/>
            <a:ext cx="5085708" cy="4114800"/>
          </a:xfrm>
          <a:custGeom>
            <a:avLst/>
            <a:gdLst/>
            <a:ahLst/>
            <a:cxnLst/>
            <a:rect l="l" t="t" r="r" b="b"/>
            <a:pathLst>
              <a:path w="5085708" h="4114800" extrusionOk="0">
                <a:moveTo>
                  <a:pt x="0" y="0"/>
                </a:moveTo>
                <a:lnTo>
                  <a:pt x="5085708" y="0"/>
                </a:lnTo>
                <a:lnTo>
                  <a:pt x="5085708" y="4114800"/>
                </a:lnTo>
                <a:lnTo>
                  <a:pt x="0" y="4114800"/>
                </a:lnTo>
                <a:lnTo>
                  <a:pt x="0" y="0"/>
                </a:lnTo>
                <a:close/>
              </a:path>
            </a:pathLst>
          </a:custGeom>
          <a:blipFill rotWithShape="1">
            <a:blip r:embed="rId4">
              <a:alphaModFix/>
            </a:blip>
            <a:stretch>
              <a:fillRect/>
            </a:stretch>
          </a:blipFill>
          <a:ln>
            <a:noFill/>
          </a:ln>
        </p:spPr>
        <p:txBody>
          <a:bodyPr/>
          <a:lstStyle/>
          <a:p>
            <a:endParaRPr lang="en-CA"/>
          </a:p>
        </p:txBody>
      </p:sp>
      <p:sp>
        <p:nvSpPr>
          <p:cNvPr id="241" name="Google Shape;241;p19"/>
          <p:cNvSpPr txBox="1"/>
          <p:nvPr/>
        </p:nvSpPr>
        <p:spPr>
          <a:xfrm>
            <a:off x="3137691" y="3804887"/>
            <a:ext cx="12393300" cy="4500900"/>
          </a:xfrm>
          <a:prstGeom prst="rect">
            <a:avLst/>
          </a:prstGeom>
          <a:noFill/>
          <a:ln>
            <a:noFill/>
          </a:ln>
        </p:spPr>
        <p:txBody>
          <a:bodyPr spcFirstLastPara="1" wrap="square" lIns="0" tIns="0" rIns="0" bIns="0" anchor="t" anchorCtr="0">
            <a:spAutoFit/>
          </a:bodyPr>
          <a:lstStyle/>
          <a:p>
            <a:pPr marL="0" marR="0" lvl="0" indent="0" algn="ctr" rtl="0">
              <a:lnSpc>
                <a:spcPct val="125008"/>
              </a:lnSpc>
              <a:spcBef>
                <a:spcPts val="0"/>
              </a:spcBef>
              <a:spcAft>
                <a:spcPts val="0"/>
              </a:spcAft>
              <a:buNone/>
            </a:pPr>
            <a:r>
              <a:rPr lang="en-US" sz="2999" i="0" u="none" strike="noStrike" cap="none">
                <a:solidFill>
                  <a:srgbClr val="22423D"/>
                </a:solidFill>
                <a:latin typeface="Roboto Serif"/>
                <a:ea typeface="Roboto Serif"/>
                <a:cs typeface="Roboto Serif"/>
                <a:sym typeface="Roboto Serif"/>
              </a:rPr>
              <a:t>When we see that Jesus obeyed his parents, that's a clue to us that it's normally a good idea to obey our parents. This is because they are helping us to grow, and they have a lot of things to teach us.</a:t>
            </a:r>
            <a:endParaRPr>
              <a:latin typeface="Roboto Serif"/>
              <a:ea typeface="Roboto Serif"/>
              <a:cs typeface="Roboto Serif"/>
              <a:sym typeface="Roboto Serif"/>
            </a:endParaRPr>
          </a:p>
          <a:p>
            <a:pPr marL="0" marR="0" lvl="0" indent="0" algn="ctr" rtl="0">
              <a:lnSpc>
                <a:spcPct val="125008"/>
              </a:lnSpc>
              <a:spcBef>
                <a:spcPts val="0"/>
              </a:spcBef>
              <a:spcAft>
                <a:spcPts val="0"/>
              </a:spcAft>
              <a:buNone/>
            </a:pPr>
            <a:r>
              <a:rPr lang="en-US" sz="2999" i="0" u="none" strike="noStrike" cap="none">
                <a:solidFill>
                  <a:srgbClr val="22423D"/>
                </a:solidFill>
                <a:latin typeface="Roboto Serif"/>
                <a:ea typeface="Roboto Serif"/>
                <a:cs typeface="Roboto Serif"/>
                <a:sym typeface="Roboto Serif"/>
              </a:rPr>
              <a:t>The more we grow, the better we will be at doing God's work and making a difference</a:t>
            </a:r>
            <a:endParaRPr>
              <a:latin typeface="Roboto Serif"/>
              <a:ea typeface="Roboto Serif"/>
              <a:cs typeface="Roboto Serif"/>
              <a:sym typeface="Roboto Serif"/>
            </a:endParaRPr>
          </a:p>
          <a:p>
            <a:pPr marL="0" marR="0" lvl="0" indent="0" algn="l" rtl="0">
              <a:lnSpc>
                <a:spcPct val="125008"/>
              </a:lnSpc>
              <a:spcBef>
                <a:spcPts val="0"/>
              </a:spcBef>
              <a:spcAft>
                <a:spcPts val="0"/>
              </a:spcAft>
              <a:buNone/>
            </a:pPr>
            <a:endParaRPr sz="2999" b="0" i="0" u="none" strike="noStrike" cap="none">
              <a:solidFill>
                <a:srgbClr val="22423D"/>
              </a:solidFill>
              <a:latin typeface="Arial"/>
              <a:ea typeface="Arial"/>
              <a:cs typeface="Arial"/>
              <a:sym typeface="Arial"/>
            </a:endParaRPr>
          </a:p>
          <a:p>
            <a:pPr marL="0" marR="0" lvl="0" indent="0" algn="l" rtl="0">
              <a:lnSpc>
                <a:spcPct val="125008"/>
              </a:lnSpc>
              <a:spcBef>
                <a:spcPts val="0"/>
              </a:spcBef>
              <a:spcAft>
                <a:spcPts val="0"/>
              </a:spcAft>
              <a:buNone/>
            </a:pPr>
            <a:endParaRPr sz="2999" b="0" i="0" u="none" strike="noStrike" cap="none">
              <a:solidFill>
                <a:srgbClr val="22423D"/>
              </a:solidFill>
              <a:latin typeface="Arial"/>
              <a:ea typeface="Arial"/>
              <a:cs typeface="Arial"/>
              <a:sym typeface="Arial"/>
            </a:endParaRPr>
          </a:p>
        </p:txBody>
      </p:sp>
      <p:sp>
        <p:nvSpPr>
          <p:cNvPr id="242" name="Google Shape;242;p19"/>
          <p:cNvSpPr/>
          <p:nvPr/>
        </p:nvSpPr>
        <p:spPr>
          <a:xfrm>
            <a:off x="5676724" y="6837231"/>
            <a:ext cx="7315200" cy="2916936"/>
          </a:xfrm>
          <a:custGeom>
            <a:avLst/>
            <a:gdLst/>
            <a:ahLst/>
            <a:cxnLst/>
            <a:rect l="l" t="t" r="r" b="b"/>
            <a:pathLst>
              <a:path w="7315200" h="2916936" extrusionOk="0">
                <a:moveTo>
                  <a:pt x="0" y="0"/>
                </a:moveTo>
                <a:lnTo>
                  <a:pt x="7315200" y="0"/>
                </a:lnTo>
                <a:lnTo>
                  <a:pt x="7315200" y="2916936"/>
                </a:lnTo>
                <a:lnTo>
                  <a:pt x="0" y="2916936"/>
                </a:lnTo>
                <a:lnTo>
                  <a:pt x="0" y="0"/>
                </a:lnTo>
                <a:close/>
              </a:path>
            </a:pathLst>
          </a:custGeom>
          <a:blipFill rotWithShape="1">
            <a:blip r:embed="rId5">
              <a:alphaModFix/>
            </a:blip>
            <a:stretch>
              <a:fillRect/>
            </a:stretch>
          </a:blipFill>
          <a:ln>
            <a:noFill/>
          </a:ln>
        </p:spPr>
        <p:txBody>
          <a:bodyPr/>
          <a:lstStyle/>
          <a:p>
            <a:endParaRPr lang="en-CA"/>
          </a:p>
        </p:txBody>
      </p:sp>
      <p:sp>
        <p:nvSpPr>
          <p:cNvPr id="243" name="Google Shape;243;p19"/>
          <p:cNvSpPr txBox="1"/>
          <p:nvPr/>
        </p:nvSpPr>
        <p:spPr>
          <a:xfrm>
            <a:off x="1336376" y="724275"/>
            <a:ext cx="16207500" cy="2198400"/>
          </a:xfrm>
          <a:prstGeom prst="rect">
            <a:avLst/>
          </a:prstGeom>
          <a:noFill/>
          <a:ln>
            <a:noFill/>
          </a:ln>
        </p:spPr>
        <p:txBody>
          <a:bodyPr spcFirstLastPara="1" wrap="square" lIns="0" tIns="0" rIns="0" bIns="0" anchor="t" anchorCtr="0">
            <a:spAutoFit/>
          </a:bodyPr>
          <a:lstStyle/>
          <a:p>
            <a:pPr marL="0" marR="0" lvl="0" indent="0" algn="ctr" rtl="0">
              <a:lnSpc>
                <a:spcPct val="83996"/>
              </a:lnSpc>
              <a:spcBef>
                <a:spcPts val="0"/>
              </a:spcBef>
              <a:spcAft>
                <a:spcPts val="0"/>
              </a:spcAft>
              <a:buNone/>
            </a:pPr>
            <a:r>
              <a:rPr lang="en-US" sz="17003" b="1" i="0" u="none" strike="noStrike" cap="none">
                <a:solidFill>
                  <a:srgbClr val="22423D"/>
                </a:solidFill>
                <a:latin typeface="Roboto Serif"/>
                <a:ea typeface="Roboto Serif"/>
                <a:cs typeface="Roboto Serif"/>
                <a:sym typeface="Roboto Serif"/>
              </a:rPr>
              <a:t>Application</a:t>
            </a:r>
            <a:endParaRPr b="1">
              <a:latin typeface="Roboto Serif"/>
              <a:ea typeface="Roboto Serif"/>
              <a:cs typeface="Roboto Serif"/>
              <a:sym typeface="Roboto Serif"/>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AF6"/>
        </a:solidFill>
        <a:effectLst/>
      </p:bgPr>
    </p:bg>
    <p:spTree>
      <p:nvGrpSpPr>
        <p:cNvPr id="1" name="Shape 91"/>
        <p:cNvGrpSpPr/>
        <p:nvPr/>
      </p:nvGrpSpPr>
      <p:grpSpPr>
        <a:xfrm>
          <a:off x="0" y="0"/>
          <a:ext cx="0" cy="0"/>
          <a:chOff x="0" y="0"/>
          <a:chExt cx="0" cy="0"/>
        </a:xfrm>
      </p:grpSpPr>
      <p:sp>
        <p:nvSpPr>
          <p:cNvPr id="92" name="Google Shape;92;p2"/>
          <p:cNvSpPr/>
          <p:nvPr/>
        </p:nvSpPr>
        <p:spPr>
          <a:xfrm>
            <a:off x="-399390" y="-84909"/>
            <a:ext cx="4813501" cy="5492584"/>
          </a:xfrm>
          <a:custGeom>
            <a:avLst/>
            <a:gdLst/>
            <a:ahLst/>
            <a:cxnLst/>
            <a:rect l="l" t="t" r="r" b="b"/>
            <a:pathLst>
              <a:path w="4813501" h="5492584" extrusionOk="0">
                <a:moveTo>
                  <a:pt x="0" y="0"/>
                </a:moveTo>
                <a:lnTo>
                  <a:pt x="4813501" y="0"/>
                </a:lnTo>
                <a:lnTo>
                  <a:pt x="4813501" y="5492584"/>
                </a:lnTo>
                <a:lnTo>
                  <a:pt x="0" y="5492584"/>
                </a:lnTo>
                <a:lnTo>
                  <a:pt x="0" y="0"/>
                </a:lnTo>
                <a:close/>
              </a:path>
            </a:pathLst>
          </a:custGeom>
          <a:blipFill rotWithShape="1">
            <a:blip r:embed="rId3">
              <a:alphaModFix/>
            </a:blip>
            <a:stretch>
              <a:fillRect/>
            </a:stretch>
          </a:blipFill>
          <a:ln>
            <a:noFill/>
          </a:ln>
        </p:spPr>
        <p:txBody>
          <a:bodyPr/>
          <a:lstStyle/>
          <a:p>
            <a:endParaRPr lang="en-CA"/>
          </a:p>
        </p:txBody>
      </p:sp>
      <p:sp>
        <p:nvSpPr>
          <p:cNvPr id="93" name="Google Shape;93;p2"/>
          <p:cNvSpPr/>
          <p:nvPr/>
        </p:nvSpPr>
        <p:spPr>
          <a:xfrm>
            <a:off x="14365267" y="7366108"/>
            <a:ext cx="4734603" cy="4114800"/>
          </a:xfrm>
          <a:custGeom>
            <a:avLst/>
            <a:gdLst/>
            <a:ahLst/>
            <a:cxnLst/>
            <a:rect l="l" t="t" r="r" b="b"/>
            <a:pathLst>
              <a:path w="4734603" h="4114800" extrusionOk="0">
                <a:moveTo>
                  <a:pt x="0" y="0"/>
                </a:moveTo>
                <a:lnTo>
                  <a:pt x="4734602" y="0"/>
                </a:lnTo>
                <a:lnTo>
                  <a:pt x="4734602" y="4114800"/>
                </a:lnTo>
                <a:lnTo>
                  <a:pt x="0" y="4114800"/>
                </a:lnTo>
                <a:lnTo>
                  <a:pt x="0" y="0"/>
                </a:lnTo>
                <a:close/>
              </a:path>
            </a:pathLst>
          </a:custGeom>
          <a:blipFill rotWithShape="1">
            <a:blip r:embed="rId4">
              <a:alphaModFix/>
            </a:blip>
            <a:stretch>
              <a:fillRect/>
            </a:stretch>
          </a:blipFill>
          <a:ln>
            <a:noFill/>
          </a:ln>
        </p:spPr>
        <p:txBody>
          <a:bodyPr/>
          <a:lstStyle/>
          <a:p>
            <a:endParaRPr lang="en-CA"/>
          </a:p>
        </p:txBody>
      </p:sp>
      <p:sp>
        <p:nvSpPr>
          <p:cNvPr id="94" name="Google Shape;94;p2"/>
          <p:cNvSpPr/>
          <p:nvPr/>
        </p:nvSpPr>
        <p:spPr>
          <a:xfrm>
            <a:off x="2076750" y="5556165"/>
            <a:ext cx="6318311" cy="4114800"/>
          </a:xfrm>
          <a:custGeom>
            <a:avLst/>
            <a:gdLst/>
            <a:ahLst/>
            <a:cxnLst/>
            <a:rect l="l" t="t" r="r" b="b"/>
            <a:pathLst>
              <a:path w="6318311" h="4114800" extrusionOk="0">
                <a:moveTo>
                  <a:pt x="0" y="0"/>
                </a:moveTo>
                <a:lnTo>
                  <a:pt x="6318311" y="0"/>
                </a:lnTo>
                <a:lnTo>
                  <a:pt x="6318311" y="4114800"/>
                </a:lnTo>
                <a:lnTo>
                  <a:pt x="0" y="4114800"/>
                </a:lnTo>
                <a:lnTo>
                  <a:pt x="0" y="0"/>
                </a:lnTo>
                <a:close/>
              </a:path>
            </a:pathLst>
          </a:custGeom>
          <a:blipFill rotWithShape="1">
            <a:blip r:embed="rId5">
              <a:alphaModFix/>
            </a:blip>
            <a:stretch>
              <a:fillRect/>
            </a:stretch>
          </a:blipFill>
          <a:ln>
            <a:noFill/>
          </a:ln>
        </p:spPr>
        <p:txBody>
          <a:bodyPr/>
          <a:lstStyle/>
          <a:p>
            <a:endParaRPr lang="en-CA"/>
          </a:p>
        </p:txBody>
      </p:sp>
      <p:sp>
        <p:nvSpPr>
          <p:cNvPr id="95" name="Google Shape;95;p2"/>
          <p:cNvSpPr txBox="1"/>
          <p:nvPr/>
        </p:nvSpPr>
        <p:spPr>
          <a:xfrm>
            <a:off x="8832914" y="4546785"/>
            <a:ext cx="8381400" cy="3924000"/>
          </a:xfrm>
          <a:prstGeom prst="rect">
            <a:avLst/>
          </a:prstGeom>
          <a:noFill/>
          <a:ln>
            <a:noFill/>
          </a:ln>
        </p:spPr>
        <p:txBody>
          <a:bodyPr spcFirstLastPara="1" wrap="square" lIns="0" tIns="0" rIns="0" bIns="0" anchor="t" anchorCtr="0">
            <a:spAutoFit/>
          </a:bodyPr>
          <a:lstStyle/>
          <a:p>
            <a:pPr marL="647697" marR="0" lvl="1" indent="-323847" algn="l" rtl="0">
              <a:lnSpc>
                <a:spcPct val="125008"/>
              </a:lnSpc>
              <a:spcBef>
                <a:spcPts val="0"/>
              </a:spcBef>
              <a:spcAft>
                <a:spcPts val="0"/>
              </a:spcAft>
              <a:buClr>
                <a:srgbClr val="22423D"/>
              </a:buClr>
              <a:buSzPts val="2999"/>
              <a:buFont typeface="Roboto Serif"/>
              <a:buChar char="•"/>
            </a:pPr>
            <a:r>
              <a:rPr lang="en-US" sz="2999" i="0" u="none" strike="noStrike" cap="none">
                <a:solidFill>
                  <a:srgbClr val="22423D"/>
                </a:solidFill>
                <a:latin typeface="Roboto Serif"/>
                <a:ea typeface="Roboto Serif"/>
                <a:cs typeface="Roboto Serif"/>
                <a:sym typeface="Roboto Serif"/>
              </a:rPr>
              <a:t>We'll start this lesson with some origami! Today we will be folding paper into butterflies!</a:t>
            </a:r>
            <a:endParaRPr>
              <a:latin typeface="Roboto Serif"/>
              <a:ea typeface="Roboto Serif"/>
              <a:cs typeface="Roboto Serif"/>
              <a:sym typeface="Roboto Serif"/>
            </a:endParaRPr>
          </a:p>
          <a:p>
            <a:pPr marL="647697" marR="0" lvl="1" indent="-323847" algn="l" rtl="0">
              <a:lnSpc>
                <a:spcPct val="125008"/>
              </a:lnSpc>
              <a:spcBef>
                <a:spcPts val="0"/>
              </a:spcBef>
              <a:spcAft>
                <a:spcPts val="0"/>
              </a:spcAft>
              <a:buClr>
                <a:srgbClr val="22423D"/>
              </a:buClr>
              <a:buSzPts val="2999"/>
              <a:buFont typeface="Roboto Serif"/>
              <a:buChar char="•"/>
            </a:pPr>
            <a:r>
              <a:rPr lang="en-US" sz="2999" i="0" u="none" strike="noStrike" cap="none">
                <a:solidFill>
                  <a:srgbClr val="22423D"/>
                </a:solidFill>
                <a:latin typeface="Roboto Serif"/>
                <a:ea typeface="Roboto Serif"/>
                <a:cs typeface="Roboto Serif"/>
                <a:sym typeface="Roboto Serif"/>
              </a:rPr>
              <a:t>So we’ll watch a short video first, and then after the video we’ll try to make it step by step.</a:t>
            </a:r>
            <a:endParaRPr>
              <a:latin typeface="Roboto Serif"/>
              <a:ea typeface="Roboto Serif"/>
              <a:cs typeface="Roboto Serif"/>
              <a:sym typeface="Roboto Serif"/>
            </a:endParaRPr>
          </a:p>
          <a:p>
            <a:pPr marL="0" marR="0" lvl="0" indent="0" algn="l" rtl="0">
              <a:lnSpc>
                <a:spcPct val="125008"/>
              </a:lnSpc>
              <a:spcBef>
                <a:spcPts val="0"/>
              </a:spcBef>
              <a:spcAft>
                <a:spcPts val="0"/>
              </a:spcAft>
              <a:buNone/>
            </a:pPr>
            <a:endParaRPr sz="2999" b="0" i="0" u="none" strike="noStrike" cap="none">
              <a:solidFill>
                <a:srgbClr val="22423D"/>
              </a:solidFill>
              <a:latin typeface="Arial"/>
              <a:ea typeface="Arial"/>
              <a:cs typeface="Arial"/>
              <a:sym typeface="Arial"/>
            </a:endParaRPr>
          </a:p>
        </p:txBody>
      </p:sp>
      <p:sp>
        <p:nvSpPr>
          <p:cNvPr id="96" name="Google Shape;96;p2"/>
          <p:cNvSpPr txBox="1"/>
          <p:nvPr/>
        </p:nvSpPr>
        <p:spPr>
          <a:xfrm>
            <a:off x="3466800" y="326075"/>
            <a:ext cx="12973800" cy="3723600"/>
          </a:xfrm>
          <a:prstGeom prst="rect">
            <a:avLst/>
          </a:prstGeom>
          <a:noFill/>
          <a:ln>
            <a:noFill/>
          </a:ln>
        </p:spPr>
        <p:txBody>
          <a:bodyPr spcFirstLastPara="1" wrap="square" lIns="0" tIns="0" rIns="0" bIns="0" anchor="t" anchorCtr="0">
            <a:spAutoFit/>
          </a:bodyPr>
          <a:lstStyle/>
          <a:p>
            <a:pPr marL="0" marR="0" lvl="0" indent="0" algn="ctr" rtl="0">
              <a:lnSpc>
                <a:spcPct val="84000"/>
              </a:lnSpc>
              <a:spcBef>
                <a:spcPts val="0"/>
              </a:spcBef>
              <a:spcAft>
                <a:spcPts val="0"/>
              </a:spcAft>
              <a:buNone/>
            </a:pPr>
            <a:r>
              <a:rPr lang="en-US" sz="14400" b="1" i="0" u="none" strike="noStrike" cap="none">
                <a:solidFill>
                  <a:srgbClr val="22423D"/>
                </a:solidFill>
                <a:latin typeface="Roboto Serif"/>
                <a:ea typeface="Roboto Serif"/>
                <a:cs typeface="Roboto Serif"/>
                <a:sym typeface="Roboto Serif"/>
              </a:rPr>
              <a:t>Introduction Activity:</a:t>
            </a:r>
            <a:endParaRPr b="1">
              <a:latin typeface="Roboto Serif"/>
              <a:ea typeface="Roboto Serif"/>
              <a:cs typeface="Roboto Serif"/>
              <a:sym typeface="Roboto Serif"/>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AF6"/>
        </a:solidFill>
        <a:effectLst/>
      </p:bgPr>
    </p:bg>
    <p:spTree>
      <p:nvGrpSpPr>
        <p:cNvPr id="1" name="Shape 247"/>
        <p:cNvGrpSpPr/>
        <p:nvPr/>
      </p:nvGrpSpPr>
      <p:grpSpPr>
        <a:xfrm>
          <a:off x="0" y="0"/>
          <a:ext cx="0" cy="0"/>
          <a:chOff x="0" y="0"/>
          <a:chExt cx="0" cy="0"/>
        </a:xfrm>
      </p:grpSpPr>
      <p:sp>
        <p:nvSpPr>
          <p:cNvPr id="248" name="Google Shape;248;p13"/>
          <p:cNvSpPr/>
          <p:nvPr/>
        </p:nvSpPr>
        <p:spPr>
          <a:xfrm>
            <a:off x="-1207440" y="-1193295"/>
            <a:ext cx="4813501" cy="5492584"/>
          </a:xfrm>
          <a:custGeom>
            <a:avLst/>
            <a:gdLst/>
            <a:ahLst/>
            <a:cxnLst/>
            <a:rect l="l" t="t" r="r" b="b"/>
            <a:pathLst>
              <a:path w="4813501" h="5492584" extrusionOk="0">
                <a:moveTo>
                  <a:pt x="0" y="0"/>
                </a:moveTo>
                <a:lnTo>
                  <a:pt x="4813501" y="0"/>
                </a:lnTo>
                <a:lnTo>
                  <a:pt x="4813501" y="5492585"/>
                </a:lnTo>
                <a:lnTo>
                  <a:pt x="0" y="5492585"/>
                </a:lnTo>
                <a:lnTo>
                  <a:pt x="0" y="0"/>
                </a:lnTo>
                <a:close/>
              </a:path>
            </a:pathLst>
          </a:custGeom>
          <a:blipFill rotWithShape="1">
            <a:blip r:embed="rId3">
              <a:alphaModFix/>
            </a:blip>
            <a:stretch>
              <a:fillRect/>
            </a:stretch>
          </a:blipFill>
          <a:ln>
            <a:noFill/>
          </a:ln>
        </p:spPr>
        <p:txBody>
          <a:bodyPr/>
          <a:lstStyle/>
          <a:p>
            <a:endParaRPr lang="en-CA"/>
          </a:p>
        </p:txBody>
      </p:sp>
      <p:sp>
        <p:nvSpPr>
          <p:cNvPr id="249" name="Google Shape;249;p13"/>
          <p:cNvSpPr/>
          <p:nvPr/>
        </p:nvSpPr>
        <p:spPr>
          <a:xfrm>
            <a:off x="14716446" y="-1469230"/>
            <a:ext cx="5085708" cy="4114800"/>
          </a:xfrm>
          <a:custGeom>
            <a:avLst/>
            <a:gdLst/>
            <a:ahLst/>
            <a:cxnLst/>
            <a:rect l="l" t="t" r="r" b="b"/>
            <a:pathLst>
              <a:path w="5085708" h="4114800" extrusionOk="0">
                <a:moveTo>
                  <a:pt x="0" y="0"/>
                </a:moveTo>
                <a:lnTo>
                  <a:pt x="5085708" y="0"/>
                </a:lnTo>
                <a:lnTo>
                  <a:pt x="5085708" y="4114800"/>
                </a:lnTo>
                <a:lnTo>
                  <a:pt x="0" y="4114800"/>
                </a:lnTo>
                <a:lnTo>
                  <a:pt x="0" y="0"/>
                </a:lnTo>
                <a:close/>
              </a:path>
            </a:pathLst>
          </a:custGeom>
          <a:blipFill rotWithShape="1">
            <a:blip r:embed="rId4">
              <a:alphaModFix/>
            </a:blip>
            <a:stretch>
              <a:fillRect/>
            </a:stretch>
          </a:blipFill>
          <a:ln>
            <a:noFill/>
          </a:ln>
        </p:spPr>
        <p:txBody>
          <a:bodyPr/>
          <a:lstStyle/>
          <a:p>
            <a:endParaRPr lang="en-CA"/>
          </a:p>
        </p:txBody>
      </p:sp>
      <p:sp>
        <p:nvSpPr>
          <p:cNvPr id="250" name="Google Shape;250;p13"/>
          <p:cNvSpPr/>
          <p:nvPr/>
        </p:nvSpPr>
        <p:spPr>
          <a:xfrm>
            <a:off x="7307076" y="3699678"/>
            <a:ext cx="4784651" cy="4114800"/>
          </a:xfrm>
          <a:custGeom>
            <a:avLst/>
            <a:gdLst/>
            <a:ahLst/>
            <a:cxnLst/>
            <a:rect l="l" t="t" r="r" b="b"/>
            <a:pathLst>
              <a:path w="4784651" h="4114800" extrusionOk="0">
                <a:moveTo>
                  <a:pt x="0" y="0"/>
                </a:moveTo>
                <a:lnTo>
                  <a:pt x="4784651" y="0"/>
                </a:lnTo>
                <a:lnTo>
                  <a:pt x="4784651" y="4114800"/>
                </a:lnTo>
                <a:lnTo>
                  <a:pt x="0" y="4114800"/>
                </a:lnTo>
                <a:lnTo>
                  <a:pt x="0" y="0"/>
                </a:lnTo>
                <a:close/>
              </a:path>
            </a:pathLst>
          </a:custGeom>
          <a:blipFill rotWithShape="1">
            <a:blip r:embed="rId5">
              <a:alphaModFix/>
            </a:blip>
            <a:stretch>
              <a:fillRect/>
            </a:stretch>
          </a:blipFill>
          <a:ln>
            <a:noFill/>
          </a:ln>
        </p:spPr>
        <p:txBody>
          <a:bodyPr/>
          <a:lstStyle/>
          <a:p>
            <a:endParaRPr lang="en-CA"/>
          </a:p>
        </p:txBody>
      </p:sp>
      <p:sp>
        <p:nvSpPr>
          <p:cNvPr id="251" name="Google Shape;251;p13"/>
          <p:cNvSpPr/>
          <p:nvPr/>
        </p:nvSpPr>
        <p:spPr>
          <a:xfrm>
            <a:off x="12820283" y="5181875"/>
            <a:ext cx="4258525" cy="4114800"/>
          </a:xfrm>
          <a:custGeom>
            <a:avLst/>
            <a:gdLst/>
            <a:ahLst/>
            <a:cxnLst/>
            <a:rect l="l" t="t" r="r" b="b"/>
            <a:pathLst>
              <a:path w="4258525" h="4114800" extrusionOk="0">
                <a:moveTo>
                  <a:pt x="0" y="0"/>
                </a:moveTo>
                <a:lnTo>
                  <a:pt x="4258526" y="0"/>
                </a:lnTo>
                <a:lnTo>
                  <a:pt x="4258526" y="4114800"/>
                </a:lnTo>
                <a:lnTo>
                  <a:pt x="0" y="4114800"/>
                </a:lnTo>
                <a:lnTo>
                  <a:pt x="0" y="0"/>
                </a:lnTo>
                <a:close/>
              </a:path>
            </a:pathLst>
          </a:custGeom>
          <a:blipFill rotWithShape="1">
            <a:blip r:embed="rId6">
              <a:alphaModFix/>
            </a:blip>
            <a:stretch>
              <a:fillRect/>
            </a:stretch>
          </a:blipFill>
          <a:ln>
            <a:noFill/>
          </a:ln>
        </p:spPr>
        <p:txBody>
          <a:bodyPr/>
          <a:lstStyle/>
          <a:p>
            <a:endParaRPr lang="en-CA"/>
          </a:p>
        </p:txBody>
      </p:sp>
      <p:sp>
        <p:nvSpPr>
          <p:cNvPr id="252" name="Google Shape;252;p13"/>
          <p:cNvSpPr txBox="1"/>
          <p:nvPr/>
        </p:nvSpPr>
        <p:spPr>
          <a:xfrm>
            <a:off x="4024114" y="940595"/>
            <a:ext cx="9401100" cy="2689500"/>
          </a:xfrm>
          <a:prstGeom prst="rect">
            <a:avLst/>
          </a:prstGeom>
          <a:noFill/>
          <a:ln>
            <a:noFill/>
          </a:ln>
        </p:spPr>
        <p:txBody>
          <a:bodyPr spcFirstLastPara="1" wrap="square" lIns="0" tIns="0" rIns="0" bIns="0" anchor="t" anchorCtr="0">
            <a:spAutoFit/>
          </a:bodyPr>
          <a:lstStyle/>
          <a:p>
            <a:pPr marL="0" marR="0" lvl="0" indent="0" algn="ctr" rtl="0">
              <a:lnSpc>
                <a:spcPct val="84000"/>
              </a:lnSpc>
              <a:spcBef>
                <a:spcPts val="0"/>
              </a:spcBef>
              <a:spcAft>
                <a:spcPts val="0"/>
              </a:spcAft>
              <a:buNone/>
            </a:pPr>
            <a:r>
              <a:rPr lang="en-US" sz="10400" i="0" u="none" strike="noStrike" cap="none">
                <a:solidFill>
                  <a:srgbClr val="22423D"/>
                </a:solidFill>
                <a:latin typeface="Roboto Serif ExtraBold"/>
                <a:ea typeface="Roboto Serif ExtraBold"/>
                <a:cs typeface="Roboto Serif ExtraBold"/>
                <a:sym typeface="Roboto Serif ExtraBold"/>
              </a:rPr>
              <a:t>Discussion Questions</a:t>
            </a:r>
            <a:endParaRPr>
              <a:latin typeface="Roboto Serif ExtraBold"/>
              <a:ea typeface="Roboto Serif ExtraBold"/>
              <a:cs typeface="Roboto Serif ExtraBold"/>
              <a:sym typeface="Roboto Serif ExtraBold"/>
            </a:endParaRPr>
          </a:p>
        </p:txBody>
      </p:sp>
      <p:sp>
        <p:nvSpPr>
          <p:cNvPr id="253" name="Google Shape;253;p13"/>
          <p:cNvSpPr txBox="1"/>
          <p:nvPr/>
        </p:nvSpPr>
        <p:spPr>
          <a:xfrm>
            <a:off x="1998746" y="6531167"/>
            <a:ext cx="5427900" cy="1615800"/>
          </a:xfrm>
          <a:prstGeom prst="rect">
            <a:avLst/>
          </a:prstGeom>
          <a:noFill/>
          <a:ln>
            <a:noFill/>
          </a:ln>
        </p:spPr>
        <p:txBody>
          <a:bodyPr spcFirstLastPara="1" wrap="square" lIns="0" tIns="0" rIns="0" bIns="0" anchor="t" anchorCtr="0">
            <a:spAutoFit/>
          </a:bodyPr>
          <a:lstStyle/>
          <a:p>
            <a:pPr marL="0" marR="0" lvl="0" indent="0" algn="ctr" rtl="0">
              <a:lnSpc>
                <a:spcPct val="125008"/>
              </a:lnSpc>
              <a:spcBef>
                <a:spcPts val="0"/>
              </a:spcBef>
              <a:spcAft>
                <a:spcPts val="0"/>
              </a:spcAft>
              <a:buNone/>
            </a:pPr>
            <a:r>
              <a:rPr lang="en-US" sz="2999" i="0" u="none" strike="noStrike" cap="none">
                <a:solidFill>
                  <a:srgbClr val="22423D"/>
                </a:solidFill>
                <a:latin typeface="Roboto Serif"/>
                <a:ea typeface="Roboto Serif"/>
                <a:cs typeface="Roboto Serif"/>
                <a:sym typeface="Roboto Serif"/>
              </a:rPr>
              <a:t>What is something you'd like to learn from your parents?</a:t>
            </a:r>
            <a:endParaRPr>
              <a:latin typeface="Roboto Serif"/>
              <a:ea typeface="Roboto Serif"/>
              <a:cs typeface="Roboto Serif"/>
              <a:sym typeface="Roboto Serif"/>
            </a:endParaRPr>
          </a:p>
        </p:txBody>
      </p:sp>
      <p:sp>
        <p:nvSpPr>
          <p:cNvPr id="254" name="Google Shape;254;p13"/>
          <p:cNvSpPr txBox="1"/>
          <p:nvPr/>
        </p:nvSpPr>
        <p:spPr>
          <a:xfrm>
            <a:off x="1473131" y="5181866"/>
            <a:ext cx="5953500" cy="461700"/>
          </a:xfrm>
          <a:prstGeom prst="rect">
            <a:avLst/>
          </a:prstGeom>
          <a:noFill/>
          <a:ln>
            <a:noFill/>
          </a:ln>
        </p:spPr>
        <p:txBody>
          <a:bodyPr spcFirstLastPara="1" wrap="square" lIns="0" tIns="0" rIns="0" bIns="0" anchor="t" anchorCtr="0">
            <a:spAutoFit/>
          </a:bodyPr>
          <a:lstStyle/>
          <a:p>
            <a:pPr marL="0" marR="0" lvl="0" indent="0" algn="ctr" rtl="0">
              <a:lnSpc>
                <a:spcPct val="125008"/>
              </a:lnSpc>
              <a:spcBef>
                <a:spcPts val="0"/>
              </a:spcBef>
              <a:spcAft>
                <a:spcPts val="0"/>
              </a:spcAft>
              <a:buNone/>
            </a:pPr>
            <a:r>
              <a:rPr lang="en-US" sz="2999" i="0" u="none" strike="noStrike" cap="none">
                <a:solidFill>
                  <a:srgbClr val="22423D"/>
                </a:solidFill>
                <a:latin typeface="Roboto Serif"/>
                <a:ea typeface="Roboto Serif"/>
                <a:cs typeface="Roboto Serif"/>
                <a:sym typeface="Roboto Serif"/>
              </a:rPr>
              <a:t>QUESTION 1:</a:t>
            </a:r>
            <a:endParaRPr>
              <a:latin typeface="Roboto Serif"/>
              <a:ea typeface="Roboto Serif"/>
              <a:cs typeface="Roboto Serif"/>
              <a:sym typeface="Roboto Serif"/>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AF6"/>
        </a:solidFill>
        <a:effectLst/>
      </p:bgPr>
    </p:bg>
    <p:spTree>
      <p:nvGrpSpPr>
        <p:cNvPr id="1" name="Shape 258"/>
        <p:cNvGrpSpPr/>
        <p:nvPr/>
      </p:nvGrpSpPr>
      <p:grpSpPr>
        <a:xfrm>
          <a:off x="0" y="0"/>
          <a:ext cx="0" cy="0"/>
          <a:chOff x="0" y="0"/>
          <a:chExt cx="0" cy="0"/>
        </a:xfrm>
      </p:grpSpPr>
      <p:sp>
        <p:nvSpPr>
          <p:cNvPr id="259" name="Google Shape;259;p21"/>
          <p:cNvSpPr/>
          <p:nvPr/>
        </p:nvSpPr>
        <p:spPr>
          <a:xfrm>
            <a:off x="15011066" y="6965639"/>
            <a:ext cx="4198776" cy="4114800"/>
          </a:xfrm>
          <a:custGeom>
            <a:avLst/>
            <a:gdLst/>
            <a:ahLst/>
            <a:cxnLst/>
            <a:rect l="l" t="t" r="r" b="b"/>
            <a:pathLst>
              <a:path w="4198776" h="4114800" extrusionOk="0">
                <a:moveTo>
                  <a:pt x="0" y="0"/>
                </a:moveTo>
                <a:lnTo>
                  <a:pt x="4198776" y="0"/>
                </a:lnTo>
                <a:lnTo>
                  <a:pt x="4198776" y="4114800"/>
                </a:lnTo>
                <a:lnTo>
                  <a:pt x="0" y="4114800"/>
                </a:lnTo>
                <a:lnTo>
                  <a:pt x="0" y="0"/>
                </a:lnTo>
                <a:close/>
              </a:path>
            </a:pathLst>
          </a:custGeom>
          <a:blipFill rotWithShape="1">
            <a:blip r:embed="rId3">
              <a:alphaModFix/>
            </a:blip>
            <a:stretch>
              <a:fillRect/>
            </a:stretch>
          </a:blipFill>
          <a:ln>
            <a:noFill/>
          </a:ln>
        </p:spPr>
        <p:txBody>
          <a:bodyPr/>
          <a:lstStyle/>
          <a:p>
            <a:endParaRPr lang="en-CA"/>
          </a:p>
        </p:txBody>
      </p:sp>
      <p:sp>
        <p:nvSpPr>
          <p:cNvPr id="260" name="Google Shape;260;p21"/>
          <p:cNvSpPr/>
          <p:nvPr/>
        </p:nvSpPr>
        <p:spPr>
          <a:xfrm>
            <a:off x="-1101746" y="-1717592"/>
            <a:ext cx="4813501" cy="5492584"/>
          </a:xfrm>
          <a:custGeom>
            <a:avLst/>
            <a:gdLst/>
            <a:ahLst/>
            <a:cxnLst/>
            <a:rect l="l" t="t" r="r" b="b"/>
            <a:pathLst>
              <a:path w="4813501" h="5492584" extrusionOk="0">
                <a:moveTo>
                  <a:pt x="0" y="0"/>
                </a:moveTo>
                <a:lnTo>
                  <a:pt x="4813501" y="0"/>
                </a:lnTo>
                <a:lnTo>
                  <a:pt x="4813501" y="5492584"/>
                </a:lnTo>
                <a:lnTo>
                  <a:pt x="0" y="5492584"/>
                </a:lnTo>
                <a:lnTo>
                  <a:pt x="0" y="0"/>
                </a:lnTo>
                <a:close/>
              </a:path>
            </a:pathLst>
          </a:custGeom>
          <a:blipFill rotWithShape="1">
            <a:blip r:embed="rId4">
              <a:alphaModFix/>
            </a:blip>
            <a:stretch>
              <a:fillRect/>
            </a:stretch>
          </a:blipFill>
          <a:ln>
            <a:noFill/>
          </a:ln>
        </p:spPr>
        <p:txBody>
          <a:bodyPr/>
          <a:lstStyle/>
          <a:p>
            <a:endParaRPr lang="en-CA"/>
          </a:p>
        </p:txBody>
      </p:sp>
      <p:sp>
        <p:nvSpPr>
          <p:cNvPr id="261" name="Google Shape;261;p21"/>
          <p:cNvSpPr/>
          <p:nvPr/>
        </p:nvSpPr>
        <p:spPr>
          <a:xfrm>
            <a:off x="13202292" y="-1243967"/>
            <a:ext cx="5085708" cy="4114800"/>
          </a:xfrm>
          <a:custGeom>
            <a:avLst/>
            <a:gdLst/>
            <a:ahLst/>
            <a:cxnLst/>
            <a:rect l="l" t="t" r="r" b="b"/>
            <a:pathLst>
              <a:path w="5085708" h="4114800" extrusionOk="0">
                <a:moveTo>
                  <a:pt x="0" y="0"/>
                </a:moveTo>
                <a:lnTo>
                  <a:pt x="5085708" y="0"/>
                </a:lnTo>
                <a:lnTo>
                  <a:pt x="5085708" y="4114800"/>
                </a:lnTo>
                <a:lnTo>
                  <a:pt x="0" y="4114800"/>
                </a:lnTo>
                <a:lnTo>
                  <a:pt x="0" y="0"/>
                </a:lnTo>
                <a:close/>
              </a:path>
            </a:pathLst>
          </a:custGeom>
          <a:blipFill rotWithShape="1">
            <a:blip r:embed="rId5">
              <a:alphaModFix/>
            </a:blip>
            <a:stretch>
              <a:fillRect/>
            </a:stretch>
          </a:blipFill>
          <a:ln>
            <a:noFill/>
          </a:ln>
        </p:spPr>
        <p:txBody>
          <a:bodyPr/>
          <a:lstStyle/>
          <a:p>
            <a:endParaRPr lang="en-CA"/>
          </a:p>
        </p:txBody>
      </p:sp>
      <p:sp>
        <p:nvSpPr>
          <p:cNvPr id="262" name="Google Shape;262;p21"/>
          <p:cNvSpPr/>
          <p:nvPr/>
        </p:nvSpPr>
        <p:spPr>
          <a:xfrm>
            <a:off x="3378170" y="3602832"/>
            <a:ext cx="3634887" cy="3988902"/>
          </a:xfrm>
          <a:custGeom>
            <a:avLst/>
            <a:gdLst/>
            <a:ahLst/>
            <a:cxnLst/>
            <a:rect l="l" t="t" r="r" b="b"/>
            <a:pathLst>
              <a:path w="3634887" h="3988902" extrusionOk="0">
                <a:moveTo>
                  <a:pt x="0" y="0"/>
                </a:moveTo>
                <a:lnTo>
                  <a:pt x="3634887" y="0"/>
                </a:lnTo>
                <a:lnTo>
                  <a:pt x="3634887" y="3988901"/>
                </a:lnTo>
                <a:lnTo>
                  <a:pt x="0" y="3988901"/>
                </a:lnTo>
                <a:lnTo>
                  <a:pt x="0" y="0"/>
                </a:lnTo>
                <a:close/>
              </a:path>
            </a:pathLst>
          </a:custGeom>
          <a:blipFill rotWithShape="1">
            <a:blip r:embed="rId6">
              <a:alphaModFix/>
            </a:blip>
            <a:stretch>
              <a:fillRect/>
            </a:stretch>
          </a:blipFill>
          <a:ln>
            <a:noFill/>
          </a:ln>
        </p:spPr>
        <p:txBody>
          <a:bodyPr/>
          <a:lstStyle/>
          <a:p>
            <a:endParaRPr lang="en-CA"/>
          </a:p>
        </p:txBody>
      </p:sp>
      <p:sp>
        <p:nvSpPr>
          <p:cNvPr id="263" name="Google Shape;263;p21"/>
          <p:cNvSpPr/>
          <p:nvPr/>
        </p:nvSpPr>
        <p:spPr>
          <a:xfrm>
            <a:off x="11234113" y="3956047"/>
            <a:ext cx="2995255" cy="3282471"/>
          </a:xfrm>
          <a:custGeom>
            <a:avLst/>
            <a:gdLst/>
            <a:ahLst/>
            <a:cxnLst/>
            <a:rect l="l" t="t" r="r" b="b"/>
            <a:pathLst>
              <a:path w="2995255" h="3282471" extrusionOk="0">
                <a:moveTo>
                  <a:pt x="0" y="0"/>
                </a:moveTo>
                <a:lnTo>
                  <a:pt x="2995255" y="0"/>
                </a:lnTo>
                <a:lnTo>
                  <a:pt x="2995255" y="3282471"/>
                </a:lnTo>
                <a:lnTo>
                  <a:pt x="0" y="3282471"/>
                </a:lnTo>
                <a:lnTo>
                  <a:pt x="0" y="0"/>
                </a:lnTo>
                <a:close/>
              </a:path>
            </a:pathLst>
          </a:custGeom>
          <a:blipFill rotWithShape="1">
            <a:blip r:embed="rId7">
              <a:alphaModFix/>
            </a:blip>
            <a:stretch>
              <a:fillRect/>
            </a:stretch>
          </a:blipFill>
          <a:ln>
            <a:noFill/>
          </a:ln>
        </p:spPr>
        <p:txBody>
          <a:bodyPr/>
          <a:lstStyle/>
          <a:p>
            <a:endParaRPr lang="en-CA"/>
          </a:p>
        </p:txBody>
      </p:sp>
      <p:sp>
        <p:nvSpPr>
          <p:cNvPr id="264" name="Google Shape;264;p21"/>
          <p:cNvSpPr txBox="1"/>
          <p:nvPr/>
        </p:nvSpPr>
        <p:spPr>
          <a:xfrm>
            <a:off x="2455199" y="581025"/>
            <a:ext cx="13223700" cy="2198400"/>
          </a:xfrm>
          <a:prstGeom prst="rect">
            <a:avLst/>
          </a:prstGeom>
          <a:noFill/>
          <a:ln>
            <a:noFill/>
          </a:ln>
        </p:spPr>
        <p:txBody>
          <a:bodyPr spcFirstLastPara="1" wrap="square" lIns="0" tIns="0" rIns="0" bIns="0" anchor="t" anchorCtr="0">
            <a:spAutoFit/>
          </a:bodyPr>
          <a:lstStyle/>
          <a:p>
            <a:pPr marL="0" marR="0" lvl="0" indent="0" algn="ctr" rtl="0">
              <a:lnSpc>
                <a:spcPct val="83996"/>
              </a:lnSpc>
              <a:spcBef>
                <a:spcPts val="0"/>
              </a:spcBef>
              <a:spcAft>
                <a:spcPts val="0"/>
              </a:spcAft>
              <a:buNone/>
            </a:pPr>
            <a:r>
              <a:rPr lang="en-US" sz="17003" b="1" i="0" u="none" strike="noStrike" cap="none">
                <a:solidFill>
                  <a:srgbClr val="22423D"/>
                </a:solidFill>
                <a:latin typeface="Roboto Serif"/>
                <a:ea typeface="Roboto Serif"/>
                <a:cs typeface="Roboto Serif"/>
                <a:sym typeface="Roboto Serif"/>
              </a:rPr>
              <a:t>Conclusion</a:t>
            </a:r>
            <a:endParaRPr b="1">
              <a:latin typeface="Roboto Serif"/>
              <a:ea typeface="Roboto Serif"/>
              <a:cs typeface="Roboto Serif"/>
              <a:sym typeface="Roboto Serif"/>
            </a:endParaRPr>
          </a:p>
        </p:txBody>
      </p:sp>
      <p:sp>
        <p:nvSpPr>
          <p:cNvPr id="265" name="Google Shape;265;p21"/>
          <p:cNvSpPr txBox="1"/>
          <p:nvPr/>
        </p:nvSpPr>
        <p:spPr>
          <a:xfrm>
            <a:off x="8676922" y="7858125"/>
            <a:ext cx="7766100" cy="1038600"/>
          </a:xfrm>
          <a:prstGeom prst="rect">
            <a:avLst/>
          </a:prstGeom>
          <a:noFill/>
          <a:ln>
            <a:noFill/>
          </a:ln>
        </p:spPr>
        <p:txBody>
          <a:bodyPr spcFirstLastPara="1" wrap="square" lIns="0" tIns="0" rIns="0" bIns="0" anchor="t" anchorCtr="0">
            <a:spAutoFit/>
          </a:bodyPr>
          <a:lstStyle/>
          <a:p>
            <a:pPr marL="0" marR="0" lvl="0" indent="0" algn="ctr" rtl="0">
              <a:lnSpc>
                <a:spcPct val="125008"/>
              </a:lnSpc>
              <a:spcBef>
                <a:spcPts val="0"/>
              </a:spcBef>
              <a:spcAft>
                <a:spcPts val="0"/>
              </a:spcAft>
              <a:buNone/>
            </a:pPr>
            <a:r>
              <a:rPr lang="en-US" sz="2999" i="0" u="none" strike="noStrike" cap="none">
                <a:solidFill>
                  <a:srgbClr val="22423D"/>
                </a:solidFill>
                <a:latin typeface="Roboto Serif"/>
                <a:ea typeface="Roboto Serif"/>
                <a:cs typeface="Roboto Serif"/>
                <a:sym typeface="Roboto Serif"/>
              </a:rPr>
              <a:t> After we finish following God’s rules, we should follow our parents’ rules</a:t>
            </a:r>
            <a:endParaRPr>
              <a:latin typeface="Roboto Serif"/>
              <a:ea typeface="Roboto Serif"/>
              <a:cs typeface="Roboto Serif"/>
              <a:sym typeface="Roboto Serif"/>
            </a:endParaRPr>
          </a:p>
        </p:txBody>
      </p:sp>
      <p:sp>
        <p:nvSpPr>
          <p:cNvPr id="266" name="Google Shape;266;p21"/>
          <p:cNvSpPr txBox="1"/>
          <p:nvPr/>
        </p:nvSpPr>
        <p:spPr>
          <a:xfrm>
            <a:off x="2229154" y="7906058"/>
            <a:ext cx="5280900" cy="461700"/>
          </a:xfrm>
          <a:prstGeom prst="rect">
            <a:avLst/>
          </a:prstGeom>
          <a:noFill/>
          <a:ln>
            <a:noFill/>
          </a:ln>
        </p:spPr>
        <p:txBody>
          <a:bodyPr spcFirstLastPara="1" wrap="square" lIns="0" tIns="0" rIns="0" bIns="0" anchor="t" anchorCtr="0">
            <a:spAutoFit/>
          </a:bodyPr>
          <a:lstStyle/>
          <a:p>
            <a:pPr marL="0" marR="0" lvl="0" indent="0" algn="ctr" rtl="0">
              <a:lnSpc>
                <a:spcPct val="125008"/>
              </a:lnSpc>
              <a:spcBef>
                <a:spcPts val="0"/>
              </a:spcBef>
              <a:spcAft>
                <a:spcPts val="0"/>
              </a:spcAft>
              <a:buNone/>
            </a:pPr>
            <a:r>
              <a:rPr lang="en-US" sz="2999" i="0" u="none" strike="noStrike" cap="none">
                <a:solidFill>
                  <a:srgbClr val="22423D"/>
                </a:solidFill>
                <a:latin typeface="Roboto Serif"/>
                <a:ea typeface="Roboto Serif"/>
                <a:cs typeface="Roboto Serif"/>
                <a:sym typeface="Roboto Serif"/>
              </a:rPr>
              <a:t>Follow God’s Rules</a:t>
            </a:r>
            <a:endParaRPr>
              <a:latin typeface="Roboto Serif"/>
              <a:ea typeface="Roboto Serif"/>
              <a:cs typeface="Roboto Serif"/>
              <a:sym typeface="Roboto Serif"/>
            </a:endParaRPr>
          </a:p>
        </p:txBody>
      </p:sp>
      <p:sp>
        <p:nvSpPr>
          <p:cNvPr id="267" name="Google Shape;267;p21"/>
          <p:cNvSpPr txBox="1"/>
          <p:nvPr/>
        </p:nvSpPr>
        <p:spPr>
          <a:xfrm>
            <a:off x="3711751" y="3190650"/>
            <a:ext cx="11967300" cy="1731600"/>
          </a:xfrm>
          <a:prstGeom prst="rect">
            <a:avLst/>
          </a:prstGeom>
          <a:noFill/>
          <a:ln>
            <a:noFill/>
          </a:ln>
        </p:spPr>
        <p:txBody>
          <a:bodyPr spcFirstLastPara="1" wrap="square" lIns="0" tIns="0" rIns="0" bIns="0" anchor="t" anchorCtr="0">
            <a:spAutoFit/>
          </a:bodyPr>
          <a:lstStyle/>
          <a:p>
            <a:pPr marL="0" marR="0" lvl="0" indent="0" algn="ctr" rtl="0">
              <a:lnSpc>
                <a:spcPct val="125008"/>
              </a:lnSpc>
              <a:spcBef>
                <a:spcPts val="0"/>
              </a:spcBef>
              <a:spcAft>
                <a:spcPts val="0"/>
              </a:spcAft>
              <a:buNone/>
            </a:pPr>
            <a:r>
              <a:rPr lang="en-US" sz="5000" b="1" i="0" u="none" strike="noStrike" cap="none">
                <a:solidFill>
                  <a:srgbClr val="22423D"/>
                </a:solidFill>
                <a:latin typeface="Roboto Serif"/>
                <a:ea typeface="Roboto Serif"/>
                <a:cs typeface="Roboto Serif"/>
                <a:sym typeface="Roboto Serif"/>
              </a:rPr>
              <a:t>WHOSE RULE SHOULD WE FOLLOW?</a:t>
            </a:r>
            <a:endParaRPr sz="5000" b="1">
              <a:latin typeface="Roboto Serif"/>
              <a:ea typeface="Roboto Serif"/>
              <a:cs typeface="Roboto Serif"/>
              <a:sym typeface="Roboto Serif"/>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AF6"/>
        </a:solidFill>
        <a:effectLst/>
      </p:bgPr>
    </p:bg>
    <p:spTree>
      <p:nvGrpSpPr>
        <p:cNvPr id="1" name="Shape 271"/>
        <p:cNvGrpSpPr/>
        <p:nvPr/>
      </p:nvGrpSpPr>
      <p:grpSpPr>
        <a:xfrm>
          <a:off x="0" y="0"/>
          <a:ext cx="0" cy="0"/>
          <a:chOff x="0" y="0"/>
          <a:chExt cx="0" cy="0"/>
        </a:xfrm>
      </p:grpSpPr>
      <p:sp>
        <p:nvSpPr>
          <p:cNvPr id="272" name="Google Shape;272;p22"/>
          <p:cNvSpPr/>
          <p:nvPr/>
        </p:nvSpPr>
        <p:spPr>
          <a:xfrm>
            <a:off x="5242699" y="433123"/>
            <a:ext cx="8370468" cy="9134439"/>
          </a:xfrm>
          <a:custGeom>
            <a:avLst/>
            <a:gdLst/>
            <a:ahLst/>
            <a:cxnLst/>
            <a:rect l="l" t="t" r="r" b="b"/>
            <a:pathLst>
              <a:path w="8370468" h="9134439" extrusionOk="0">
                <a:moveTo>
                  <a:pt x="0" y="0"/>
                </a:moveTo>
                <a:lnTo>
                  <a:pt x="8370468" y="0"/>
                </a:lnTo>
                <a:lnTo>
                  <a:pt x="8370468" y="9134440"/>
                </a:lnTo>
                <a:lnTo>
                  <a:pt x="0" y="9134440"/>
                </a:lnTo>
                <a:lnTo>
                  <a:pt x="0" y="0"/>
                </a:lnTo>
                <a:close/>
              </a:path>
            </a:pathLst>
          </a:custGeom>
          <a:blipFill rotWithShape="1">
            <a:blip r:embed="rId3">
              <a:alphaModFix/>
            </a:blip>
            <a:stretch>
              <a:fillRect/>
            </a:stretch>
          </a:blipFill>
          <a:ln>
            <a:noFill/>
          </a:ln>
        </p:spPr>
        <p:txBody>
          <a:bodyPr/>
          <a:lstStyle/>
          <a:p>
            <a:endParaRPr lang="en-CA"/>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AF6"/>
        </a:solidFill>
        <a:effectLst/>
      </p:bgPr>
    </p:bg>
    <p:spTree>
      <p:nvGrpSpPr>
        <p:cNvPr id="1" name="Shape 100"/>
        <p:cNvGrpSpPr/>
        <p:nvPr/>
      </p:nvGrpSpPr>
      <p:grpSpPr>
        <a:xfrm>
          <a:off x="0" y="0"/>
          <a:ext cx="0" cy="0"/>
          <a:chOff x="0" y="0"/>
          <a:chExt cx="0" cy="0"/>
        </a:xfrm>
      </p:grpSpPr>
      <p:sp>
        <p:nvSpPr>
          <p:cNvPr id="101" name="Google Shape;101;p3"/>
          <p:cNvSpPr/>
          <p:nvPr/>
        </p:nvSpPr>
        <p:spPr>
          <a:xfrm>
            <a:off x="-958815" y="-525095"/>
            <a:ext cx="4813501" cy="5492584"/>
          </a:xfrm>
          <a:custGeom>
            <a:avLst/>
            <a:gdLst/>
            <a:ahLst/>
            <a:cxnLst/>
            <a:rect l="l" t="t" r="r" b="b"/>
            <a:pathLst>
              <a:path w="4813501" h="5492584" extrusionOk="0">
                <a:moveTo>
                  <a:pt x="0" y="0"/>
                </a:moveTo>
                <a:lnTo>
                  <a:pt x="4813501" y="0"/>
                </a:lnTo>
                <a:lnTo>
                  <a:pt x="4813501" y="5492585"/>
                </a:lnTo>
                <a:lnTo>
                  <a:pt x="0" y="5492585"/>
                </a:lnTo>
                <a:lnTo>
                  <a:pt x="0" y="0"/>
                </a:lnTo>
                <a:close/>
              </a:path>
            </a:pathLst>
          </a:custGeom>
          <a:blipFill rotWithShape="1">
            <a:blip r:embed="rId3">
              <a:alphaModFix/>
            </a:blip>
            <a:stretch>
              <a:fillRect/>
            </a:stretch>
          </a:blipFill>
          <a:ln>
            <a:noFill/>
          </a:ln>
        </p:spPr>
        <p:txBody>
          <a:bodyPr/>
          <a:lstStyle/>
          <a:p>
            <a:endParaRPr lang="en-CA"/>
          </a:p>
        </p:txBody>
      </p:sp>
      <p:sp>
        <p:nvSpPr>
          <p:cNvPr id="102" name="Google Shape;102;p3"/>
          <p:cNvSpPr txBox="1"/>
          <p:nvPr/>
        </p:nvSpPr>
        <p:spPr>
          <a:xfrm>
            <a:off x="4066475" y="834475"/>
            <a:ext cx="10535700" cy="3050707"/>
          </a:xfrm>
          <a:prstGeom prst="rect">
            <a:avLst/>
          </a:prstGeom>
          <a:noFill/>
          <a:ln>
            <a:noFill/>
          </a:ln>
        </p:spPr>
        <p:txBody>
          <a:bodyPr spcFirstLastPara="1" wrap="square" lIns="0" tIns="0" rIns="0" bIns="0" anchor="t" anchorCtr="0">
            <a:spAutoFit/>
          </a:bodyPr>
          <a:lstStyle/>
          <a:p>
            <a:pPr marL="0" marR="0" lvl="0" indent="0" algn="ctr" rtl="0">
              <a:lnSpc>
                <a:spcPct val="83996"/>
              </a:lnSpc>
              <a:spcBef>
                <a:spcPts val="0"/>
              </a:spcBef>
              <a:spcAft>
                <a:spcPts val="0"/>
              </a:spcAft>
              <a:buNone/>
            </a:pPr>
            <a:r>
              <a:rPr lang="en-US" sz="11800" i="0" u="none" strike="noStrike" cap="none" dirty="0">
                <a:solidFill>
                  <a:srgbClr val="22423D"/>
                </a:solidFill>
                <a:latin typeface="Roboto Serif ExtraBold"/>
                <a:ea typeface="Roboto Serif ExtraBold"/>
                <a:cs typeface="Roboto Serif ExtraBold"/>
                <a:sym typeface="Roboto Serif ExtraBold"/>
              </a:rPr>
              <a:t>What Can We Learn?</a:t>
            </a:r>
            <a:endParaRPr sz="1100" dirty="0">
              <a:latin typeface="Roboto Serif ExtraBold"/>
              <a:ea typeface="Roboto Serif ExtraBold"/>
              <a:cs typeface="Roboto Serif ExtraBold"/>
              <a:sym typeface="Roboto Serif ExtraBold"/>
            </a:endParaRPr>
          </a:p>
        </p:txBody>
      </p:sp>
      <p:sp>
        <p:nvSpPr>
          <p:cNvPr id="103" name="Google Shape;103;p3"/>
          <p:cNvSpPr/>
          <p:nvPr/>
        </p:nvSpPr>
        <p:spPr>
          <a:xfrm>
            <a:off x="14234721" y="-309930"/>
            <a:ext cx="5085708" cy="4114800"/>
          </a:xfrm>
          <a:custGeom>
            <a:avLst/>
            <a:gdLst/>
            <a:ahLst/>
            <a:cxnLst/>
            <a:rect l="l" t="t" r="r" b="b"/>
            <a:pathLst>
              <a:path w="5085708" h="4114800" extrusionOk="0">
                <a:moveTo>
                  <a:pt x="0" y="0"/>
                </a:moveTo>
                <a:lnTo>
                  <a:pt x="5085708" y="0"/>
                </a:lnTo>
                <a:lnTo>
                  <a:pt x="5085708" y="4114800"/>
                </a:lnTo>
                <a:lnTo>
                  <a:pt x="0" y="4114800"/>
                </a:lnTo>
                <a:lnTo>
                  <a:pt x="0" y="0"/>
                </a:lnTo>
                <a:close/>
              </a:path>
            </a:pathLst>
          </a:custGeom>
          <a:blipFill rotWithShape="1">
            <a:blip r:embed="rId4">
              <a:alphaModFix/>
            </a:blip>
            <a:stretch>
              <a:fillRect/>
            </a:stretch>
          </a:blipFill>
          <a:ln>
            <a:noFill/>
          </a:ln>
        </p:spPr>
        <p:txBody>
          <a:bodyPr/>
          <a:lstStyle/>
          <a:p>
            <a:endParaRPr lang="en-CA"/>
          </a:p>
        </p:txBody>
      </p:sp>
      <p:sp>
        <p:nvSpPr>
          <p:cNvPr id="104" name="Google Shape;104;p3"/>
          <p:cNvSpPr txBox="1"/>
          <p:nvPr/>
        </p:nvSpPr>
        <p:spPr>
          <a:xfrm>
            <a:off x="3137691" y="3804887"/>
            <a:ext cx="12393300" cy="5078100"/>
          </a:xfrm>
          <a:prstGeom prst="rect">
            <a:avLst/>
          </a:prstGeom>
          <a:noFill/>
          <a:ln>
            <a:noFill/>
          </a:ln>
        </p:spPr>
        <p:txBody>
          <a:bodyPr spcFirstLastPara="1" wrap="square" lIns="0" tIns="0" rIns="0" bIns="0" anchor="t" anchorCtr="0">
            <a:spAutoFit/>
          </a:bodyPr>
          <a:lstStyle/>
          <a:p>
            <a:pPr marL="647697" marR="0" lvl="1" indent="-323847" algn="l" rtl="0">
              <a:lnSpc>
                <a:spcPct val="125008"/>
              </a:lnSpc>
              <a:spcBef>
                <a:spcPts val="0"/>
              </a:spcBef>
              <a:spcAft>
                <a:spcPts val="0"/>
              </a:spcAft>
              <a:buClr>
                <a:srgbClr val="22423D"/>
              </a:buClr>
              <a:buSzPts val="2999"/>
              <a:buFont typeface="Roboto Serif"/>
              <a:buChar char="•"/>
            </a:pPr>
            <a:r>
              <a:rPr lang="en-US" sz="2999" i="0" u="none" strike="noStrike" cap="none">
                <a:solidFill>
                  <a:srgbClr val="22423D"/>
                </a:solidFill>
                <a:latin typeface="Roboto Serif"/>
                <a:ea typeface="Roboto Serif"/>
                <a:cs typeface="Roboto Serif"/>
                <a:sym typeface="Roboto Serif"/>
              </a:rPr>
              <a:t>We started with this craft because it reminds us, there are some things we would never figure out by ourselves, unless someone gave us the instructions.</a:t>
            </a:r>
            <a:endParaRPr>
              <a:latin typeface="Roboto Serif"/>
              <a:ea typeface="Roboto Serif"/>
              <a:cs typeface="Roboto Serif"/>
              <a:sym typeface="Roboto Serif"/>
            </a:endParaRPr>
          </a:p>
          <a:p>
            <a:pPr marL="647697" marR="0" lvl="1" indent="-323847" algn="l" rtl="0">
              <a:lnSpc>
                <a:spcPct val="125008"/>
              </a:lnSpc>
              <a:spcBef>
                <a:spcPts val="0"/>
              </a:spcBef>
              <a:spcAft>
                <a:spcPts val="0"/>
              </a:spcAft>
              <a:buClr>
                <a:srgbClr val="22423D"/>
              </a:buClr>
              <a:buSzPts val="2999"/>
              <a:buFont typeface="Roboto Serif"/>
              <a:buChar char="•"/>
            </a:pPr>
            <a:r>
              <a:rPr lang="en-US" sz="2999" i="0" u="none" strike="noStrike" cap="none">
                <a:solidFill>
                  <a:srgbClr val="22423D"/>
                </a:solidFill>
                <a:latin typeface="Roboto Serif"/>
                <a:ea typeface="Roboto Serif"/>
                <a:cs typeface="Roboto Serif"/>
                <a:sym typeface="Roboto Serif"/>
              </a:rPr>
              <a:t>We can make some really neat stuff if we follow the rules that someone else made.</a:t>
            </a:r>
            <a:endParaRPr>
              <a:latin typeface="Roboto Serif"/>
              <a:ea typeface="Roboto Serif"/>
              <a:cs typeface="Roboto Serif"/>
              <a:sym typeface="Roboto Serif"/>
            </a:endParaRPr>
          </a:p>
          <a:p>
            <a:pPr marL="647697" marR="0" lvl="1" indent="-323847" algn="l" rtl="0">
              <a:lnSpc>
                <a:spcPct val="125008"/>
              </a:lnSpc>
              <a:spcBef>
                <a:spcPts val="0"/>
              </a:spcBef>
              <a:spcAft>
                <a:spcPts val="0"/>
              </a:spcAft>
              <a:buClr>
                <a:srgbClr val="22423D"/>
              </a:buClr>
              <a:buSzPts val="2999"/>
              <a:buFont typeface="Roboto Serif"/>
              <a:buChar char="•"/>
            </a:pPr>
            <a:r>
              <a:rPr lang="en-US" sz="2999" i="0" u="none" strike="noStrike" cap="none">
                <a:solidFill>
                  <a:srgbClr val="22423D"/>
                </a:solidFill>
                <a:latin typeface="Roboto Serif"/>
                <a:ea typeface="Roboto Serif"/>
                <a:cs typeface="Roboto Serif"/>
                <a:sym typeface="Roboto Serif"/>
              </a:rPr>
              <a:t>The problem is, a lot of people out there want to tell us what to do. There are so many people who want to tell us what to do that we can’t listen to everyone. </a:t>
            </a:r>
            <a:endParaRPr>
              <a:latin typeface="Roboto Serif"/>
              <a:ea typeface="Roboto Serif"/>
              <a:cs typeface="Roboto Serif"/>
              <a:sym typeface="Roboto Serif"/>
            </a:endParaRPr>
          </a:p>
          <a:p>
            <a:pPr marL="0" marR="0" lvl="0" indent="0" algn="l" rtl="0">
              <a:lnSpc>
                <a:spcPct val="125008"/>
              </a:lnSpc>
              <a:spcBef>
                <a:spcPts val="0"/>
              </a:spcBef>
              <a:spcAft>
                <a:spcPts val="0"/>
              </a:spcAft>
              <a:buNone/>
            </a:pPr>
            <a:endParaRPr sz="2999" b="0" i="0" u="none" strike="noStrike" cap="none">
              <a:solidFill>
                <a:srgbClr val="22423D"/>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AF6"/>
        </a:solidFill>
        <a:effectLst/>
      </p:bgPr>
    </p:bg>
    <p:spTree>
      <p:nvGrpSpPr>
        <p:cNvPr id="1" name="Shape 108"/>
        <p:cNvGrpSpPr/>
        <p:nvPr/>
      </p:nvGrpSpPr>
      <p:grpSpPr>
        <a:xfrm>
          <a:off x="0" y="0"/>
          <a:ext cx="0" cy="0"/>
          <a:chOff x="0" y="0"/>
          <a:chExt cx="0" cy="0"/>
        </a:xfrm>
      </p:grpSpPr>
      <p:sp>
        <p:nvSpPr>
          <p:cNvPr id="109" name="Google Shape;109;p4"/>
          <p:cNvSpPr/>
          <p:nvPr/>
        </p:nvSpPr>
        <p:spPr>
          <a:xfrm>
            <a:off x="-787890" y="-618345"/>
            <a:ext cx="4813501" cy="5492584"/>
          </a:xfrm>
          <a:custGeom>
            <a:avLst/>
            <a:gdLst/>
            <a:ahLst/>
            <a:cxnLst/>
            <a:rect l="l" t="t" r="r" b="b"/>
            <a:pathLst>
              <a:path w="4813501" h="5492584" extrusionOk="0">
                <a:moveTo>
                  <a:pt x="0" y="0"/>
                </a:moveTo>
                <a:lnTo>
                  <a:pt x="4813501" y="0"/>
                </a:lnTo>
                <a:lnTo>
                  <a:pt x="4813501" y="5492585"/>
                </a:lnTo>
                <a:lnTo>
                  <a:pt x="0" y="5492585"/>
                </a:lnTo>
                <a:lnTo>
                  <a:pt x="0" y="0"/>
                </a:lnTo>
                <a:close/>
              </a:path>
            </a:pathLst>
          </a:custGeom>
          <a:blipFill rotWithShape="1">
            <a:blip r:embed="rId3">
              <a:alphaModFix/>
            </a:blip>
            <a:stretch>
              <a:fillRect/>
            </a:stretch>
          </a:blipFill>
          <a:ln>
            <a:noFill/>
          </a:ln>
        </p:spPr>
        <p:txBody>
          <a:bodyPr/>
          <a:lstStyle/>
          <a:p>
            <a:endParaRPr lang="en-CA"/>
          </a:p>
        </p:txBody>
      </p:sp>
      <p:sp>
        <p:nvSpPr>
          <p:cNvPr id="110" name="Google Shape;110;p4"/>
          <p:cNvSpPr/>
          <p:nvPr/>
        </p:nvSpPr>
        <p:spPr>
          <a:xfrm>
            <a:off x="13870196" y="-5"/>
            <a:ext cx="5085708" cy="4114800"/>
          </a:xfrm>
          <a:custGeom>
            <a:avLst/>
            <a:gdLst/>
            <a:ahLst/>
            <a:cxnLst/>
            <a:rect l="l" t="t" r="r" b="b"/>
            <a:pathLst>
              <a:path w="5085708" h="4114800" extrusionOk="0">
                <a:moveTo>
                  <a:pt x="0" y="0"/>
                </a:moveTo>
                <a:lnTo>
                  <a:pt x="5085708" y="0"/>
                </a:lnTo>
                <a:lnTo>
                  <a:pt x="5085708" y="4114800"/>
                </a:lnTo>
                <a:lnTo>
                  <a:pt x="0" y="4114800"/>
                </a:lnTo>
                <a:lnTo>
                  <a:pt x="0" y="0"/>
                </a:lnTo>
                <a:close/>
              </a:path>
            </a:pathLst>
          </a:custGeom>
          <a:blipFill rotWithShape="1">
            <a:blip r:embed="rId4">
              <a:alphaModFix/>
            </a:blip>
            <a:stretch>
              <a:fillRect/>
            </a:stretch>
          </a:blipFill>
          <a:ln>
            <a:noFill/>
          </a:ln>
        </p:spPr>
        <p:txBody>
          <a:bodyPr/>
          <a:lstStyle/>
          <a:p>
            <a:endParaRPr lang="en-CA"/>
          </a:p>
        </p:txBody>
      </p:sp>
      <p:sp>
        <p:nvSpPr>
          <p:cNvPr id="111" name="Google Shape;111;p4"/>
          <p:cNvSpPr/>
          <p:nvPr/>
        </p:nvSpPr>
        <p:spPr>
          <a:xfrm>
            <a:off x="13304907" y="5894071"/>
            <a:ext cx="3307271" cy="4114800"/>
          </a:xfrm>
          <a:custGeom>
            <a:avLst/>
            <a:gdLst/>
            <a:ahLst/>
            <a:cxnLst/>
            <a:rect l="l" t="t" r="r" b="b"/>
            <a:pathLst>
              <a:path w="3307271" h="4114800" extrusionOk="0">
                <a:moveTo>
                  <a:pt x="0" y="0"/>
                </a:moveTo>
                <a:lnTo>
                  <a:pt x="3307271" y="0"/>
                </a:lnTo>
                <a:lnTo>
                  <a:pt x="3307271" y="4114800"/>
                </a:lnTo>
                <a:lnTo>
                  <a:pt x="0" y="4114800"/>
                </a:lnTo>
                <a:lnTo>
                  <a:pt x="0" y="0"/>
                </a:lnTo>
                <a:close/>
              </a:path>
            </a:pathLst>
          </a:custGeom>
          <a:blipFill rotWithShape="1">
            <a:blip r:embed="rId5">
              <a:alphaModFix/>
            </a:blip>
            <a:stretch>
              <a:fillRect/>
            </a:stretch>
          </a:blipFill>
          <a:ln>
            <a:noFill/>
          </a:ln>
        </p:spPr>
        <p:txBody>
          <a:bodyPr/>
          <a:lstStyle/>
          <a:p>
            <a:endParaRPr lang="en-CA"/>
          </a:p>
        </p:txBody>
      </p:sp>
      <p:sp>
        <p:nvSpPr>
          <p:cNvPr id="112" name="Google Shape;112;p4"/>
          <p:cNvSpPr/>
          <p:nvPr/>
        </p:nvSpPr>
        <p:spPr>
          <a:xfrm>
            <a:off x="0" y="6172200"/>
            <a:ext cx="4729655" cy="4114800"/>
          </a:xfrm>
          <a:custGeom>
            <a:avLst/>
            <a:gdLst/>
            <a:ahLst/>
            <a:cxnLst/>
            <a:rect l="l" t="t" r="r" b="b"/>
            <a:pathLst>
              <a:path w="4729655" h="4114800" extrusionOk="0">
                <a:moveTo>
                  <a:pt x="0" y="0"/>
                </a:moveTo>
                <a:lnTo>
                  <a:pt x="4729655" y="0"/>
                </a:lnTo>
                <a:lnTo>
                  <a:pt x="4729655" y="4114800"/>
                </a:lnTo>
                <a:lnTo>
                  <a:pt x="0" y="4114800"/>
                </a:lnTo>
                <a:lnTo>
                  <a:pt x="0" y="0"/>
                </a:lnTo>
                <a:close/>
              </a:path>
            </a:pathLst>
          </a:custGeom>
          <a:blipFill rotWithShape="1">
            <a:blip r:embed="rId6">
              <a:alphaModFix/>
            </a:blip>
            <a:stretch>
              <a:fillRect/>
            </a:stretch>
          </a:blipFill>
          <a:ln>
            <a:noFill/>
          </a:ln>
        </p:spPr>
        <p:txBody>
          <a:bodyPr/>
          <a:lstStyle/>
          <a:p>
            <a:endParaRPr lang="en-CA"/>
          </a:p>
        </p:txBody>
      </p:sp>
      <p:sp>
        <p:nvSpPr>
          <p:cNvPr id="113" name="Google Shape;113;p4"/>
          <p:cNvSpPr txBox="1"/>
          <p:nvPr/>
        </p:nvSpPr>
        <p:spPr>
          <a:xfrm>
            <a:off x="4025600" y="549950"/>
            <a:ext cx="10674300" cy="1939500"/>
          </a:xfrm>
          <a:prstGeom prst="rect">
            <a:avLst/>
          </a:prstGeom>
          <a:noFill/>
          <a:ln>
            <a:noFill/>
          </a:ln>
        </p:spPr>
        <p:txBody>
          <a:bodyPr spcFirstLastPara="1" wrap="square" lIns="0" tIns="0" rIns="0" bIns="0" anchor="t" anchorCtr="0">
            <a:spAutoFit/>
          </a:bodyPr>
          <a:lstStyle/>
          <a:p>
            <a:pPr marL="0" marR="0" lvl="0" indent="0" algn="ctr" rtl="0">
              <a:lnSpc>
                <a:spcPct val="83996"/>
              </a:lnSpc>
              <a:spcBef>
                <a:spcPts val="0"/>
              </a:spcBef>
              <a:spcAft>
                <a:spcPts val="0"/>
              </a:spcAft>
              <a:buNone/>
            </a:pPr>
            <a:r>
              <a:rPr lang="en-US" sz="15000" i="0" u="none" strike="noStrike" cap="none">
                <a:solidFill>
                  <a:srgbClr val="22423D"/>
                </a:solidFill>
                <a:latin typeface="Roboto Serif ExtraBold"/>
                <a:ea typeface="Roboto Serif ExtraBold"/>
                <a:cs typeface="Roboto Serif ExtraBold"/>
                <a:sym typeface="Roboto Serif ExtraBold"/>
              </a:rPr>
              <a:t>Question</a:t>
            </a:r>
            <a:endParaRPr sz="15000">
              <a:latin typeface="Roboto Serif ExtraBold"/>
              <a:ea typeface="Roboto Serif ExtraBold"/>
              <a:cs typeface="Roboto Serif ExtraBold"/>
              <a:sym typeface="Roboto Serif ExtraBold"/>
            </a:endParaRPr>
          </a:p>
        </p:txBody>
      </p:sp>
      <p:sp>
        <p:nvSpPr>
          <p:cNvPr id="114" name="Google Shape;114;p4"/>
          <p:cNvSpPr txBox="1"/>
          <p:nvPr/>
        </p:nvSpPr>
        <p:spPr>
          <a:xfrm>
            <a:off x="4913254" y="3299460"/>
            <a:ext cx="8461500" cy="3879000"/>
          </a:xfrm>
          <a:prstGeom prst="rect">
            <a:avLst/>
          </a:prstGeom>
          <a:noFill/>
          <a:ln>
            <a:noFill/>
          </a:ln>
        </p:spPr>
        <p:txBody>
          <a:bodyPr spcFirstLastPara="1" wrap="square" lIns="0" tIns="0" rIns="0" bIns="0" anchor="t" anchorCtr="0">
            <a:spAutoFit/>
          </a:bodyPr>
          <a:lstStyle/>
          <a:p>
            <a:pPr marL="0" marR="0" lvl="0" indent="0" algn="ctr" rtl="0">
              <a:lnSpc>
                <a:spcPct val="125000"/>
              </a:lnSpc>
              <a:spcBef>
                <a:spcPts val="0"/>
              </a:spcBef>
              <a:spcAft>
                <a:spcPts val="0"/>
              </a:spcAft>
              <a:buNone/>
            </a:pPr>
            <a:r>
              <a:rPr lang="en-US" sz="7200" i="0" u="none" strike="noStrike" cap="none">
                <a:solidFill>
                  <a:srgbClr val="22423D"/>
                </a:solidFill>
                <a:latin typeface="Roboto Serif"/>
                <a:ea typeface="Roboto Serif"/>
                <a:cs typeface="Roboto Serif"/>
                <a:sym typeface="Roboto Serif"/>
              </a:rPr>
              <a:t>Our big question is: whose rules should we follow?</a:t>
            </a:r>
            <a:endParaRPr>
              <a:latin typeface="Roboto Serif"/>
              <a:ea typeface="Roboto Serif"/>
              <a:cs typeface="Roboto Serif"/>
              <a:sym typeface="Roboto Serif"/>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AF6"/>
        </a:solidFill>
        <a:effectLst/>
      </p:bgPr>
    </p:bg>
    <p:spTree>
      <p:nvGrpSpPr>
        <p:cNvPr id="1" name="Shape 118"/>
        <p:cNvGrpSpPr/>
        <p:nvPr/>
      </p:nvGrpSpPr>
      <p:grpSpPr>
        <a:xfrm>
          <a:off x="0" y="0"/>
          <a:ext cx="0" cy="0"/>
          <a:chOff x="0" y="0"/>
          <a:chExt cx="0" cy="0"/>
        </a:xfrm>
      </p:grpSpPr>
      <p:sp>
        <p:nvSpPr>
          <p:cNvPr id="119" name="Google Shape;119;p5"/>
          <p:cNvSpPr/>
          <p:nvPr/>
        </p:nvSpPr>
        <p:spPr>
          <a:xfrm>
            <a:off x="-1207440" y="-349084"/>
            <a:ext cx="4813501" cy="5492584"/>
          </a:xfrm>
          <a:custGeom>
            <a:avLst/>
            <a:gdLst/>
            <a:ahLst/>
            <a:cxnLst/>
            <a:rect l="l" t="t" r="r" b="b"/>
            <a:pathLst>
              <a:path w="4813501" h="5492584" extrusionOk="0">
                <a:moveTo>
                  <a:pt x="0" y="0"/>
                </a:moveTo>
                <a:lnTo>
                  <a:pt x="4813501" y="0"/>
                </a:lnTo>
                <a:lnTo>
                  <a:pt x="4813501" y="5492584"/>
                </a:lnTo>
                <a:lnTo>
                  <a:pt x="0" y="5492584"/>
                </a:lnTo>
                <a:lnTo>
                  <a:pt x="0" y="0"/>
                </a:lnTo>
                <a:close/>
              </a:path>
            </a:pathLst>
          </a:custGeom>
          <a:blipFill rotWithShape="1">
            <a:blip r:embed="rId3">
              <a:alphaModFix/>
            </a:blip>
            <a:stretch>
              <a:fillRect/>
            </a:stretch>
          </a:blipFill>
          <a:ln>
            <a:noFill/>
          </a:ln>
        </p:spPr>
        <p:txBody>
          <a:bodyPr/>
          <a:lstStyle/>
          <a:p>
            <a:endParaRPr lang="en-CA"/>
          </a:p>
        </p:txBody>
      </p:sp>
      <p:sp>
        <p:nvSpPr>
          <p:cNvPr id="120" name="Google Shape;120;p5"/>
          <p:cNvSpPr/>
          <p:nvPr/>
        </p:nvSpPr>
        <p:spPr>
          <a:xfrm>
            <a:off x="824172" y="6172199"/>
            <a:ext cx="1803031" cy="4114800"/>
          </a:xfrm>
          <a:custGeom>
            <a:avLst/>
            <a:gdLst/>
            <a:ahLst/>
            <a:cxnLst/>
            <a:rect l="l" t="t" r="r" b="b"/>
            <a:pathLst>
              <a:path w="1803031" h="4114800" extrusionOk="0">
                <a:moveTo>
                  <a:pt x="0" y="0"/>
                </a:moveTo>
                <a:lnTo>
                  <a:pt x="1803030" y="0"/>
                </a:lnTo>
                <a:lnTo>
                  <a:pt x="1803030" y="4114800"/>
                </a:lnTo>
                <a:lnTo>
                  <a:pt x="0" y="4114800"/>
                </a:lnTo>
                <a:lnTo>
                  <a:pt x="0" y="0"/>
                </a:lnTo>
                <a:close/>
              </a:path>
            </a:pathLst>
          </a:custGeom>
          <a:blipFill rotWithShape="1">
            <a:blip r:embed="rId4">
              <a:alphaModFix/>
            </a:blip>
            <a:stretch>
              <a:fillRect/>
            </a:stretch>
          </a:blipFill>
          <a:ln>
            <a:noFill/>
          </a:ln>
        </p:spPr>
        <p:txBody>
          <a:bodyPr/>
          <a:lstStyle/>
          <a:p>
            <a:endParaRPr lang="en-CA"/>
          </a:p>
        </p:txBody>
      </p:sp>
      <p:sp>
        <p:nvSpPr>
          <p:cNvPr id="121" name="Google Shape;121;p5"/>
          <p:cNvSpPr/>
          <p:nvPr/>
        </p:nvSpPr>
        <p:spPr>
          <a:xfrm>
            <a:off x="11824254" y="4505150"/>
            <a:ext cx="3122105" cy="4114800"/>
          </a:xfrm>
          <a:custGeom>
            <a:avLst/>
            <a:gdLst/>
            <a:ahLst/>
            <a:cxnLst/>
            <a:rect l="l" t="t" r="r" b="b"/>
            <a:pathLst>
              <a:path w="3122105" h="4114800" extrusionOk="0">
                <a:moveTo>
                  <a:pt x="0" y="0"/>
                </a:moveTo>
                <a:lnTo>
                  <a:pt x="3122105" y="0"/>
                </a:lnTo>
                <a:lnTo>
                  <a:pt x="3122105" y="4114800"/>
                </a:lnTo>
                <a:lnTo>
                  <a:pt x="0" y="4114800"/>
                </a:lnTo>
                <a:lnTo>
                  <a:pt x="0" y="0"/>
                </a:lnTo>
                <a:close/>
              </a:path>
            </a:pathLst>
          </a:custGeom>
          <a:blipFill rotWithShape="1">
            <a:blip r:embed="rId5">
              <a:alphaModFix/>
            </a:blip>
            <a:stretch>
              <a:fillRect/>
            </a:stretch>
          </a:blipFill>
          <a:ln>
            <a:noFill/>
          </a:ln>
        </p:spPr>
        <p:txBody>
          <a:bodyPr/>
          <a:lstStyle/>
          <a:p>
            <a:endParaRPr lang="en-CA"/>
          </a:p>
        </p:txBody>
      </p:sp>
      <p:sp>
        <p:nvSpPr>
          <p:cNvPr id="122" name="Google Shape;122;p5"/>
          <p:cNvSpPr/>
          <p:nvPr/>
        </p:nvSpPr>
        <p:spPr>
          <a:xfrm>
            <a:off x="15253812" y="120321"/>
            <a:ext cx="2592324" cy="4114800"/>
          </a:xfrm>
          <a:custGeom>
            <a:avLst/>
            <a:gdLst/>
            <a:ahLst/>
            <a:cxnLst/>
            <a:rect l="l" t="t" r="r" b="b"/>
            <a:pathLst>
              <a:path w="2592324" h="4114800" extrusionOk="0">
                <a:moveTo>
                  <a:pt x="0" y="0"/>
                </a:moveTo>
                <a:lnTo>
                  <a:pt x="2592324" y="0"/>
                </a:lnTo>
                <a:lnTo>
                  <a:pt x="2592324" y="4114800"/>
                </a:lnTo>
                <a:lnTo>
                  <a:pt x="0" y="4114800"/>
                </a:lnTo>
                <a:lnTo>
                  <a:pt x="0" y="0"/>
                </a:lnTo>
                <a:close/>
              </a:path>
            </a:pathLst>
          </a:custGeom>
          <a:blipFill rotWithShape="1">
            <a:blip r:embed="rId6">
              <a:alphaModFix/>
            </a:blip>
            <a:stretch>
              <a:fillRect/>
            </a:stretch>
          </a:blipFill>
          <a:ln>
            <a:noFill/>
          </a:ln>
        </p:spPr>
        <p:txBody>
          <a:bodyPr/>
          <a:lstStyle/>
          <a:p>
            <a:endParaRPr lang="en-CA"/>
          </a:p>
        </p:txBody>
      </p:sp>
      <p:sp>
        <p:nvSpPr>
          <p:cNvPr id="123" name="Google Shape;123;p5"/>
          <p:cNvSpPr txBox="1"/>
          <p:nvPr/>
        </p:nvSpPr>
        <p:spPr>
          <a:xfrm>
            <a:off x="3363899" y="574450"/>
            <a:ext cx="11560200" cy="2198400"/>
          </a:xfrm>
          <a:prstGeom prst="rect">
            <a:avLst/>
          </a:prstGeom>
          <a:noFill/>
          <a:ln>
            <a:noFill/>
          </a:ln>
        </p:spPr>
        <p:txBody>
          <a:bodyPr spcFirstLastPara="1" wrap="square" lIns="0" tIns="0" rIns="0" bIns="0" anchor="t" anchorCtr="0">
            <a:spAutoFit/>
          </a:bodyPr>
          <a:lstStyle/>
          <a:p>
            <a:pPr marL="0" marR="0" lvl="0" indent="0" algn="ctr" rtl="0">
              <a:lnSpc>
                <a:spcPct val="83996"/>
              </a:lnSpc>
              <a:spcBef>
                <a:spcPts val="0"/>
              </a:spcBef>
              <a:spcAft>
                <a:spcPts val="0"/>
              </a:spcAft>
              <a:buNone/>
            </a:pPr>
            <a:r>
              <a:rPr lang="en-US" sz="17003" b="1" i="0" u="none" strike="noStrike" cap="none">
                <a:solidFill>
                  <a:srgbClr val="22423D"/>
                </a:solidFill>
                <a:latin typeface="Roboto Serif"/>
                <a:ea typeface="Roboto Serif"/>
                <a:cs typeface="Roboto Serif"/>
                <a:sym typeface="Roboto Serif"/>
              </a:rPr>
              <a:t>Big Idea:</a:t>
            </a:r>
            <a:endParaRPr b="1">
              <a:latin typeface="Roboto Serif"/>
              <a:ea typeface="Roboto Serif"/>
              <a:cs typeface="Roboto Serif"/>
              <a:sym typeface="Roboto Serif"/>
            </a:endParaRPr>
          </a:p>
        </p:txBody>
      </p:sp>
      <p:sp>
        <p:nvSpPr>
          <p:cNvPr id="124" name="Google Shape;124;p5"/>
          <p:cNvSpPr txBox="1"/>
          <p:nvPr/>
        </p:nvSpPr>
        <p:spPr>
          <a:xfrm>
            <a:off x="4071181" y="4909453"/>
            <a:ext cx="5427900" cy="1038600"/>
          </a:xfrm>
          <a:prstGeom prst="rect">
            <a:avLst/>
          </a:prstGeom>
          <a:noFill/>
          <a:ln>
            <a:noFill/>
          </a:ln>
        </p:spPr>
        <p:txBody>
          <a:bodyPr spcFirstLastPara="1" wrap="square" lIns="0" tIns="0" rIns="0" bIns="0" anchor="t" anchorCtr="0">
            <a:spAutoFit/>
          </a:bodyPr>
          <a:lstStyle/>
          <a:p>
            <a:pPr marL="457200" marR="0" lvl="0" indent="-419036" algn="l" rtl="0">
              <a:lnSpc>
                <a:spcPct val="125008"/>
              </a:lnSpc>
              <a:spcBef>
                <a:spcPts val="0"/>
              </a:spcBef>
              <a:spcAft>
                <a:spcPts val="0"/>
              </a:spcAft>
              <a:buClr>
                <a:srgbClr val="22423D"/>
              </a:buClr>
              <a:buSzPts val="2999"/>
              <a:buFont typeface="Roboto Serif"/>
              <a:buChar char="●"/>
            </a:pPr>
            <a:r>
              <a:rPr lang="en-US" sz="2999" i="0" u="none" strike="noStrike" cap="none">
                <a:solidFill>
                  <a:srgbClr val="22423D"/>
                </a:solidFill>
                <a:latin typeface="Roboto Serif"/>
                <a:ea typeface="Roboto Serif"/>
                <a:cs typeface="Roboto Serif"/>
                <a:sym typeface="Roboto Serif"/>
              </a:rPr>
              <a:t>We should follow God’s rules first, and </a:t>
            </a:r>
            <a:endParaRPr>
              <a:latin typeface="Roboto Serif"/>
              <a:ea typeface="Roboto Serif"/>
              <a:cs typeface="Roboto Serif"/>
              <a:sym typeface="Roboto Serif"/>
            </a:endParaRPr>
          </a:p>
        </p:txBody>
      </p:sp>
      <p:sp>
        <p:nvSpPr>
          <p:cNvPr id="125" name="Google Shape;125;p5"/>
          <p:cNvSpPr txBox="1"/>
          <p:nvPr/>
        </p:nvSpPr>
        <p:spPr>
          <a:xfrm>
            <a:off x="4007664" y="6481350"/>
            <a:ext cx="5427900" cy="1038600"/>
          </a:xfrm>
          <a:prstGeom prst="rect">
            <a:avLst/>
          </a:prstGeom>
          <a:noFill/>
          <a:ln>
            <a:noFill/>
          </a:ln>
        </p:spPr>
        <p:txBody>
          <a:bodyPr spcFirstLastPara="1" wrap="square" lIns="0" tIns="0" rIns="0" bIns="0" anchor="t" anchorCtr="0">
            <a:spAutoFit/>
          </a:bodyPr>
          <a:lstStyle/>
          <a:p>
            <a:pPr marL="457200" marR="0" lvl="0" indent="-419036" algn="l" rtl="0">
              <a:lnSpc>
                <a:spcPct val="125008"/>
              </a:lnSpc>
              <a:spcBef>
                <a:spcPts val="0"/>
              </a:spcBef>
              <a:spcAft>
                <a:spcPts val="0"/>
              </a:spcAft>
              <a:buClr>
                <a:srgbClr val="22423D"/>
              </a:buClr>
              <a:buSzPts val="2999"/>
              <a:buFont typeface="Roboto Serif"/>
              <a:buChar char="●"/>
            </a:pPr>
            <a:r>
              <a:rPr lang="en-US" sz="2999" i="0" u="none" strike="noStrike" cap="none">
                <a:solidFill>
                  <a:srgbClr val="22423D"/>
                </a:solidFill>
                <a:latin typeface="Roboto Serif"/>
                <a:ea typeface="Roboto Serif"/>
                <a:cs typeface="Roboto Serif"/>
                <a:sym typeface="Roboto Serif"/>
              </a:rPr>
              <a:t>We should follow our parents’ rules</a:t>
            </a:r>
            <a:endParaRPr>
              <a:latin typeface="Roboto Serif"/>
              <a:ea typeface="Roboto Serif"/>
              <a:cs typeface="Roboto Serif"/>
              <a:sym typeface="Roboto Serif"/>
            </a:endParaRPr>
          </a:p>
        </p:txBody>
      </p:sp>
      <p:sp>
        <p:nvSpPr>
          <p:cNvPr id="126" name="Google Shape;126;p5"/>
          <p:cNvSpPr txBox="1"/>
          <p:nvPr/>
        </p:nvSpPr>
        <p:spPr>
          <a:xfrm>
            <a:off x="3808373" y="3420462"/>
            <a:ext cx="5953500" cy="1615800"/>
          </a:xfrm>
          <a:prstGeom prst="rect">
            <a:avLst/>
          </a:prstGeom>
          <a:noFill/>
          <a:ln>
            <a:noFill/>
          </a:ln>
        </p:spPr>
        <p:txBody>
          <a:bodyPr spcFirstLastPara="1" wrap="square" lIns="0" tIns="0" rIns="0" bIns="0" anchor="t" anchorCtr="0">
            <a:spAutoFit/>
          </a:bodyPr>
          <a:lstStyle/>
          <a:p>
            <a:pPr marL="0" marR="0" lvl="0" indent="0" algn="ctr" rtl="0">
              <a:lnSpc>
                <a:spcPct val="125008"/>
              </a:lnSpc>
              <a:spcBef>
                <a:spcPts val="0"/>
              </a:spcBef>
              <a:spcAft>
                <a:spcPts val="0"/>
              </a:spcAft>
              <a:buNone/>
            </a:pPr>
            <a:r>
              <a:rPr lang="en-US" sz="2999" i="0" u="none" strike="noStrike" cap="none">
                <a:solidFill>
                  <a:srgbClr val="22423D"/>
                </a:solidFill>
                <a:latin typeface="Roboto Serif"/>
                <a:ea typeface="Roboto Serif"/>
                <a:cs typeface="Roboto Serif"/>
                <a:sym typeface="Roboto Serif"/>
              </a:rPr>
              <a:t>WE’LL SEE FROM OUR BIBLE STORY THAT:</a:t>
            </a:r>
            <a:endParaRPr>
              <a:latin typeface="Roboto Serif"/>
              <a:ea typeface="Roboto Serif"/>
              <a:cs typeface="Roboto Serif"/>
              <a:sym typeface="Roboto Serif"/>
            </a:endParaRPr>
          </a:p>
          <a:p>
            <a:pPr marL="0" marR="0" lvl="0" indent="0" algn="ctr" rtl="0">
              <a:lnSpc>
                <a:spcPct val="125008"/>
              </a:lnSpc>
              <a:spcBef>
                <a:spcPts val="0"/>
              </a:spcBef>
              <a:spcAft>
                <a:spcPts val="0"/>
              </a:spcAft>
              <a:buNone/>
            </a:pPr>
            <a:endParaRPr sz="2999" b="0" i="0" u="none" strike="noStrike" cap="none">
              <a:solidFill>
                <a:srgbClr val="22423D"/>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AF6"/>
        </a:solidFill>
        <a:effectLst/>
      </p:bgPr>
    </p:bg>
    <p:spTree>
      <p:nvGrpSpPr>
        <p:cNvPr id="1" name="Shape 130"/>
        <p:cNvGrpSpPr/>
        <p:nvPr/>
      </p:nvGrpSpPr>
      <p:grpSpPr>
        <a:xfrm>
          <a:off x="0" y="0"/>
          <a:ext cx="0" cy="0"/>
          <a:chOff x="0" y="0"/>
          <a:chExt cx="0" cy="0"/>
        </a:xfrm>
      </p:grpSpPr>
      <p:sp>
        <p:nvSpPr>
          <p:cNvPr id="131" name="Google Shape;131;p6"/>
          <p:cNvSpPr/>
          <p:nvPr/>
        </p:nvSpPr>
        <p:spPr>
          <a:xfrm>
            <a:off x="-464646" y="8"/>
            <a:ext cx="4813501" cy="5492584"/>
          </a:xfrm>
          <a:custGeom>
            <a:avLst/>
            <a:gdLst/>
            <a:ahLst/>
            <a:cxnLst/>
            <a:rect l="l" t="t" r="r" b="b"/>
            <a:pathLst>
              <a:path w="4813501" h="5492584" extrusionOk="0">
                <a:moveTo>
                  <a:pt x="0" y="0"/>
                </a:moveTo>
                <a:lnTo>
                  <a:pt x="4813501" y="0"/>
                </a:lnTo>
                <a:lnTo>
                  <a:pt x="4813501" y="5492584"/>
                </a:lnTo>
                <a:lnTo>
                  <a:pt x="0" y="5492584"/>
                </a:lnTo>
                <a:lnTo>
                  <a:pt x="0" y="0"/>
                </a:lnTo>
                <a:close/>
              </a:path>
            </a:pathLst>
          </a:custGeom>
          <a:blipFill rotWithShape="1">
            <a:blip r:embed="rId3">
              <a:alphaModFix/>
            </a:blip>
            <a:stretch>
              <a:fillRect/>
            </a:stretch>
          </a:blipFill>
          <a:ln>
            <a:noFill/>
          </a:ln>
        </p:spPr>
        <p:txBody>
          <a:bodyPr/>
          <a:lstStyle/>
          <a:p>
            <a:endParaRPr lang="en-CA"/>
          </a:p>
        </p:txBody>
      </p:sp>
      <p:sp>
        <p:nvSpPr>
          <p:cNvPr id="132" name="Google Shape;132;p6"/>
          <p:cNvSpPr/>
          <p:nvPr/>
        </p:nvSpPr>
        <p:spPr>
          <a:xfrm>
            <a:off x="13553394" y="6172197"/>
            <a:ext cx="4734603" cy="4114800"/>
          </a:xfrm>
          <a:custGeom>
            <a:avLst/>
            <a:gdLst/>
            <a:ahLst/>
            <a:cxnLst/>
            <a:rect l="l" t="t" r="r" b="b"/>
            <a:pathLst>
              <a:path w="4734603" h="4114800" extrusionOk="0">
                <a:moveTo>
                  <a:pt x="0" y="0"/>
                </a:moveTo>
                <a:lnTo>
                  <a:pt x="4734602" y="0"/>
                </a:lnTo>
                <a:lnTo>
                  <a:pt x="4734602" y="4114800"/>
                </a:lnTo>
                <a:lnTo>
                  <a:pt x="0" y="4114800"/>
                </a:lnTo>
                <a:lnTo>
                  <a:pt x="0" y="0"/>
                </a:lnTo>
                <a:close/>
              </a:path>
            </a:pathLst>
          </a:custGeom>
          <a:blipFill rotWithShape="1">
            <a:blip r:embed="rId4">
              <a:alphaModFix/>
            </a:blip>
            <a:stretch>
              <a:fillRect/>
            </a:stretch>
          </a:blipFill>
          <a:ln>
            <a:noFill/>
          </a:ln>
        </p:spPr>
        <p:txBody>
          <a:bodyPr/>
          <a:lstStyle/>
          <a:p>
            <a:endParaRPr lang="en-CA"/>
          </a:p>
        </p:txBody>
      </p:sp>
      <p:sp>
        <p:nvSpPr>
          <p:cNvPr id="133" name="Google Shape;133;p6"/>
          <p:cNvSpPr txBox="1"/>
          <p:nvPr/>
        </p:nvSpPr>
        <p:spPr>
          <a:xfrm>
            <a:off x="4240080" y="374475"/>
            <a:ext cx="11173500" cy="3878700"/>
          </a:xfrm>
          <a:prstGeom prst="rect">
            <a:avLst/>
          </a:prstGeom>
          <a:noFill/>
          <a:ln>
            <a:noFill/>
          </a:ln>
        </p:spPr>
        <p:txBody>
          <a:bodyPr spcFirstLastPara="1" wrap="square" lIns="0" tIns="0" rIns="0" bIns="0" anchor="t" anchorCtr="0">
            <a:spAutoFit/>
          </a:bodyPr>
          <a:lstStyle/>
          <a:p>
            <a:pPr marL="0" marR="0" lvl="0" indent="0" algn="ctr" rtl="0">
              <a:lnSpc>
                <a:spcPct val="83996"/>
              </a:lnSpc>
              <a:spcBef>
                <a:spcPts val="0"/>
              </a:spcBef>
              <a:spcAft>
                <a:spcPts val="0"/>
              </a:spcAft>
              <a:buNone/>
            </a:pPr>
            <a:r>
              <a:rPr lang="en-US" sz="15000" i="0" u="none" strike="noStrike" cap="none">
                <a:solidFill>
                  <a:srgbClr val="22423D"/>
                </a:solidFill>
                <a:latin typeface="Roboto Serif ExtraBold"/>
                <a:ea typeface="Roboto Serif ExtraBold"/>
                <a:cs typeface="Roboto Serif ExtraBold"/>
                <a:sym typeface="Roboto Serif ExtraBold"/>
              </a:rPr>
              <a:t>Bible Reference</a:t>
            </a:r>
            <a:endParaRPr sz="15000">
              <a:latin typeface="Roboto Serif ExtraBold"/>
              <a:ea typeface="Roboto Serif ExtraBold"/>
              <a:cs typeface="Roboto Serif ExtraBold"/>
              <a:sym typeface="Roboto Serif ExtraBold"/>
            </a:endParaRPr>
          </a:p>
        </p:txBody>
      </p:sp>
      <p:sp>
        <p:nvSpPr>
          <p:cNvPr id="134" name="Google Shape;134;p6"/>
          <p:cNvSpPr txBox="1"/>
          <p:nvPr/>
        </p:nvSpPr>
        <p:spPr>
          <a:xfrm>
            <a:off x="2724465" y="4626114"/>
            <a:ext cx="13223700" cy="5310000"/>
          </a:xfrm>
          <a:prstGeom prst="rect">
            <a:avLst/>
          </a:prstGeom>
          <a:noFill/>
          <a:ln>
            <a:noFill/>
          </a:ln>
        </p:spPr>
        <p:txBody>
          <a:bodyPr spcFirstLastPara="1" wrap="square" lIns="0" tIns="0" rIns="0" bIns="0" anchor="t" anchorCtr="0">
            <a:spAutoFit/>
          </a:bodyPr>
          <a:lstStyle/>
          <a:p>
            <a:pPr marL="0" marR="0" lvl="0" indent="0" algn="ctr" rtl="0">
              <a:lnSpc>
                <a:spcPct val="125000"/>
              </a:lnSpc>
              <a:spcBef>
                <a:spcPts val="0"/>
              </a:spcBef>
              <a:spcAft>
                <a:spcPts val="0"/>
              </a:spcAft>
              <a:buNone/>
            </a:pPr>
            <a:r>
              <a:rPr lang="en-US" sz="7200" i="0" u="none" strike="noStrike" cap="none">
                <a:solidFill>
                  <a:srgbClr val="22423D"/>
                </a:solidFill>
                <a:latin typeface="Roboto Serif"/>
                <a:ea typeface="Roboto Serif"/>
                <a:cs typeface="Roboto Serif"/>
                <a:sym typeface="Roboto Serif"/>
              </a:rPr>
              <a:t>Jesus in the Temple:</a:t>
            </a:r>
            <a:endParaRPr>
              <a:latin typeface="Roboto Serif"/>
              <a:ea typeface="Roboto Serif"/>
              <a:cs typeface="Roboto Serif"/>
              <a:sym typeface="Roboto Serif"/>
            </a:endParaRPr>
          </a:p>
          <a:p>
            <a:pPr marL="0" marR="0" lvl="0" indent="0" algn="ctr" rtl="0">
              <a:lnSpc>
                <a:spcPct val="125000"/>
              </a:lnSpc>
              <a:spcBef>
                <a:spcPts val="0"/>
              </a:spcBef>
              <a:spcAft>
                <a:spcPts val="0"/>
              </a:spcAft>
              <a:buNone/>
            </a:pPr>
            <a:endParaRPr sz="7200" b="0" i="0" u="none" strike="noStrike" cap="none">
              <a:solidFill>
                <a:srgbClr val="22423D"/>
              </a:solidFill>
              <a:latin typeface="Arial"/>
              <a:ea typeface="Arial"/>
              <a:cs typeface="Arial"/>
              <a:sym typeface="Arial"/>
            </a:endParaRPr>
          </a:p>
          <a:p>
            <a:pPr marL="0" marR="0" lvl="0" indent="0" algn="ctr" rtl="0">
              <a:lnSpc>
                <a:spcPct val="125000"/>
              </a:lnSpc>
              <a:spcBef>
                <a:spcPts val="0"/>
              </a:spcBef>
              <a:spcAft>
                <a:spcPts val="0"/>
              </a:spcAft>
              <a:buNone/>
            </a:pPr>
            <a:r>
              <a:rPr lang="en-US" sz="7200" i="0" u="none" strike="noStrike" cap="none">
                <a:solidFill>
                  <a:srgbClr val="22423D"/>
                </a:solidFill>
                <a:latin typeface="Roboto Serif"/>
                <a:ea typeface="Roboto Serif"/>
                <a:cs typeface="Roboto Serif"/>
                <a:sym typeface="Roboto Serif"/>
              </a:rPr>
              <a:t>Luke 2</a:t>
            </a:r>
            <a:endParaRPr>
              <a:latin typeface="Roboto Serif"/>
              <a:ea typeface="Roboto Serif"/>
              <a:cs typeface="Roboto Serif"/>
              <a:sym typeface="Roboto Serif"/>
            </a:endParaRPr>
          </a:p>
          <a:p>
            <a:pPr marL="0" marR="0" lvl="0" indent="0" algn="l" rtl="0">
              <a:lnSpc>
                <a:spcPct val="52069"/>
              </a:lnSpc>
              <a:spcBef>
                <a:spcPts val="0"/>
              </a:spcBef>
              <a:spcAft>
                <a:spcPts val="0"/>
              </a:spcAft>
              <a:buNone/>
            </a:pPr>
            <a:endParaRPr sz="7200" b="0" i="0" u="none" strike="noStrike" cap="none">
              <a:solidFill>
                <a:srgbClr val="22423D"/>
              </a:solidFill>
              <a:latin typeface="Arial"/>
              <a:ea typeface="Arial"/>
              <a:cs typeface="Arial"/>
              <a:sym typeface="Arial"/>
            </a:endParaRPr>
          </a:p>
          <a:p>
            <a:pPr marL="0" marR="0" lvl="0" indent="0" algn="l" rtl="0">
              <a:lnSpc>
                <a:spcPct val="52069"/>
              </a:lnSpc>
              <a:spcBef>
                <a:spcPts val="0"/>
              </a:spcBef>
              <a:spcAft>
                <a:spcPts val="0"/>
              </a:spcAft>
              <a:buNone/>
            </a:pPr>
            <a:endParaRPr sz="7200" b="0" i="0" u="none" strike="noStrike" cap="none">
              <a:solidFill>
                <a:srgbClr val="22423D"/>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AF6"/>
        </a:solidFill>
        <a:effectLst/>
      </p:bgPr>
    </p:bg>
    <p:spTree>
      <p:nvGrpSpPr>
        <p:cNvPr id="1" name="Shape 138"/>
        <p:cNvGrpSpPr/>
        <p:nvPr/>
      </p:nvGrpSpPr>
      <p:grpSpPr>
        <a:xfrm>
          <a:off x="0" y="0"/>
          <a:ext cx="0" cy="0"/>
          <a:chOff x="0" y="0"/>
          <a:chExt cx="0" cy="0"/>
        </a:xfrm>
      </p:grpSpPr>
      <p:sp>
        <p:nvSpPr>
          <p:cNvPr id="139" name="Google Shape;139;p7"/>
          <p:cNvSpPr/>
          <p:nvPr/>
        </p:nvSpPr>
        <p:spPr>
          <a:xfrm>
            <a:off x="-1207440" y="-1193295"/>
            <a:ext cx="4813501" cy="5492584"/>
          </a:xfrm>
          <a:custGeom>
            <a:avLst/>
            <a:gdLst/>
            <a:ahLst/>
            <a:cxnLst/>
            <a:rect l="l" t="t" r="r" b="b"/>
            <a:pathLst>
              <a:path w="4813501" h="5492584" extrusionOk="0">
                <a:moveTo>
                  <a:pt x="0" y="0"/>
                </a:moveTo>
                <a:lnTo>
                  <a:pt x="4813501" y="0"/>
                </a:lnTo>
                <a:lnTo>
                  <a:pt x="4813501" y="5492585"/>
                </a:lnTo>
                <a:lnTo>
                  <a:pt x="0" y="5492585"/>
                </a:lnTo>
                <a:lnTo>
                  <a:pt x="0" y="0"/>
                </a:lnTo>
                <a:close/>
              </a:path>
            </a:pathLst>
          </a:custGeom>
          <a:blipFill rotWithShape="1">
            <a:blip r:embed="rId3">
              <a:alphaModFix/>
            </a:blip>
            <a:stretch>
              <a:fillRect/>
            </a:stretch>
          </a:blipFill>
          <a:ln>
            <a:noFill/>
          </a:ln>
        </p:spPr>
        <p:txBody>
          <a:bodyPr/>
          <a:lstStyle/>
          <a:p>
            <a:endParaRPr lang="en-CA"/>
          </a:p>
        </p:txBody>
      </p:sp>
      <p:sp>
        <p:nvSpPr>
          <p:cNvPr id="140" name="Google Shape;140;p7"/>
          <p:cNvSpPr/>
          <p:nvPr/>
        </p:nvSpPr>
        <p:spPr>
          <a:xfrm>
            <a:off x="14716446" y="-1469230"/>
            <a:ext cx="5085708" cy="4114800"/>
          </a:xfrm>
          <a:custGeom>
            <a:avLst/>
            <a:gdLst/>
            <a:ahLst/>
            <a:cxnLst/>
            <a:rect l="l" t="t" r="r" b="b"/>
            <a:pathLst>
              <a:path w="5085708" h="4114800" extrusionOk="0">
                <a:moveTo>
                  <a:pt x="0" y="0"/>
                </a:moveTo>
                <a:lnTo>
                  <a:pt x="5085708" y="0"/>
                </a:lnTo>
                <a:lnTo>
                  <a:pt x="5085708" y="4114800"/>
                </a:lnTo>
                <a:lnTo>
                  <a:pt x="0" y="4114800"/>
                </a:lnTo>
                <a:lnTo>
                  <a:pt x="0" y="0"/>
                </a:lnTo>
                <a:close/>
              </a:path>
            </a:pathLst>
          </a:custGeom>
          <a:blipFill rotWithShape="1">
            <a:blip r:embed="rId4">
              <a:alphaModFix/>
            </a:blip>
            <a:stretch>
              <a:fillRect/>
            </a:stretch>
          </a:blipFill>
          <a:ln>
            <a:noFill/>
          </a:ln>
        </p:spPr>
        <p:txBody>
          <a:bodyPr/>
          <a:lstStyle/>
          <a:p>
            <a:endParaRPr lang="en-CA"/>
          </a:p>
        </p:txBody>
      </p:sp>
      <p:sp>
        <p:nvSpPr>
          <p:cNvPr id="141" name="Google Shape;141;p7"/>
          <p:cNvSpPr/>
          <p:nvPr/>
        </p:nvSpPr>
        <p:spPr>
          <a:xfrm>
            <a:off x="11065391" y="3656877"/>
            <a:ext cx="4917245" cy="5396153"/>
          </a:xfrm>
          <a:custGeom>
            <a:avLst/>
            <a:gdLst/>
            <a:ahLst/>
            <a:cxnLst/>
            <a:rect l="l" t="t" r="r" b="b"/>
            <a:pathLst>
              <a:path w="4917245" h="5396153" extrusionOk="0">
                <a:moveTo>
                  <a:pt x="0" y="0"/>
                </a:moveTo>
                <a:lnTo>
                  <a:pt x="4917245" y="0"/>
                </a:lnTo>
                <a:lnTo>
                  <a:pt x="4917245" y="5396154"/>
                </a:lnTo>
                <a:lnTo>
                  <a:pt x="0" y="5396154"/>
                </a:lnTo>
                <a:lnTo>
                  <a:pt x="0" y="0"/>
                </a:lnTo>
                <a:close/>
              </a:path>
            </a:pathLst>
          </a:custGeom>
          <a:blipFill rotWithShape="1">
            <a:blip r:embed="rId5">
              <a:alphaModFix/>
            </a:blip>
            <a:stretch>
              <a:fillRect/>
            </a:stretch>
          </a:blipFill>
          <a:ln>
            <a:noFill/>
          </a:ln>
        </p:spPr>
        <p:txBody>
          <a:bodyPr/>
          <a:lstStyle/>
          <a:p>
            <a:endParaRPr lang="en-CA"/>
          </a:p>
        </p:txBody>
      </p:sp>
      <p:sp>
        <p:nvSpPr>
          <p:cNvPr id="142" name="Google Shape;142;p7"/>
          <p:cNvSpPr txBox="1"/>
          <p:nvPr/>
        </p:nvSpPr>
        <p:spPr>
          <a:xfrm>
            <a:off x="4188750" y="1230600"/>
            <a:ext cx="9945000" cy="2198400"/>
          </a:xfrm>
          <a:prstGeom prst="rect">
            <a:avLst/>
          </a:prstGeom>
          <a:noFill/>
          <a:ln>
            <a:noFill/>
          </a:ln>
        </p:spPr>
        <p:txBody>
          <a:bodyPr spcFirstLastPara="1" wrap="square" lIns="0" tIns="0" rIns="0" bIns="0" anchor="t" anchorCtr="0">
            <a:spAutoFit/>
          </a:bodyPr>
          <a:lstStyle/>
          <a:p>
            <a:pPr marL="0" marR="0" lvl="0" indent="0" algn="ctr" rtl="0">
              <a:lnSpc>
                <a:spcPct val="83996"/>
              </a:lnSpc>
              <a:spcBef>
                <a:spcPts val="0"/>
              </a:spcBef>
              <a:spcAft>
                <a:spcPts val="0"/>
              </a:spcAft>
              <a:buNone/>
            </a:pPr>
            <a:r>
              <a:rPr lang="en-US" sz="17003" i="0" u="none" strike="noStrike" cap="none">
                <a:solidFill>
                  <a:srgbClr val="22423D"/>
                </a:solidFill>
                <a:latin typeface="Roboto Serif ExtraBold"/>
                <a:ea typeface="Roboto Serif ExtraBold"/>
                <a:cs typeface="Roboto Serif ExtraBold"/>
                <a:sym typeface="Roboto Serif ExtraBold"/>
              </a:rPr>
              <a:t>Point 1</a:t>
            </a:r>
            <a:endParaRPr>
              <a:latin typeface="Roboto Serif ExtraBold"/>
              <a:ea typeface="Roboto Serif ExtraBold"/>
              <a:cs typeface="Roboto Serif ExtraBold"/>
              <a:sym typeface="Roboto Serif ExtraBold"/>
            </a:endParaRPr>
          </a:p>
        </p:txBody>
      </p:sp>
      <p:sp>
        <p:nvSpPr>
          <p:cNvPr id="143" name="Google Shape;143;p7"/>
          <p:cNvSpPr txBox="1"/>
          <p:nvPr/>
        </p:nvSpPr>
        <p:spPr>
          <a:xfrm>
            <a:off x="2393938" y="4596840"/>
            <a:ext cx="5953500" cy="3447300"/>
          </a:xfrm>
          <a:prstGeom prst="rect">
            <a:avLst/>
          </a:prstGeom>
          <a:noFill/>
          <a:ln>
            <a:noFill/>
          </a:ln>
        </p:spPr>
        <p:txBody>
          <a:bodyPr spcFirstLastPara="1" wrap="square" lIns="0" tIns="0" rIns="0" bIns="0" anchor="t" anchorCtr="0">
            <a:spAutoFit/>
          </a:bodyPr>
          <a:lstStyle/>
          <a:p>
            <a:pPr marL="0" marR="0" lvl="0" indent="0" algn="ctr" rtl="0">
              <a:lnSpc>
                <a:spcPct val="125003"/>
              </a:lnSpc>
              <a:spcBef>
                <a:spcPts val="0"/>
              </a:spcBef>
              <a:spcAft>
                <a:spcPts val="0"/>
              </a:spcAft>
              <a:buNone/>
            </a:pPr>
            <a:r>
              <a:rPr lang="en-US" sz="6399" i="0" u="none" strike="noStrike" cap="none">
                <a:solidFill>
                  <a:srgbClr val="22423D"/>
                </a:solidFill>
                <a:latin typeface="Roboto Serif"/>
                <a:ea typeface="Roboto Serif"/>
                <a:cs typeface="Roboto Serif"/>
                <a:sym typeface="Roboto Serif"/>
              </a:rPr>
              <a:t>WE SHOULD FOLLOW GOD’S RULES</a:t>
            </a:r>
            <a:endParaRPr>
              <a:latin typeface="Roboto Serif"/>
              <a:ea typeface="Roboto Serif"/>
              <a:cs typeface="Roboto Serif"/>
              <a:sym typeface="Roboto Serif"/>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AF6"/>
        </a:solidFill>
        <a:effectLst/>
      </p:bgPr>
    </p:bg>
    <p:spTree>
      <p:nvGrpSpPr>
        <p:cNvPr id="1" name="Shape 147"/>
        <p:cNvGrpSpPr/>
        <p:nvPr/>
      </p:nvGrpSpPr>
      <p:grpSpPr>
        <a:xfrm>
          <a:off x="0" y="0"/>
          <a:ext cx="0" cy="0"/>
          <a:chOff x="0" y="0"/>
          <a:chExt cx="0" cy="0"/>
        </a:xfrm>
      </p:grpSpPr>
      <p:sp>
        <p:nvSpPr>
          <p:cNvPr id="148" name="Google Shape;148;p8"/>
          <p:cNvSpPr/>
          <p:nvPr/>
        </p:nvSpPr>
        <p:spPr>
          <a:xfrm>
            <a:off x="14799324" y="-2500429"/>
            <a:ext cx="5452110" cy="8229600"/>
          </a:xfrm>
          <a:custGeom>
            <a:avLst/>
            <a:gdLst/>
            <a:ahLst/>
            <a:cxnLst/>
            <a:rect l="l" t="t" r="r" b="b"/>
            <a:pathLst>
              <a:path w="5452110" h="8229600" extrusionOk="0">
                <a:moveTo>
                  <a:pt x="0" y="0"/>
                </a:moveTo>
                <a:lnTo>
                  <a:pt x="5452110" y="0"/>
                </a:lnTo>
                <a:lnTo>
                  <a:pt x="5452110" y="8229600"/>
                </a:lnTo>
                <a:lnTo>
                  <a:pt x="0" y="8229600"/>
                </a:lnTo>
                <a:lnTo>
                  <a:pt x="0" y="0"/>
                </a:lnTo>
                <a:close/>
              </a:path>
            </a:pathLst>
          </a:custGeom>
          <a:blipFill rotWithShape="1">
            <a:blip r:embed="rId3">
              <a:alphaModFix/>
            </a:blip>
            <a:stretch>
              <a:fillRect/>
            </a:stretch>
          </a:blipFill>
          <a:ln>
            <a:noFill/>
          </a:ln>
        </p:spPr>
        <p:txBody>
          <a:bodyPr/>
          <a:lstStyle/>
          <a:p>
            <a:endParaRPr lang="en-CA"/>
          </a:p>
        </p:txBody>
      </p:sp>
      <p:sp>
        <p:nvSpPr>
          <p:cNvPr id="149" name="Google Shape;149;p8"/>
          <p:cNvSpPr txBox="1"/>
          <p:nvPr/>
        </p:nvSpPr>
        <p:spPr>
          <a:xfrm>
            <a:off x="1909615" y="479341"/>
            <a:ext cx="12511800" cy="3102900"/>
          </a:xfrm>
          <a:prstGeom prst="rect">
            <a:avLst/>
          </a:prstGeom>
          <a:noFill/>
          <a:ln>
            <a:noFill/>
          </a:ln>
        </p:spPr>
        <p:txBody>
          <a:bodyPr spcFirstLastPara="1" wrap="square" lIns="0" tIns="0" rIns="0" bIns="0" anchor="t" anchorCtr="0">
            <a:spAutoFit/>
          </a:bodyPr>
          <a:lstStyle/>
          <a:p>
            <a:pPr marL="0" marR="0" lvl="0" indent="0" algn="ctr" rtl="0">
              <a:lnSpc>
                <a:spcPct val="83996"/>
              </a:lnSpc>
              <a:spcBef>
                <a:spcPts val="0"/>
              </a:spcBef>
              <a:spcAft>
                <a:spcPts val="0"/>
              </a:spcAft>
              <a:buNone/>
            </a:pPr>
            <a:r>
              <a:rPr lang="en-US" sz="12000" b="1" i="0" u="none" strike="noStrike" cap="none">
                <a:solidFill>
                  <a:srgbClr val="22423D"/>
                </a:solidFill>
                <a:latin typeface="Roboto Serif"/>
                <a:ea typeface="Roboto Serif"/>
                <a:cs typeface="Roboto Serif"/>
                <a:sym typeface="Roboto Serif"/>
              </a:rPr>
              <a:t>Activity: Deal or No Deal</a:t>
            </a:r>
            <a:endParaRPr sz="12000" b="1">
              <a:latin typeface="Roboto Serif"/>
              <a:ea typeface="Roboto Serif"/>
              <a:cs typeface="Roboto Serif"/>
              <a:sym typeface="Roboto Serif"/>
            </a:endParaRPr>
          </a:p>
        </p:txBody>
      </p:sp>
      <p:sp>
        <p:nvSpPr>
          <p:cNvPr id="150" name="Google Shape;150;p8"/>
          <p:cNvSpPr txBox="1"/>
          <p:nvPr/>
        </p:nvSpPr>
        <p:spPr>
          <a:xfrm>
            <a:off x="1411323" y="3821082"/>
            <a:ext cx="15465300" cy="6120900"/>
          </a:xfrm>
          <a:prstGeom prst="rect">
            <a:avLst/>
          </a:prstGeom>
          <a:noFill/>
          <a:ln>
            <a:noFill/>
          </a:ln>
        </p:spPr>
        <p:txBody>
          <a:bodyPr spcFirstLastPara="1" wrap="square" lIns="0" tIns="0" rIns="0" bIns="0" anchor="t" anchorCtr="0">
            <a:spAutoFit/>
          </a:bodyPr>
          <a:lstStyle/>
          <a:p>
            <a:pPr marL="0" marR="0" lvl="0" indent="0" algn="just" rtl="0">
              <a:lnSpc>
                <a:spcPct val="169022"/>
              </a:lnSpc>
              <a:spcBef>
                <a:spcPts val="0"/>
              </a:spcBef>
              <a:spcAft>
                <a:spcPts val="0"/>
              </a:spcAft>
              <a:buNone/>
            </a:pPr>
            <a:r>
              <a:rPr lang="en-US" sz="3099" i="0" u="none" strike="noStrike" cap="none">
                <a:solidFill>
                  <a:srgbClr val="22423D"/>
                </a:solidFill>
                <a:latin typeface="Roboto Serif"/>
                <a:ea typeface="Roboto Serif"/>
                <a:cs typeface="Roboto Serif"/>
                <a:sym typeface="Roboto Serif"/>
              </a:rPr>
              <a:t>In this game, we have a whole bunch of suitcases, and each case has a different amount of money in it. We play the game by eliminating some suitcases, and every time we eliminate some suitcases, the bank will call and offer us money instead of a suitcase.</a:t>
            </a:r>
            <a:endParaRPr>
              <a:latin typeface="Roboto Serif"/>
              <a:ea typeface="Roboto Serif"/>
              <a:cs typeface="Roboto Serif"/>
              <a:sym typeface="Roboto Serif"/>
            </a:endParaRPr>
          </a:p>
          <a:p>
            <a:pPr marL="0" marR="0" lvl="0" indent="0" algn="just" rtl="0">
              <a:lnSpc>
                <a:spcPct val="169022"/>
              </a:lnSpc>
              <a:spcBef>
                <a:spcPts val="0"/>
              </a:spcBef>
              <a:spcAft>
                <a:spcPts val="0"/>
              </a:spcAft>
              <a:buNone/>
            </a:pPr>
            <a:r>
              <a:rPr lang="en-US" sz="3099" i="0" u="none" strike="noStrike" cap="none">
                <a:solidFill>
                  <a:srgbClr val="22423D"/>
                </a:solidFill>
                <a:latin typeface="Roboto Serif"/>
                <a:ea typeface="Roboto Serif"/>
                <a:cs typeface="Roboto Serif"/>
                <a:sym typeface="Roboto Serif"/>
              </a:rPr>
              <a:t>The goal is to walk away with an amount of money that you'd be really happy to have. We probably can't expect to end up with a million dollars, but hopefully, you won't end up with too little.</a:t>
            </a:r>
            <a:endParaRPr>
              <a:latin typeface="Roboto Serif"/>
              <a:ea typeface="Roboto Serif"/>
              <a:cs typeface="Roboto Serif"/>
              <a:sym typeface="Roboto Serif"/>
            </a:endParaRPr>
          </a:p>
          <a:p>
            <a:pPr marL="0" marR="0" lvl="0" indent="0" algn="just" rtl="0">
              <a:lnSpc>
                <a:spcPct val="169022"/>
              </a:lnSpc>
              <a:spcBef>
                <a:spcPts val="0"/>
              </a:spcBef>
              <a:spcAft>
                <a:spcPts val="0"/>
              </a:spcAft>
              <a:buNone/>
            </a:pPr>
            <a:endParaRPr sz="3099" b="0" i="0" u="none" strike="noStrike" cap="none">
              <a:solidFill>
                <a:srgbClr val="22423D"/>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AF6"/>
        </a:solidFill>
        <a:effectLst/>
      </p:bgPr>
    </p:bg>
    <p:spTree>
      <p:nvGrpSpPr>
        <p:cNvPr id="1" name="Shape 154"/>
        <p:cNvGrpSpPr/>
        <p:nvPr/>
      </p:nvGrpSpPr>
      <p:grpSpPr>
        <a:xfrm>
          <a:off x="0" y="0"/>
          <a:ext cx="0" cy="0"/>
          <a:chOff x="0" y="0"/>
          <a:chExt cx="0" cy="0"/>
        </a:xfrm>
      </p:grpSpPr>
      <p:sp>
        <p:nvSpPr>
          <p:cNvPr id="155" name="Google Shape;155;p9"/>
          <p:cNvSpPr/>
          <p:nvPr/>
        </p:nvSpPr>
        <p:spPr>
          <a:xfrm>
            <a:off x="-663565" y="-532945"/>
            <a:ext cx="4813501" cy="5492584"/>
          </a:xfrm>
          <a:custGeom>
            <a:avLst/>
            <a:gdLst/>
            <a:ahLst/>
            <a:cxnLst/>
            <a:rect l="l" t="t" r="r" b="b"/>
            <a:pathLst>
              <a:path w="4813501" h="5492584" extrusionOk="0">
                <a:moveTo>
                  <a:pt x="0" y="0"/>
                </a:moveTo>
                <a:lnTo>
                  <a:pt x="4813501" y="0"/>
                </a:lnTo>
                <a:lnTo>
                  <a:pt x="4813501" y="5492585"/>
                </a:lnTo>
                <a:lnTo>
                  <a:pt x="0" y="5492585"/>
                </a:lnTo>
                <a:lnTo>
                  <a:pt x="0" y="0"/>
                </a:lnTo>
                <a:close/>
              </a:path>
            </a:pathLst>
          </a:custGeom>
          <a:blipFill rotWithShape="1">
            <a:blip r:embed="rId3">
              <a:alphaModFix/>
            </a:blip>
            <a:stretch>
              <a:fillRect/>
            </a:stretch>
          </a:blipFill>
          <a:ln>
            <a:noFill/>
          </a:ln>
        </p:spPr>
        <p:txBody>
          <a:bodyPr/>
          <a:lstStyle/>
          <a:p>
            <a:endParaRPr lang="en-CA"/>
          </a:p>
        </p:txBody>
      </p:sp>
      <p:sp>
        <p:nvSpPr>
          <p:cNvPr id="157" name="Google Shape;157;p9"/>
          <p:cNvSpPr/>
          <p:nvPr/>
        </p:nvSpPr>
        <p:spPr>
          <a:xfrm>
            <a:off x="14359046" y="-5"/>
            <a:ext cx="5085708" cy="4114800"/>
          </a:xfrm>
          <a:custGeom>
            <a:avLst/>
            <a:gdLst/>
            <a:ahLst/>
            <a:cxnLst/>
            <a:rect l="l" t="t" r="r" b="b"/>
            <a:pathLst>
              <a:path w="5085708" h="4114800" extrusionOk="0">
                <a:moveTo>
                  <a:pt x="0" y="0"/>
                </a:moveTo>
                <a:lnTo>
                  <a:pt x="5085708" y="0"/>
                </a:lnTo>
                <a:lnTo>
                  <a:pt x="5085708" y="4114800"/>
                </a:lnTo>
                <a:lnTo>
                  <a:pt x="0" y="4114800"/>
                </a:lnTo>
                <a:lnTo>
                  <a:pt x="0" y="0"/>
                </a:lnTo>
                <a:close/>
              </a:path>
            </a:pathLst>
          </a:custGeom>
          <a:blipFill rotWithShape="1">
            <a:blip r:embed="rId4">
              <a:alphaModFix/>
            </a:blip>
            <a:stretch>
              <a:fillRect/>
            </a:stretch>
          </a:blipFill>
          <a:ln>
            <a:noFill/>
          </a:ln>
        </p:spPr>
        <p:txBody>
          <a:bodyPr/>
          <a:lstStyle/>
          <a:p>
            <a:endParaRPr lang="en-CA"/>
          </a:p>
        </p:txBody>
      </p:sp>
      <p:sp>
        <p:nvSpPr>
          <p:cNvPr id="158" name="Google Shape;158;p9"/>
          <p:cNvSpPr txBox="1"/>
          <p:nvPr/>
        </p:nvSpPr>
        <p:spPr>
          <a:xfrm>
            <a:off x="3285916" y="4299312"/>
            <a:ext cx="12393300" cy="4500900"/>
          </a:xfrm>
          <a:prstGeom prst="rect">
            <a:avLst/>
          </a:prstGeom>
          <a:noFill/>
          <a:ln>
            <a:noFill/>
          </a:ln>
        </p:spPr>
        <p:txBody>
          <a:bodyPr spcFirstLastPara="1" wrap="square" lIns="0" tIns="0" rIns="0" bIns="0" anchor="t" anchorCtr="0">
            <a:spAutoFit/>
          </a:bodyPr>
          <a:lstStyle/>
          <a:p>
            <a:pPr marL="0" marR="0" lvl="0" indent="0" algn="ctr" rtl="0">
              <a:lnSpc>
                <a:spcPct val="125008"/>
              </a:lnSpc>
              <a:spcBef>
                <a:spcPts val="0"/>
              </a:spcBef>
              <a:spcAft>
                <a:spcPts val="0"/>
              </a:spcAft>
              <a:buNone/>
            </a:pPr>
            <a:r>
              <a:rPr lang="en-US" sz="2999" i="0" u="none" strike="noStrike" cap="none">
                <a:solidFill>
                  <a:srgbClr val="22423D"/>
                </a:solidFill>
                <a:latin typeface="Roboto Serif"/>
                <a:ea typeface="Roboto Serif"/>
                <a:cs typeface="Roboto Serif"/>
                <a:sym typeface="Roboto Serif"/>
              </a:rPr>
              <a:t>We played this game because it reminds us that there are some things that we can't know. We can't know what's in each suitcase, we can only take a guess. But God knows what is in each suitcase, and He knows everything. If He tells us to do something, it's good to follow His rules, because He knows more than us and He loves us, so we can trust Him.</a:t>
            </a:r>
            <a:endParaRPr>
              <a:latin typeface="Roboto Serif"/>
              <a:ea typeface="Roboto Serif"/>
              <a:cs typeface="Roboto Serif"/>
              <a:sym typeface="Roboto Serif"/>
            </a:endParaRPr>
          </a:p>
          <a:p>
            <a:pPr marL="0" marR="0" lvl="0" indent="0" algn="l" rtl="0">
              <a:lnSpc>
                <a:spcPct val="125008"/>
              </a:lnSpc>
              <a:spcBef>
                <a:spcPts val="0"/>
              </a:spcBef>
              <a:spcAft>
                <a:spcPts val="0"/>
              </a:spcAft>
              <a:buNone/>
            </a:pPr>
            <a:endParaRPr sz="2999" b="0" i="0" u="none" strike="noStrike" cap="none">
              <a:solidFill>
                <a:srgbClr val="22423D"/>
              </a:solidFill>
              <a:latin typeface="Arial"/>
              <a:ea typeface="Arial"/>
              <a:cs typeface="Arial"/>
              <a:sym typeface="Arial"/>
            </a:endParaRPr>
          </a:p>
          <a:p>
            <a:pPr marL="0" marR="0" lvl="0" indent="0" algn="l" rtl="0">
              <a:lnSpc>
                <a:spcPct val="125008"/>
              </a:lnSpc>
              <a:spcBef>
                <a:spcPts val="0"/>
              </a:spcBef>
              <a:spcAft>
                <a:spcPts val="0"/>
              </a:spcAft>
              <a:buNone/>
            </a:pPr>
            <a:endParaRPr sz="2999" b="0" i="0" u="none" strike="noStrike" cap="none">
              <a:solidFill>
                <a:srgbClr val="22423D"/>
              </a:solidFill>
              <a:latin typeface="Arial"/>
              <a:ea typeface="Arial"/>
              <a:cs typeface="Arial"/>
              <a:sym typeface="Arial"/>
            </a:endParaRPr>
          </a:p>
        </p:txBody>
      </p:sp>
      <p:sp>
        <p:nvSpPr>
          <p:cNvPr id="2" name="Google Shape;102;p3">
            <a:extLst>
              <a:ext uri="{FF2B5EF4-FFF2-40B4-BE49-F238E27FC236}">
                <a16:creationId xmlns:a16="http://schemas.microsoft.com/office/drawing/2014/main" id="{FCDFBC09-4A0D-2E5A-1253-C46B59621969}"/>
              </a:ext>
            </a:extLst>
          </p:cNvPr>
          <p:cNvSpPr txBox="1"/>
          <p:nvPr/>
        </p:nvSpPr>
        <p:spPr>
          <a:xfrm>
            <a:off x="4066475" y="834475"/>
            <a:ext cx="10535700" cy="3050707"/>
          </a:xfrm>
          <a:prstGeom prst="rect">
            <a:avLst/>
          </a:prstGeom>
          <a:noFill/>
          <a:ln>
            <a:noFill/>
          </a:ln>
        </p:spPr>
        <p:txBody>
          <a:bodyPr spcFirstLastPara="1" wrap="square" lIns="0" tIns="0" rIns="0" bIns="0" anchor="t" anchorCtr="0">
            <a:spAutoFit/>
          </a:bodyPr>
          <a:lstStyle/>
          <a:p>
            <a:pPr marL="0" marR="0" lvl="0" indent="0" algn="ctr" rtl="0">
              <a:lnSpc>
                <a:spcPct val="83996"/>
              </a:lnSpc>
              <a:spcBef>
                <a:spcPts val="0"/>
              </a:spcBef>
              <a:spcAft>
                <a:spcPts val="0"/>
              </a:spcAft>
              <a:buNone/>
            </a:pPr>
            <a:r>
              <a:rPr lang="en-US" sz="11800" i="0" u="none" strike="noStrike" cap="none" dirty="0">
                <a:solidFill>
                  <a:srgbClr val="22423D"/>
                </a:solidFill>
                <a:latin typeface="Roboto Serif ExtraBold"/>
                <a:ea typeface="Roboto Serif ExtraBold"/>
                <a:cs typeface="Roboto Serif ExtraBold"/>
                <a:sym typeface="Roboto Serif ExtraBold"/>
              </a:rPr>
              <a:t>What Can We Learn?</a:t>
            </a:r>
            <a:endParaRPr sz="1100" dirty="0">
              <a:latin typeface="Roboto Serif ExtraBold"/>
              <a:ea typeface="Roboto Serif ExtraBold"/>
              <a:cs typeface="Roboto Serif ExtraBold"/>
              <a:sym typeface="Roboto Serif ExtraBold"/>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1125</Words>
  <Application>Microsoft Office PowerPoint</Application>
  <PresentationFormat>Custom</PresentationFormat>
  <Paragraphs>69</Paragraphs>
  <Slides>22</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Roboto Serif Black</vt:lpstr>
      <vt:lpstr>Calibri</vt:lpstr>
      <vt:lpstr>Arial</vt:lpstr>
      <vt:lpstr>Roboto Serif</vt:lpstr>
      <vt:lpstr>Roboto Serif ExtraBold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Enoch Chee</cp:lastModifiedBy>
  <cp:revision>1</cp:revision>
  <dcterms:created xsi:type="dcterms:W3CDTF">2006-08-16T00:00:00Z</dcterms:created>
  <dcterms:modified xsi:type="dcterms:W3CDTF">2025-12-17T16:12:14Z</dcterms:modified>
</cp:coreProperties>
</file>