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Oswald" panose="00000500000000000000" pitchFamily="2"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xMlvoYGvxEW7zoAycVOjip8gR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466"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928885f3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36928885f33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1792288" y="612775"/>
            <a:ext cx="5486400" cy="4114800"/>
          </a:xfrm>
          <a:prstGeom prst="rect">
            <a:avLst/>
          </a:prstGeom>
          <a:noFill/>
          <a:ln>
            <a:noFill/>
          </a:ln>
        </p:spPr>
      </p:sp>
      <p:sp>
        <p:nvSpPr>
          <p:cNvPr id="64" name="Google Shape;64;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83"/>
        <p:cNvGrpSpPr/>
        <p:nvPr/>
      </p:nvGrpSpPr>
      <p:grpSpPr>
        <a:xfrm>
          <a:off x="0" y="0"/>
          <a:ext cx="0" cy="0"/>
          <a:chOff x="0" y="0"/>
          <a:chExt cx="0" cy="0"/>
        </a:xfrm>
      </p:grpSpPr>
      <p:sp>
        <p:nvSpPr>
          <p:cNvPr id="84" name="Google Shape;84;p1"/>
          <p:cNvSpPr/>
          <p:nvPr/>
        </p:nvSpPr>
        <p:spPr>
          <a:xfrm>
            <a:off x="9452808" y="689513"/>
            <a:ext cx="9268908" cy="6140652"/>
          </a:xfrm>
          <a:custGeom>
            <a:avLst/>
            <a:gdLst/>
            <a:ahLst/>
            <a:cxnLst/>
            <a:rect l="l" t="t" r="r" b="b"/>
            <a:pathLst>
              <a:path w="9268908" h="6140652" extrusionOk="0">
                <a:moveTo>
                  <a:pt x="0" y="0"/>
                </a:moveTo>
                <a:lnTo>
                  <a:pt x="9268909" y="0"/>
                </a:lnTo>
                <a:lnTo>
                  <a:pt x="9268909" y="6140651"/>
                </a:lnTo>
                <a:lnTo>
                  <a:pt x="0" y="6140651"/>
                </a:lnTo>
                <a:lnTo>
                  <a:pt x="0" y="0"/>
                </a:lnTo>
                <a:close/>
              </a:path>
            </a:pathLst>
          </a:custGeom>
          <a:blipFill rotWithShape="1">
            <a:blip r:embed="rId3">
              <a:alphaModFix/>
            </a:blip>
            <a:stretch>
              <a:fillRect/>
            </a:stretch>
          </a:blipFill>
          <a:ln>
            <a:noFill/>
          </a:ln>
        </p:spPr>
        <p:txBody>
          <a:bodyPr/>
          <a:lstStyle/>
          <a:p>
            <a:endParaRPr lang="en-CA"/>
          </a:p>
        </p:txBody>
      </p:sp>
      <p:grpSp>
        <p:nvGrpSpPr>
          <p:cNvPr id="85" name="Google Shape;85;p1"/>
          <p:cNvGrpSpPr/>
          <p:nvPr/>
        </p:nvGrpSpPr>
        <p:grpSpPr>
          <a:xfrm>
            <a:off x="0" y="6611174"/>
            <a:ext cx="18359257" cy="3675853"/>
            <a:chOff x="0" y="-38100"/>
            <a:chExt cx="5271710" cy="1059904"/>
          </a:xfrm>
        </p:grpSpPr>
        <p:sp>
          <p:nvSpPr>
            <p:cNvPr id="86" name="Google Shape;86;p1"/>
            <p:cNvSpPr/>
            <p:nvPr/>
          </p:nvSpPr>
          <p:spPr>
            <a:xfrm>
              <a:off x="0" y="0"/>
              <a:ext cx="5271710" cy="1021804"/>
            </a:xfrm>
            <a:custGeom>
              <a:avLst/>
              <a:gdLst/>
              <a:ahLst/>
              <a:cxnLst/>
              <a:rect l="l" t="t" r="r" b="b"/>
              <a:pathLst>
                <a:path w="5271710" h="1021804" extrusionOk="0">
                  <a:moveTo>
                    <a:pt x="0" y="0"/>
                  </a:moveTo>
                  <a:lnTo>
                    <a:pt x="5271710" y="0"/>
                  </a:lnTo>
                  <a:lnTo>
                    <a:pt x="5271710" y="1021804"/>
                  </a:lnTo>
                  <a:lnTo>
                    <a:pt x="0" y="1021804"/>
                  </a:lnTo>
                  <a:close/>
                </a:path>
              </a:pathLst>
            </a:custGeom>
            <a:solidFill>
              <a:srgbClr val="FFD7AF"/>
            </a:solidFill>
            <a:ln>
              <a:noFill/>
            </a:ln>
          </p:spPr>
          <p:txBody>
            <a:bodyPr/>
            <a:lstStyle/>
            <a:p>
              <a:endParaRPr lang="en-CA"/>
            </a:p>
          </p:txBody>
        </p:sp>
        <p:sp>
          <p:nvSpPr>
            <p:cNvPr id="87" name="Google Shape;87;p1"/>
            <p:cNvSpPr txBox="1"/>
            <p:nvPr/>
          </p:nvSpPr>
          <p:spPr>
            <a:xfrm>
              <a:off x="0" y="-38100"/>
              <a:ext cx="5271709" cy="105990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8" name="Google Shape;88;p1"/>
          <p:cNvSpPr/>
          <p:nvPr/>
        </p:nvSpPr>
        <p:spPr>
          <a:xfrm>
            <a:off x="-11" y="853267"/>
            <a:ext cx="10016743" cy="7287181"/>
          </a:xfrm>
          <a:custGeom>
            <a:avLst/>
            <a:gdLst/>
            <a:ahLst/>
            <a:cxnLst/>
            <a:rect l="l" t="t" r="r" b="b"/>
            <a:pathLst>
              <a:path w="10016743" h="7287181" extrusionOk="0">
                <a:moveTo>
                  <a:pt x="0" y="0"/>
                </a:moveTo>
                <a:lnTo>
                  <a:pt x="10016744" y="0"/>
                </a:lnTo>
                <a:lnTo>
                  <a:pt x="10016744" y="7287181"/>
                </a:lnTo>
                <a:lnTo>
                  <a:pt x="0" y="7287181"/>
                </a:lnTo>
                <a:lnTo>
                  <a:pt x="0" y="0"/>
                </a:lnTo>
                <a:close/>
              </a:path>
            </a:pathLst>
          </a:custGeom>
          <a:blipFill rotWithShape="1">
            <a:blip r:embed="rId4">
              <a:alphaModFix/>
            </a:blip>
            <a:stretch>
              <a:fillRect/>
            </a:stretch>
          </a:blipFill>
          <a:ln>
            <a:noFill/>
          </a:ln>
        </p:spPr>
        <p:txBody>
          <a:bodyPr/>
          <a:lstStyle/>
          <a:p>
            <a:endParaRPr lang="en-CA"/>
          </a:p>
        </p:txBody>
      </p:sp>
      <p:sp>
        <p:nvSpPr>
          <p:cNvPr id="89" name="Google Shape;89;p1"/>
          <p:cNvSpPr/>
          <p:nvPr/>
        </p:nvSpPr>
        <p:spPr>
          <a:xfrm>
            <a:off x="2980592" y="2146543"/>
            <a:ext cx="12326816" cy="5993914"/>
          </a:xfrm>
          <a:custGeom>
            <a:avLst/>
            <a:gdLst/>
            <a:ahLst/>
            <a:cxnLst/>
            <a:rect l="l" t="t" r="r" b="b"/>
            <a:pathLst>
              <a:path w="12326816" h="5993914" extrusionOk="0">
                <a:moveTo>
                  <a:pt x="0" y="0"/>
                </a:moveTo>
                <a:lnTo>
                  <a:pt x="12326816" y="0"/>
                </a:lnTo>
                <a:lnTo>
                  <a:pt x="12326816" y="5993914"/>
                </a:lnTo>
                <a:lnTo>
                  <a:pt x="0" y="5993914"/>
                </a:lnTo>
                <a:lnTo>
                  <a:pt x="0" y="0"/>
                </a:lnTo>
                <a:close/>
              </a:path>
            </a:pathLst>
          </a:custGeom>
          <a:blipFill rotWithShape="1">
            <a:blip r:embed="rId5">
              <a:alphaModFix/>
            </a:blip>
            <a:stretch>
              <a:fillRect/>
            </a:stretch>
          </a:blipFill>
          <a:ln>
            <a:noFill/>
          </a:ln>
        </p:spPr>
        <p:txBody>
          <a:bodyPr/>
          <a:lstStyle/>
          <a:p>
            <a:endParaRPr lang="en-CA"/>
          </a:p>
        </p:txBody>
      </p:sp>
      <p:sp>
        <p:nvSpPr>
          <p:cNvPr id="90" name="Google Shape;90;p1"/>
          <p:cNvSpPr txBox="1"/>
          <p:nvPr/>
        </p:nvSpPr>
        <p:spPr>
          <a:xfrm>
            <a:off x="4661386" y="3072074"/>
            <a:ext cx="8716500" cy="169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sz="1100" b="1">
              <a:latin typeface="Oswald"/>
              <a:ea typeface="Oswald"/>
              <a:cs typeface="Oswald"/>
              <a:sym typeface="Oswald"/>
            </a:endParaRPr>
          </a:p>
        </p:txBody>
      </p:sp>
      <p:sp>
        <p:nvSpPr>
          <p:cNvPr id="91" name="Google Shape;91;p1"/>
          <p:cNvSpPr/>
          <p:nvPr/>
        </p:nvSpPr>
        <p:spPr>
          <a:xfrm flipH="1">
            <a:off x="13667127" y="1528702"/>
            <a:ext cx="5484884" cy="8758298"/>
          </a:xfrm>
          <a:custGeom>
            <a:avLst/>
            <a:gdLst/>
            <a:ahLst/>
            <a:cxnLst/>
            <a:rect l="l" t="t" r="r" b="b"/>
            <a:pathLst>
              <a:path w="5484884" h="8758298" extrusionOk="0">
                <a:moveTo>
                  <a:pt x="5484884" y="0"/>
                </a:moveTo>
                <a:lnTo>
                  <a:pt x="0" y="0"/>
                </a:lnTo>
                <a:lnTo>
                  <a:pt x="0" y="8758298"/>
                </a:lnTo>
                <a:lnTo>
                  <a:pt x="5484884" y="8758298"/>
                </a:lnTo>
                <a:lnTo>
                  <a:pt x="5484884" y="0"/>
                </a:lnTo>
                <a:close/>
              </a:path>
            </a:pathLst>
          </a:custGeom>
          <a:blipFill rotWithShape="1">
            <a:blip r:embed="rId6">
              <a:alphaModFix/>
            </a:blip>
            <a:stretch>
              <a:fillRect/>
            </a:stretch>
          </a:blipFill>
          <a:ln>
            <a:noFill/>
          </a:ln>
        </p:spPr>
        <p:txBody>
          <a:bodyPr/>
          <a:lstStyle/>
          <a:p>
            <a:endParaRPr lang="en-CA"/>
          </a:p>
        </p:txBody>
      </p:sp>
      <p:grpSp>
        <p:nvGrpSpPr>
          <p:cNvPr id="92" name="Google Shape;92;p1"/>
          <p:cNvGrpSpPr/>
          <p:nvPr/>
        </p:nvGrpSpPr>
        <p:grpSpPr>
          <a:xfrm>
            <a:off x="0" y="9111602"/>
            <a:ext cx="18288089" cy="1277383"/>
            <a:chOff x="0" y="-38100"/>
            <a:chExt cx="5271710" cy="375944"/>
          </a:xfrm>
        </p:grpSpPr>
        <p:sp>
          <p:nvSpPr>
            <p:cNvPr id="93" name="Google Shape;93;p1"/>
            <p:cNvSpPr/>
            <p:nvPr/>
          </p:nvSpPr>
          <p:spPr>
            <a:xfrm>
              <a:off x="0" y="0"/>
              <a:ext cx="5271710" cy="337844"/>
            </a:xfrm>
            <a:custGeom>
              <a:avLst/>
              <a:gdLst/>
              <a:ahLst/>
              <a:cxnLst/>
              <a:rect l="l" t="t" r="r" b="b"/>
              <a:pathLst>
                <a:path w="5271710" h="337844" extrusionOk="0">
                  <a:moveTo>
                    <a:pt x="0" y="0"/>
                  </a:moveTo>
                  <a:lnTo>
                    <a:pt x="5271710" y="0"/>
                  </a:lnTo>
                  <a:lnTo>
                    <a:pt x="5271710" y="337844"/>
                  </a:lnTo>
                  <a:lnTo>
                    <a:pt x="0" y="337844"/>
                  </a:lnTo>
                  <a:close/>
                </a:path>
              </a:pathLst>
            </a:custGeom>
            <a:solidFill>
              <a:srgbClr val="FFEDDC"/>
            </a:solidFill>
            <a:ln w="38100" cap="sq" cmpd="sng">
              <a:solidFill>
                <a:srgbClr val="B76458"/>
              </a:solidFill>
              <a:prstDash val="solid"/>
              <a:miter lim="8000"/>
              <a:headEnd type="none" w="sm" len="sm"/>
              <a:tailEnd type="none" w="sm" len="sm"/>
            </a:ln>
          </p:spPr>
          <p:txBody>
            <a:bodyPr/>
            <a:lstStyle/>
            <a:p>
              <a:endParaRPr lang="en-CA"/>
            </a:p>
          </p:txBody>
        </p:sp>
        <p:sp>
          <p:nvSpPr>
            <p:cNvPr id="94" name="Google Shape;94;p1"/>
            <p:cNvSpPr txBox="1"/>
            <p:nvPr/>
          </p:nvSpPr>
          <p:spPr>
            <a:xfrm>
              <a:off x="0" y="-38100"/>
              <a:ext cx="5271709" cy="37594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5" name="Google Shape;95;p1"/>
          <p:cNvSpPr txBox="1"/>
          <p:nvPr/>
        </p:nvSpPr>
        <p:spPr>
          <a:xfrm>
            <a:off x="2611323" y="3327900"/>
            <a:ext cx="11678100" cy="3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CA" sz="11196" b="1" i="1" dirty="0">
                <a:solidFill>
                  <a:srgbClr val="B76458"/>
                </a:solidFill>
                <a:latin typeface="MS Gothic" panose="020B0609070205080204" pitchFamily="49" charset="-128"/>
                <a:ea typeface="MS Gothic" panose="020B0609070205080204" pitchFamily="49" charset="-128"/>
                <a:cs typeface="Oswald"/>
                <a:sym typeface="Oswald"/>
              </a:rPr>
              <a:t>Why We</a:t>
            </a:r>
            <a:endParaRPr sz="11196" b="1" i="1" dirty="0">
              <a:solidFill>
                <a:srgbClr val="B76458"/>
              </a:solidFill>
              <a:latin typeface="MS Gothic" panose="020B0609070205080204" pitchFamily="49" charset="-128"/>
              <a:ea typeface="MS Gothic" panose="020B0609070205080204" pitchFamily="49" charset="-128"/>
              <a:cs typeface="Oswald"/>
              <a:sym typeface="Oswald"/>
            </a:endParaRPr>
          </a:p>
          <a:p>
            <a:pPr marL="0" lvl="0" indent="0" algn="ctr" rtl="0">
              <a:spcBef>
                <a:spcPts val="0"/>
              </a:spcBef>
              <a:spcAft>
                <a:spcPts val="0"/>
              </a:spcAft>
              <a:buNone/>
            </a:pPr>
            <a:r>
              <a:rPr lang="en-US" sz="11196" b="1" i="1" dirty="0">
                <a:solidFill>
                  <a:srgbClr val="B76458"/>
                </a:solidFill>
                <a:latin typeface="MS Gothic" panose="020B0609070205080204" pitchFamily="49" charset="-128"/>
                <a:ea typeface="MS Gothic" panose="020B0609070205080204" pitchFamily="49" charset="-128"/>
                <a:cs typeface="Oswald"/>
                <a:sym typeface="Oswald"/>
              </a:rPr>
              <a:t>Go to School</a:t>
            </a:r>
            <a:endParaRPr sz="1100" i="1" dirty="0">
              <a:latin typeface="MS Gothic" panose="020B0609070205080204" pitchFamily="49" charset="-128"/>
              <a:ea typeface="MS Gothic" panose="020B0609070205080204" pitchFamily="49" charset="-128"/>
            </a:endParaRPr>
          </a:p>
        </p:txBody>
      </p:sp>
      <p:sp>
        <p:nvSpPr>
          <p:cNvPr id="96" name="Google Shape;96;p1"/>
          <p:cNvSpPr txBox="1"/>
          <p:nvPr/>
        </p:nvSpPr>
        <p:spPr>
          <a:xfrm>
            <a:off x="15677850" y="14915150"/>
            <a:ext cx="9762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232"/>
        <p:cNvGrpSpPr/>
        <p:nvPr/>
      </p:nvGrpSpPr>
      <p:grpSpPr>
        <a:xfrm>
          <a:off x="0" y="0"/>
          <a:ext cx="0" cy="0"/>
          <a:chOff x="0" y="0"/>
          <a:chExt cx="0" cy="0"/>
        </a:xfrm>
      </p:grpSpPr>
      <p:grpSp>
        <p:nvGrpSpPr>
          <p:cNvPr id="233" name="Google Shape;233;p10"/>
          <p:cNvGrpSpPr/>
          <p:nvPr/>
        </p:nvGrpSpPr>
        <p:grpSpPr>
          <a:xfrm>
            <a:off x="125" y="9109799"/>
            <a:ext cx="18288089" cy="1177208"/>
            <a:chOff x="0" y="-38100"/>
            <a:chExt cx="5271710" cy="371441"/>
          </a:xfrm>
        </p:grpSpPr>
        <p:sp>
          <p:nvSpPr>
            <p:cNvPr id="234" name="Google Shape;234;p10"/>
            <p:cNvSpPr/>
            <p:nvPr/>
          </p:nvSpPr>
          <p:spPr>
            <a:xfrm>
              <a:off x="0" y="0"/>
              <a:ext cx="5271710" cy="333341"/>
            </a:xfrm>
            <a:custGeom>
              <a:avLst/>
              <a:gdLst/>
              <a:ahLst/>
              <a:cxnLst/>
              <a:rect l="l" t="t" r="r" b="b"/>
              <a:pathLst>
                <a:path w="5271710" h="333341" extrusionOk="0">
                  <a:moveTo>
                    <a:pt x="0" y="0"/>
                  </a:moveTo>
                  <a:lnTo>
                    <a:pt x="5271710" y="0"/>
                  </a:lnTo>
                  <a:lnTo>
                    <a:pt x="5271710" y="333341"/>
                  </a:lnTo>
                  <a:lnTo>
                    <a:pt x="0" y="333341"/>
                  </a:lnTo>
                  <a:close/>
                </a:path>
              </a:pathLst>
            </a:custGeom>
            <a:solidFill>
              <a:srgbClr val="FFD7AF"/>
            </a:solidFill>
            <a:ln>
              <a:noFill/>
            </a:ln>
          </p:spPr>
          <p:txBody>
            <a:bodyPr/>
            <a:lstStyle/>
            <a:p>
              <a:endParaRPr lang="en-CA"/>
            </a:p>
          </p:txBody>
        </p:sp>
        <p:sp>
          <p:nvSpPr>
            <p:cNvPr id="235" name="Google Shape;235;p10"/>
            <p:cNvSpPr txBox="1"/>
            <p:nvPr/>
          </p:nvSpPr>
          <p:spPr>
            <a:xfrm>
              <a:off x="0" y="-38100"/>
              <a:ext cx="5271709" cy="37144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6" name="Google Shape;236;p10"/>
          <p:cNvSpPr/>
          <p:nvPr/>
        </p:nvSpPr>
        <p:spPr>
          <a:xfrm>
            <a:off x="103287" y="131121"/>
            <a:ext cx="8078535" cy="5352029"/>
          </a:xfrm>
          <a:custGeom>
            <a:avLst/>
            <a:gdLst/>
            <a:ahLst/>
            <a:cxnLst/>
            <a:rect l="l" t="t" r="r" b="b"/>
            <a:pathLst>
              <a:path w="8078535" h="5352029" extrusionOk="0">
                <a:moveTo>
                  <a:pt x="0" y="0"/>
                </a:moveTo>
                <a:lnTo>
                  <a:pt x="8078535" y="0"/>
                </a:lnTo>
                <a:lnTo>
                  <a:pt x="8078535" y="5352029"/>
                </a:lnTo>
                <a:lnTo>
                  <a:pt x="0" y="5352029"/>
                </a:lnTo>
                <a:lnTo>
                  <a:pt x="0" y="0"/>
                </a:lnTo>
                <a:close/>
              </a:path>
            </a:pathLst>
          </a:custGeom>
          <a:blipFill rotWithShape="1">
            <a:blip r:embed="rId3">
              <a:alphaModFix/>
            </a:blip>
            <a:stretch>
              <a:fillRect/>
            </a:stretch>
          </a:blipFill>
          <a:ln>
            <a:noFill/>
          </a:ln>
        </p:spPr>
        <p:txBody>
          <a:bodyPr/>
          <a:lstStyle/>
          <a:p>
            <a:endParaRPr lang="en-CA"/>
          </a:p>
        </p:txBody>
      </p:sp>
      <p:sp>
        <p:nvSpPr>
          <p:cNvPr id="237" name="Google Shape;237;p10"/>
          <p:cNvSpPr/>
          <p:nvPr/>
        </p:nvSpPr>
        <p:spPr>
          <a:xfrm rot="5400000">
            <a:off x="1937346" y="2408091"/>
            <a:ext cx="5954511" cy="6534442"/>
          </a:xfrm>
          <a:custGeom>
            <a:avLst/>
            <a:gdLst/>
            <a:ahLst/>
            <a:cxnLst/>
            <a:rect l="l" t="t" r="r" b="b"/>
            <a:pathLst>
              <a:path w="5954511" h="6534442" extrusionOk="0">
                <a:moveTo>
                  <a:pt x="0" y="0"/>
                </a:moveTo>
                <a:lnTo>
                  <a:pt x="5954511" y="0"/>
                </a:lnTo>
                <a:lnTo>
                  <a:pt x="5954511" y="6534443"/>
                </a:lnTo>
                <a:lnTo>
                  <a:pt x="0" y="6534443"/>
                </a:lnTo>
                <a:lnTo>
                  <a:pt x="0" y="0"/>
                </a:lnTo>
                <a:close/>
              </a:path>
            </a:pathLst>
          </a:custGeom>
          <a:blipFill rotWithShape="1">
            <a:blip r:embed="rId4">
              <a:alphaModFix/>
            </a:blip>
            <a:stretch>
              <a:fillRect/>
            </a:stretch>
          </a:blipFill>
          <a:ln>
            <a:noFill/>
          </a:ln>
        </p:spPr>
        <p:txBody>
          <a:bodyPr/>
          <a:lstStyle/>
          <a:p>
            <a:endParaRPr lang="en-CA"/>
          </a:p>
        </p:txBody>
      </p:sp>
      <p:sp>
        <p:nvSpPr>
          <p:cNvPr id="238" name="Google Shape;238;p10"/>
          <p:cNvSpPr/>
          <p:nvPr/>
        </p:nvSpPr>
        <p:spPr>
          <a:xfrm rot="5400000">
            <a:off x="10396143" y="2408091"/>
            <a:ext cx="5954511" cy="6534442"/>
          </a:xfrm>
          <a:custGeom>
            <a:avLst/>
            <a:gdLst/>
            <a:ahLst/>
            <a:cxnLst/>
            <a:rect l="l" t="t" r="r" b="b"/>
            <a:pathLst>
              <a:path w="5954511" h="6534442" extrusionOk="0">
                <a:moveTo>
                  <a:pt x="0" y="0"/>
                </a:moveTo>
                <a:lnTo>
                  <a:pt x="5954511" y="0"/>
                </a:lnTo>
                <a:lnTo>
                  <a:pt x="5954511" y="6534443"/>
                </a:lnTo>
                <a:lnTo>
                  <a:pt x="0" y="6534443"/>
                </a:lnTo>
                <a:lnTo>
                  <a:pt x="0" y="0"/>
                </a:lnTo>
                <a:close/>
              </a:path>
            </a:pathLst>
          </a:custGeom>
          <a:blipFill rotWithShape="1">
            <a:blip r:embed="rId4">
              <a:alphaModFix/>
            </a:blip>
            <a:stretch>
              <a:fillRect/>
            </a:stretch>
          </a:blipFill>
          <a:ln>
            <a:noFill/>
          </a:ln>
        </p:spPr>
        <p:txBody>
          <a:bodyPr/>
          <a:lstStyle/>
          <a:p>
            <a:endParaRPr lang="en-CA"/>
          </a:p>
        </p:txBody>
      </p:sp>
      <p:sp>
        <p:nvSpPr>
          <p:cNvPr id="239" name="Google Shape;239;p10"/>
          <p:cNvSpPr/>
          <p:nvPr/>
        </p:nvSpPr>
        <p:spPr>
          <a:xfrm>
            <a:off x="13776009" y="7398284"/>
            <a:ext cx="4959187" cy="2888726"/>
          </a:xfrm>
          <a:custGeom>
            <a:avLst/>
            <a:gdLst/>
            <a:ahLst/>
            <a:cxnLst/>
            <a:rect l="l" t="t" r="r" b="b"/>
            <a:pathLst>
              <a:path w="4959187" h="2888726" extrusionOk="0">
                <a:moveTo>
                  <a:pt x="0" y="0"/>
                </a:moveTo>
                <a:lnTo>
                  <a:pt x="4959187" y="0"/>
                </a:lnTo>
                <a:lnTo>
                  <a:pt x="4959187" y="2888726"/>
                </a:lnTo>
                <a:lnTo>
                  <a:pt x="0" y="2888726"/>
                </a:lnTo>
                <a:lnTo>
                  <a:pt x="0" y="0"/>
                </a:lnTo>
                <a:close/>
              </a:path>
            </a:pathLst>
          </a:custGeom>
          <a:blipFill rotWithShape="1">
            <a:blip r:embed="rId5">
              <a:alphaModFix/>
            </a:blip>
            <a:stretch>
              <a:fillRect/>
            </a:stretch>
          </a:blipFill>
          <a:ln>
            <a:noFill/>
          </a:ln>
        </p:spPr>
        <p:txBody>
          <a:bodyPr/>
          <a:lstStyle/>
          <a:p>
            <a:endParaRPr lang="en-CA"/>
          </a:p>
        </p:txBody>
      </p:sp>
      <p:sp>
        <p:nvSpPr>
          <p:cNvPr id="240" name="Google Shape;240;p10"/>
          <p:cNvSpPr/>
          <p:nvPr/>
        </p:nvSpPr>
        <p:spPr>
          <a:xfrm>
            <a:off x="15539064" y="2849257"/>
            <a:ext cx="4479506" cy="4588483"/>
          </a:xfrm>
          <a:custGeom>
            <a:avLst/>
            <a:gdLst/>
            <a:ahLst/>
            <a:cxnLst/>
            <a:rect l="l" t="t" r="r" b="b"/>
            <a:pathLst>
              <a:path w="4479506" h="4588483" extrusionOk="0">
                <a:moveTo>
                  <a:pt x="0" y="0"/>
                </a:moveTo>
                <a:lnTo>
                  <a:pt x="4479507" y="0"/>
                </a:lnTo>
                <a:lnTo>
                  <a:pt x="4479507" y="4588482"/>
                </a:lnTo>
                <a:lnTo>
                  <a:pt x="0" y="4588482"/>
                </a:lnTo>
                <a:lnTo>
                  <a:pt x="0" y="0"/>
                </a:lnTo>
                <a:close/>
              </a:path>
            </a:pathLst>
          </a:custGeom>
          <a:blipFill rotWithShape="1">
            <a:blip r:embed="rId6">
              <a:alphaModFix/>
            </a:blip>
            <a:stretch>
              <a:fillRect/>
            </a:stretch>
          </a:blipFill>
          <a:ln>
            <a:noFill/>
          </a:ln>
        </p:spPr>
        <p:txBody>
          <a:bodyPr/>
          <a:lstStyle/>
          <a:p>
            <a:endParaRPr lang="en-CA"/>
          </a:p>
        </p:txBody>
      </p:sp>
      <p:sp>
        <p:nvSpPr>
          <p:cNvPr id="241" name="Google Shape;241;p10"/>
          <p:cNvSpPr/>
          <p:nvPr/>
        </p:nvSpPr>
        <p:spPr>
          <a:xfrm>
            <a:off x="2450650" y="3617912"/>
            <a:ext cx="4927904" cy="4114800"/>
          </a:xfrm>
          <a:custGeom>
            <a:avLst/>
            <a:gdLst/>
            <a:ahLst/>
            <a:cxnLst/>
            <a:rect l="l" t="t" r="r" b="b"/>
            <a:pathLst>
              <a:path w="4927904" h="4114800" extrusionOk="0">
                <a:moveTo>
                  <a:pt x="0" y="0"/>
                </a:moveTo>
                <a:lnTo>
                  <a:pt x="4927904" y="0"/>
                </a:lnTo>
                <a:lnTo>
                  <a:pt x="4927904" y="4114800"/>
                </a:lnTo>
                <a:lnTo>
                  <a:pt x="0" y="4114800"/>
                </a:lnTo>
                <a:lnTo>
                  <a:pt x="0" y="0"/>
                </a:lnTo>
                <a:close/>
              </a:path>
            </a:pathLst>
          </a:custGeom>
          <a:blipFill rotWithShape="1">
            <a:blip r:embed="rId7">
              <a:alphaModFix/>
            </a:blip>
            <a:stretch>
              <a:fillRect/>
            </a:stretch>
          </a:blipFill>
          <a:ln>
            <a:noFill/>
          </a:ln>
        </p:spPr>
        <p:txBody>
          <a:bodyPr/>
          <a:lstStyle/>
          <a:p>
            <a:endParaRPr lang="en-CA"/>
          </a:p>
        </p:txBody>
      </p:sp>
      <p:sp>
        <p:nvSpPr>
          <p:cNvPr id="242" name="Google Shape;242;p10"/>
          <p:cNvSpPr/>
          <p:nvPr/>
        </p:nvSpPr>
        <p:spPr>
          <a:xfrm>
            <a:off x="10552738" y="4361581"/>
            <a:ext cx="5641320" cy="2390509"/>
          </a:xfrm>
          <a:custGeom>
            <a:avLst/>
            <a:gdLst/>
            <a:ahLst/>
            <a:cxnLst/>
            <a:rect l="l" t="t" r="r" b="b"/>
            <a:pathLst>
              <a:path w="5641320" h="2390509" extrusionOk="0">
                <a:moveTo>
                  <a:pt x="0" y="0"/>
                </a:moveTo>
                <a:lnTo>
                  <a:pt x="5641320" y="0"/>
                </a:lnTo>
                <a:lnTo>
                  <a:pt x="5641320" y="2390509"/>
                </a:lnTo>
                <a:lnTo>
                  <a:pt x="0" y="2390509"/>
                </a:lnTo>
                <a:lnTo>
                  <a:pt x="0" y="0"/>
                </a:lnTo>
                <a:close/>
              </a:path>
            </a:pathLst>
          </a:custGeom>
          <a:blipFill rotWithShape="1">
            <a:blip r:embed="rId8">
              <a:alphaModFix/>
            </a:blip>
            <a:stretch>
              <a:fillRect/>
            </a:stretch>
          </a:blipFill>
          <a:ln>
            <a:noFill/>
          </a:ln>
        </p:spPr>
        <p:txBody>
          <a:bodyPr/>
          <a:lstStyle/>
          <a:p>
            <a:endParaRPr lang="en-CA"/>
          </a:p>
        </p:txBody>
      </p:sp>
      <p:sp>
        <p:nvSpPr>
          <p:cNvPr id="243" name="Google Shape;243;p10"/>
          <p:cNvSpPr txBox="1"/>
          <p:nvPr/>
        </p:nvSpPr>
        <p:spPr>
          <a:xfrm>
            <a:off x="8622663" y="926575"/>
            <a:ext cx="9114900" cy="1077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b="1" i="0" u="none" strike="noStrike" cap="none">
                <a:solidFill>
                  <a:srgbClr val="B76458"/>
                </a:solidFill>
                <a:latin typeface="Oswald"/>
                <a:ea typeface="Oswald"/>
                <a:cs typeface="Oswald"/>
                <a:sym typeface="Oswald"/>
              </a:rPr>
              <a:t>We need skills for:</a:t>
            </a:r>
            <a:endParaRPr b="1">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247"/>
        <p:cNvGrpSpPr/>
        <p:nvPr/>
      </p:nvGrpSpPr>
      <p:grpSpPr>
        <a:xfrm>
          <a:off x="0" y="0"/>
          <a:ext cx="0" cy="0"/>
          <a:chOff x="0" y="0"/>
          <a:chExt cx="0" cy="0"/>
        </a:xfrm>
      </p:grpSpPr>
      <p:grpSp>
        <p:nvGrpSpPr>
          <p:cNvPr id="248" name="Google Shape;248;p11"/>
          <p:cNvGrpSpPr/>
          <p:nvPr/>
        </p:nvGrpSpPr>
        <p:grpSpPr>
          <a:xfrm>
            <a:off x="0" y="8130525"/>
            <a:ext cx="18288089" cy="2156480"/>
            <a:chOff x="0" y="-38100"/>
            <a:chExt cx="5271710" cy="622307"/>
          </a:xfrm>
        </p:grpSpPr>
        <p:sp>
          <p:nvSpPr>
            <p:cNvPr id="249" name="Google Shape;249;p11"/>
            <p:cNvSpPr/>
            <p:nvPr/>
          </p:nvSpPr>
          <p:spPr>
            <a:xfrm>
              <a:off x="0" y="0"/>
              <a:ext cx="5271710" cy="584207"/>
            </a:xfrm>
            <a:custGeom>
              <a:avLst/>
              <a:gdLst/>
              <a:ahLst/>
              <a:cxnLst/>
              <a:rect l="l" t="t" r="r" b="b"/>
              <a:pathLst>
                <a:path w="5271710" h="584207" extrusionOk="0">
                  <a:moveTo>
                    <a:pt x="0" y="0"/>
                  </a:moveTo>
                  <a:lnTo>
                    <a:pt x="5271710" y="0"/>
                  </a:lnTo>
                  <a:lnTo>
                    <a:pt x="5271710" y="584207"/>
                  </a:lnTo>
                  <a:lnTo>
                    <a:pt x="0" y="584207"/>
                  </a:lnTo>
                  <a:close/>
                </a:path>
              </a:pathLst>
            </a:custGeom>
            <a:solidFill>
              <a:srgbClr val="FFD7AF"/>
            </a:solidFill>
            <a:ln>
              <a:noFill/>
            </a:ln>
          </p:spPr>
          <p:txBody>
            <a:bodyPr/>
            <a:lstStyle/>
            <a:p>
              <a:endParaRPr lang="en-CA"/>
            </a:p>
          </p:txBody>
        </p:sp>
        <p:sp>
          <p:nvSpPr>
            <p:cNvPr id="250" name="Google Shape;250;p11"/>
            <p:cNvSpPr txBox="1"/>
            <p:nvPr/>
          </p:nvSpPr>
          <p:spPr>
            <a:xfrm>
              <a:off x="0" y="-38100"/>
              <a:ext cx="5271709" cy="62230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1" name="Google Shape;251;p11"/>
          <p:cNvSpPr/>
          <p:nvPr/>
        </p:nvSpPr>
        <p:spPr>
          <a:xfrm flipH="1">
            <a:off x="13846608" y="984975"/>
            <a:ext cx="5484884" cy="8758298"/>
          </a:xfrm>
          <a:custGeom>
            <a:avLst/>
            <a:gdLst/>
            <a:ahLst/>
            <a:cxnLst/>
            <a:rect l="l" t="t" r="r" b="b"/>
            <a:pathLst>
              <a:path w="5484884" h="8758298" extrusionOk="0">
                <a:moveTo>
                  <a:pt x="5484884" y="0"/>
                </a:moveTo>
                <a:lnTo>
                  <a:pt x="0" y="0"/>
                </a:lnTo>
                <a:lnTo>
                  <a:pt x="0" y="8758298"/>
                </a:lnTo>
                <a:lnTo>
                  <a:pt x="5484884" y="8758298"/>
                </a:lnTo>
                <a:lnTo>
                  <a:pt x="5484884" y="0"/>
                </a:lnTo>
                <a:close/>
              </a:path>
            </a:pathLst>
          </a:custGeom>
          <a:blipFill rotWithShape="1">
            <a:blip r:embed="rId3">
              <a:alphaModFix/>
            </a:blip>
            <a:stretch>
              <a:fillRect/>
            </a:stretch>
          </a:blipFill>
          <a:ln>
            <a:noFill/>
          </a:ln>
        </p:spPr>
        <p:txBody>
          <a:bodyPr/>
          <a:lstStyle/>
          <a:p>
            <a:endParaRPr lang="en-CA"/>
          </a:p>
        </p:txBody>
      </p:sp>
      <p:sp>
        <p:nvSpPr>
          <p:cNvPr id="252" name="Google Shape;252;p11"/>
          <p:cNvSpPr/>
          <p:nvPr/>
        </p:nvSpPr>
        <p:spPr>
          <a:xfrm>
            <a:off x="1395548" y="3893271"/>
            <a:ext cx="4812306" cy="4929379"/>
          </a:xfrm>
          <a:custGeom>
            <a:avLst/>
            <a:gdLst/>
            <a:ahLst/>
            <a:cxnLst/>
            <a:rect l="l" t="t" r="r" b="b"/>
            <a:pathLst>
              <a:path w="4812306" h="4929379" extrusionOk="0">
                <a:moveTo>
                  <a:pt x="0" y="0"/>
                </a:moveTo>
                <a:lnTo>
                  <a:pt x="4812306" y="0"/>
                </a:lnTo>
                <a:lnTo>
                  <a:pt x="4812306" y="4929379"/>
                </a:lnTo>
                <a:lnTo>
                  <a:pt x="0" y="4929379"/>
                </a:lnTo>
                <a:lnTo>
                  <a:pt x="0" y="0"/>
                </a:lnTo>
                <a:close/>
              </a:path>
            </a:pathLst>
          </a:custGeom>
          <a:blipFill rotWithShape="1">
            <a:blip r:embed="rId4">
              <a:alphaModFix/>
            </a:blip>
            <a:stretch>
              <a:fillRect/>
            </a:stretch>
          </a:blipFill>
          <a:ln>
            <a:noFill/>
          </a:ln>
        </p:spPr>
        <p:txBody>
          <a:bodyPr/>
          <a:lstStyle/>
          <a:p>
            <a:endParaRPr lang="en-CA"/>
          </a:p>
        </p:txBody>
      </p:sp>
      <p:sp>
        <p:nvSpPr>
          <p:cNvPr id="253" name="Google Shape;253;p11"/>
          <p:cNvSpPr/>
          <p:nvPr/>
        </p:nvSpPr>
        <p:spPr>
          <a:xfrm>
            <a:off x="3801701" y="2773898"/>
            <a:ext cx="10684599" cy="6731297"/>
          </a:xfrm>
          <a:custGeom>
            <a:avLst/>
            <a:gdLst/>
            <a:ahLst/>
            <a:cxnLst/>
            <a:rect l="l" t="t" r="r" b="b"/>
            <a:pathLst>
              <a:path w="10684599" h="6731297" extrusionOk="0">
                <a:moveTo>
                  <a:pt x="0" y="0"/>
                </a:moveTo>
                <a:lnTo>
                  <a:pt x="10684598" y="0"/>
                </a:lnTo>
                <a:lnTo>
                  <a:pt x="10684598" y="6731297"/>
                </a:lnTo>
                <a:lnTo>
                  <a:pt x="0" y="6731297"/>
                </a:lnTo>
                <a:lnTo>
                  <a:pt x="0" y="0"/>
                </a:lnTo>
                <a:close/>
              </a:path>
            </a:pathLst>
          </a:custGeom>
          <a:blipFill rotWithShape="1">
            <a:blip r:embed="rId5">
              <a:alphaModFix/>
            </a:blip>
            <a:stretch>
              <a:fillRect/>
            </a:stretch>
          </a:blipFill>
          <a:ln>
            <a:noFill/>
          </a:ln>
        </p:spPr>
        <p:txBody>
          <a:bodyPr/>
          <a:lstStyle/>
          <a:p>
            <a:endParaRPr lang="en-CA"/>
          </a:p>
        </p:txBody>
      </p:sp>
      <p:sp>
        <p:nvSpPr>
          <p:cNvPr id="254" name="Google Shape;254;p11"/>
          <p:cNvSpPr/>
          <p:nvPr/>
        </p:nvSpPr>
        <p:spPr>
          <a:xfrm>
            <a:off x="12251362" y="5915418"/>
            <a:ext cx="5636712" cy="4114800"/>
          </a:xfrm>
          <a:custGeom>
            <a:avLst/>
            <a:gdLst/>
            <a:ahLst/>
            <a:cxnLst/>
            <a:rect l="l" t="t" r="r" b="b"/>
            <a:pathLst>
              <a:path w="5636712" h="4114800" extrusionOk="0">
                <a:moveTo>
                  <a:pt x="0" y="0"/>
                </a:moveTo>
                <a:lnTo>
                  <a:pt x="5636712" y="0"/>
                </a:lnTo>
                <a:lnTo>
                  <a:pt x="5636712" y="4114800"/>
                </a:lnTo>
                <a:lnTo>
                  <a:pt x="0" y="4114800"/>
                </a:lnTo>
                <a:lnTo>
                  <a:pt x="0" y="0"/>
                </a:lnTo>
                <a:close/>
              </a:path>
            </a:pathLst>
          </a:custGeom>
          <a:blipFill rotWithShape="1">
            <a:blip r:embed="rId6">
              <a:alphaModFix/>
            </a:blip>
            <a:stretch>
              <a:fillRect/>
            </a:stretch>
          </a:blipFill>
          <a:ln>
            <a:noFill/>
          </a:ln>
        </p:spPr>
        <p:txBody>
          <a:bodyPr/>
          <a:lstStyle/>
          <a:p>
            <a:endParaRPr lang="en-CA"/>
          </a:p>
        </p:txBody>
      </p:sp>
      <p:sp>
        <p:nvSpPr>
          <p:cNvPr id="255" name="Google Shape;255;p11"/>
          <p:cNvSpPr txBox="1"/>
          <p:nvPr/>
        </p:nvSpPr>
        <p:spPr>
          <a:xfrm>
            <a:off x="4586538" y="1152525"/>
            <a:ext cx="9114900" cy="1077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b="1" i="0" u="none" strike="noStrike" cap="none">
                <a:solidFill>
                  <a:srgbClr val="B76458"/>
                </a:solidFill>
                <a:latin typeface="Oswald"/>
                <a:ea typeface="Oswald"/>
                <a:cs typeface="Oswald"/>
                <a:sym typeface="Oswald"/>
              </a:rPr>
              <a:t>Discussion </a:t>
            </a:r>
            <a:r>
              <a:rPr lang="en-US" sz="6999" b="1">
                <a:solidFill>
                  <a:srgbClr val="B76458"/>
                </a:solidFill>
                <a:latin typeface="Oswald"/>
                <a:ea typeface="Oswald"/>
                <a:cs typeface="Oswald"/>
                <a:sym typeface="Oswald"/>
              </a:rPr>
              <a:t>Q</a:t>
            </a:r>
            <a:r>
              <a:rPr lang="en-US" sz="6999" b="1" i="0" u="none" strike="noStrike" cap="none">
                <a:solidFill>
                  <a:srgbClr val="B76458"/>
                </a:solidFill>
                <a:latin typeface="Oswald"/>
                <a:ea typeface="Oswald"/>
                <a:cs typeface="Oswald"/>
                <a:sym typeface="Oswald"/>
              </a:rPr>
              <a:t>uestion</a:t>
            </a:r>
            <a:endParaRPr b="1">
              <a:latin typeface="Oswald"/>
              <a:ea typeface="Oswald"/>
              <a:cs typeface="Oswald"/>
              <a:sym typeface="Oswald"/>
            </a:endParaRPr>
          </a:p>
        </p:txBody>
      </p:sp>
      <p:sp>
        <p:nvSpPr>
          <p:cNvPr id="256" name="Google Shape;256;p11"/>
          <p:cNvSpPr txBox="1"/>
          <p:nvPr/>
        </p:nvSpPr>
        <p:spPr>
          <a:xfrm>
            <a:off x="5230029" y="4466850"/>
            <a:ext cx="8144100" cy="3509100"/>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6000" i="0" u="none" strike="noStrike" cap="none">
                <a:solidFill>
                  <a:srgbClr val="4B3838"/>
                </a:solidFill>
                <a:latin typeface="Oswald"/>
                <a:ea typeface="Oswald"/>
                <a:cs typeface="Oswald"/>
                <a:sym typeface="Oswald"/>
              </a:rPr>
              <a:t>What is your favourite subject at school? (Is there a reason why?)</a:t>
            </a:r>
            <a:endParaRPr sz="6000">
              <a:latin typeface="Oswald"/>
              <a:ea typeface="Oswald"/>
              <a:cs typeface="Oswald"/>
              <a:sym typeface="Oswa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260"/>
        <p:cNvGrpSpPr/>
        <p:nvPr/>
      </p:nvGrpSpPr>
      <p:grpSpPr>
        <a:xfrm>
          <a:off x="0" y="0"/>
          <a:ext cx="0" cy="0"/>
          <a:chOff x="0" y="0"/>
          <a:chExt cx="0" cy="0"/>
        </a:xfrm>
      </p:grpSpPr>
      <p:grpSp>
        <p:nvGrpSpPr>
          <p:cNvPr id="261" name="Google Shape;261;p12"/>
          <p:cNvGrpSpPr/>
          <p:nvPr/>
        </p:nvGrpSpPr>
        <p:grpSpPr>
          <a:xfrm>
            <a:off x="125" y="8833699"/>
            <a:ext cx="18288089" cy="1453337"/>
            <a:chOff x="0" y="-38100"/>
            <a:chExt cx="5271710" cy="371441"/>
          </a:xfrm>
        </p:grpSpPr>
        <p:sp>
          <p:nvSpPr>
            <p:cNvPr id="262" name="Google Shape;262;p12"/>
            <p:cNvSpPr/>
            <p:nvPr/>
          </p:nvSpPr>
          <p:spPr>
            <a:xfrm>
              <a:off x="0" y="0"/>
              <a:ext cx="5271710" cy="333341"/>
            </a:xfrm>
            <a:custGeom>
              <a:avLst/>
              <a:gdLst/>
              <a:ahLst/>
              <a:cxnLst/>
              <a:rect l="l" t="t" r="r" b="b"/>
              <a:pathLst>
                <a:path w="5271710" h="333341" extrusionOk="0">
                  <a:moveTo>
                    <a:pt x="0" y="0"/>
                  </a:moveTo>
                  <a:lnTo>
                    <a:pt x="5271710" y="0"/>
                  </a:lnTo>
                  <a:lnTo>
                    <a:pt x="5271710" y="333341"/>
                  </a:lnTo>
                  <a:lnTo>
                    <a:pt x="0" y="333341"/>
                  </a:lnTo>
                  <a:close/>
                </a:path>
              </a:pathLst>
            </a:custGeom>
            <a:solidFill>
              <a:srgbClr val="FFD7AF"/>
            </a:solidFill>
            <a:ln>
              <a:noFill/>
            </a:ln>
          </p:spPr>
          <p:txBody>
            <a:bodyPr/>
            <a:lstStyle/>
            <a:p>
              <a:endParaRPr lang="en-CA"/>
            </a:p>
          </p:txBody>
        </p:sp>
        <p:sp>
          <p:nvSpPr>
            <p:cNvPr id="263" name="Google Shape;263;p12"/>
            <p:cNvSpPr txBox="1"/>
            <p:nvPr/>
          </p:nvSpPr>
          <p:spPr>
            <a:xfrm>
              <a:off x="0" y="-38100"/>
              <a:ext cx="5271709" cy="37144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4" name="Google Shape;264;p12"/>
          <p:cNvSpPr/>
          <p:nvPr/>
        </p:nvSpPr>
        <p:spPr>
          <a:xfrm>
            <a:off x="-1106463" y="-4"/>
            <a:ext cx="8078535" cy="5352029"/>
          </a:xfrm>
          <a:custGeom>
            <a:avLst/>
            <a:gdLst/>
            <a:ahLst/>
            <a:cxnLst/>
            <a:rect l="l" t="t" r="r" b="b"/>
            <a:pathLst>
              <a:path w="8078535" h="5352029" extrusionOk="0">
                <a:moveTo>
                  <a:pt x="0" y="0"/>
                </a:moveTo>
                <a:lnTo>
                  <a:pt x="8078535" y="0"/>
                </a:lnTo>
                <a:lnTo>
                  <a:pt x="8078535" y="5352029"/>
                </a:lnTo>
                <a:lnTo>
                  <a:pt x="0" y="5352029"/>
                </a:lnTo>
                <a:lnTo>
                  <a:pt x="0" y="0"/>
                </a:lnTo>
                <a:close/>
              </a:path>
            </a:pathLst>
          </a:custGeom>
          <a:blipFill rotWithShape="1">
            <a:blip r:embed="rId3">
              <a:alphaModFix/>
            </a:blip>
            <a:stretch>
              <a:fillRect/>
            </a:stretch>
          </a:blipFill>
          <a:ln>
            <a:noFill/>
          </a:ln>
        </p:spPr>
        <p:txBody>
          <a:bodyPr/>
          <a:lstStyle/>
          <a:p>
            <a:endParaRPr lang="en-CA"/>
          </a:p>
        </p:txBody>
      </p:sp>
      <p:sp>
        <p:nvSpPr>
          <p:cNvPr id="265" name="Google Shape;265;p12"/>
          <p:cNvSpPr/>
          <p:nvPr/>
        </p:nvSpPr>
        <p:spPr>
          <a:xfrm rot="5400000">
            <a:off x="1937346" y="2408091"/>
            <a:ext cx="5954511" cy="6534442"/>
          </a:xfrm>
          <a:custGeom>
            <a:avLst/>
            <a:gdLst/>
            <a:ahLst/>
            <a:cxnLst/>
            <a:rect l="l" t="t" r="r" b="b"/>
            <a:pathLst>
              <a:path w="5954511" h="6534442" extrusionOk="0">
                <a:moveTo>
                  <a:pt x="0" y="0"/>
                </a:moveTo>
                <a:lnTo>
                  <a:pt x="5954511" y="0"/>
                </a:lnTo>
                <a:lnTo>
                  <a:pt x="5954511" y="6534443"/>
                </a:lnTo>
                <a:lnTo>
                  <a:pt x="0" y="6534443"/>
                </a:lnTo>
                <a:lnTo>
                  <a:pt x="0" y="0"/>
                </a:lnTo>
                <a:close/>
              </a:path>
            </a:pathLst>
          </a:custGeom>
          <a:blipFill rotWithShape="1">
            <a:blip r:embed="rId4">
              <a:alphaModFix/>
            </a:blip>
            <a:stretch>
              <a:fillRect/>
            </a:stretch>
          </a:blipFill>
          <a:ln>
            <a:noFill/>
          </a:ln>
        </p:spPr>
        <p:txBody>
          <a:bodyPr/>
          <a:lstStyle/>
          <a:p>
            <a:endParaRPr lang="en-CA"/>
          </a:p>
        </p:txBody>
      </p:sp>
      <p:sp>
        <p:nvSpPr>
          <p:cNvPr id="266" name="Google Shape;266;p12"/>
          <p:cNvSpPr/>
          <p:nvPr/>
        </p:nvSpPr>
        <p:spPr>
          <a:xfrm rot="5400000">
            <a:off x="10396143" y="2408091"/>
            <a:ext cx="5954511" cy="6534442"/>
          </a:xfrm>
          <a:custGeom>
            <a:avLst/>
            <a:gdLst/>
            <a:ahLst/>
            <a:cxnLst/>
            <a:rect l="l" t="t" r="r" b="b"/>
            <a:pathLst>
              <a:path w="5954511" h="6534442" extrusionOk="0">
                <a:moveTo>
                  <a:pt x="0" y="0"/>
                </a:moveTo>
                <a:lnTo>
                  <a:pt x="5954511" y="0"/>
                </a:lnTo>
                <a:lnTo>
                  <a:pt x="5954511" y="6534443"/>
                </a:lnTo>
                <a:lnTo>
                  <a:pt x="0" y="6534443"/>
                </a:lnTo>
                <a:lnTo>
                  <a:pt x="0" y="0"/>
                </a:lnTo>
                <a:close/>
              </a:path>
            </a:pathLst>
          </a:custGeom>
          <a:blipFill rotWithShape="1">
            <a:blip r:embed="rId4">
              <a:alphaModFix/>
            </a:blip>
            <a:stretch>
              <a:fillRect/>
            </a:stretch>
          </a:blipFill>
          <a:ln>
            <a:noFill/>
          </a:ln>
        </p:spPr>
        <p:txBody>
          <a:bodyPr/>
          <a:lstStyle/>
          <a:p>
            <a:endParaRPr lang="en-CA"/>
          </a:p>
        </p:txBody>
      </p:sp>
      <p:sp>
        <p:nvSpPr>
          <p:cNvPr id="267" name="Google Shape;267;p12"/>
          <p:cNvSpPr/>
          <p:nvPr/>
        </p:nvSpPr>
        <p:spPr>
          <a:xfrm>
            <a:off x="-44585" y="7208205"/>
            <a:ext cx="4959187" cy="2888726"/>
          </a:xfrm>
          <a:custGeom>
            <a:avLst/>
            <a:gdLst/>
            <a:ahLst/>
            <a:cxnLst/>
            <a:rect l="l" t="t" r="r" b="b"/>
            <a:pathLst>
              <a:path w="4959187" h="2888726" extrusionOk="0">
                <a:moveTo>
                  <a:pt x="0" y="0"/>
                </a:moveTo>
                <a:lnTo>
                  <a:pt x="4959187" y="0"/>
                </a:lnTo>
                <a:lnTo>
                  <a:pt x="4959187" y="2888726"/>
                </a:lnTo>
                <a:lnTo>
                  <a:pt x="0" y="2888726"/>
                </a:lnTo>
                <a:lnTo>
                  <a:pt x="0" y="0"/>
                </a:lnTo>
                <a:close/>
              </a:path>
            </a:pathLst>
          </a:custGeom>
          <a:blipFill rotWithShape="1">
            <a:blip r:embed="rId5">
              <a:alphaModFix/>
            </a:blip>
            <a:stretch>
              <a:fillRect/>
            </a:stretch>
          </a:blipFill>
          <a:ln>
            <a:noFill/>
          </a:ln>
        </p:spPr>
        <p:txBody>
          <a:bodyPr/>
          <a:lstStyle/>
          <a:p>
            <a:endParaRPr lang="en-CA"/>
          </a:p>
        </p:txBody>
      </p:sp>
      <p:sp>
        <p:nvSpPr>
          <p:cNvPr id="268" name="Google Shape;268;p12"/>
          <p:cNvSpPr/>
          <p:nvPr/>
        </p:nvSpPr>
        <p:spPr>
          <a:xfrm>
            <a:off x="16018764" y="3019707"/>
            <a:ext cx="4479506" cy="4588483"/>
          </a:xfrm>
          <a:custGeom>
            <a:avLst/>
            <a:gdLst/>
            <a:ahLst/>
            <a:cxnLst/>
            <a:rect l="l" t="t" r="r" b="b"/>
            <a:pathLst>
              <a:path w="4479506" h="4588483" extrusionOk="0">
                <a:moveTo>
                  <a:pt x="0" y="0"/>
                </a:moveTo>
                <a:lnTo>
                  <a:pt x="4479507" y="0"/>
                </a:lnTo>
                <a:lnTo>
                  <a:pt x="4479507" y="4588482"/>
                </a:lnTo>
                <a:lnTo>
                  <a:pt x="0" y="4588482"/>
                </a:lnTo>
                <a:lnTo>
                  <a:pt x="0" y="0"/>
                </a:lnTo>
                <a:close/>
              </a:path>
            </a:pathLst>
          </a:custGeom>
          <a:blipFill rotWithShape="1">
            <a:blip r:embed="rId6">
              <a:alphaModFix/>
            </a:blip>
            <a:stretch>
              <a:fillRect/>
            </a:stretch>
          </a:blipFill>
          <a:ln>
            <a:noFill/>
          </a:ln>
        </p:spPr>
        <p:txBody>
          <a:bodyPr/>
          <a:lstStyle/>
          <a:p>
            <a:endParaRPr lang="en-CA"/>
          </a:p>
        </p:txBody>
      </p:sp>
      <p:sp>
        <p:nvSpPr>
          <p:cNvPr id="269" name="Google Shape;269;p12"/>
          <p:cNvSpPr/>
          <p:nvPr/>
        </p:nvSpPr>
        <p:spPr>
          <a:xfrm>
            <a:off x="10714400" y="4176432"/>
            <a:ext cx="5317997" cy="4114800"/>
          </a:xfrm>
          <a:custGeom>
            <a:avLst/>
            <a:gdLst/>
            <a:ahLst/>
            <a:cxnLst/>
            <a:rect l="l" t="t" r="r" b="b"/>
            <a:pathLst>
              <a:path w="5317997" h="4114800" extrusionOk="0">
                <a:moveTo>
                  <a:pt x="0" y="0"/>
                </a:moveTo>
                <a:lnTo>
                  <a:pt x="5317997" y="0"/>
                </a:lnTo>
                <a:lnTo>
                  <a:pt x="5317997" y="4114800"/>
                </a:lnTo>
                <a:lnTo>
                  <a:pt x="0" y="4114800"/>
                </a:lnTo>
                <a:lnTo>
                  <a:pt x="0" y="0"/>
                </a:lnTo>
                <a:close/>
              </a:path>
            </a:pathLst>
          </a:custGeom>
          <a:blipFill rotWithShape="1">
            <a:blip r:embed="rId7">
              <a:alphaModFix/>
            </a:blip>
            <a:stretch>
              <a:fillRect/>
            </a:stretch>
          </a:blipFill>
          <a:ln>
            <a:noFill/>
          </a:ln>
        </p:spPr>
        <p:txBody>
          <a:bodyPr/>
          <a:lstStyle/>
          <a:p>
            <a:endParaRPr lang="en-CA"/>
          </a:p>
        </p:txBody>
      </p:sp>
      <p:sp>
        <p:nvSpPr>
          <p:cNvPr id="270" name="Google Shape;270;p12"/>
          <p:cNvSpPr txBox="1"/>
          <p:nvPr/>
        </p:nvSpPr>
        <p:spPr>
          <a:xfrm>
            <a:off x="8869688" y="660425"/>
            <a:ext cx="9114900" cy="147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600">
                <a:solidFill>
                  <a:srgbClr val="B76458"/>
                </a:solidFill>
                <a:latin typeface="Oswald"/>
                <a:ea typeface="Oswald"/>
                <a:cs typeface="Oswald"/>
                <a:sym typeface="Oswald"/>
              </a:rPr>
              <a:t>P</a:t>
            </a:r>
            <a:r>
              <a:rPr lang="en-US" sz="9600" i="0" u="none" strike="noStrike" cap="none">
                <a:solidFill>
                  <a:srgbClr val="B76458"/>
                </a:solidFill>
                <a:latin typeface="Oswald"/>
                <a:ea typeface="Oswald"/>
                <a:cs typeface="Oswald"/>
                <a:sym typeface="Oswald"/>
              </a:rPr>
              <a:t>oint 2</a:t>
            </a:r>
            <a:endParaRPr sz="9600">
              <a:latin typeface="Oswald"/>
              <a:ea typeface="Oswald"/>
              <a:cs typeface="Oswald"/>
              <a:sym typeface="Oswald"/>
            </a:endParaRPr>
          </a:p>
        </p:txBody>
      </p:sp>
      <p:sp>
        <p:nvSpPr>
          <p:cNvPr id="271" name="Google Shape;271;p12"/>
          <p:cNvSpPr txBox="1"/>
          <p:nvPr/>
        </p:nvSpPr>
        <p:spPr>
          <a:xfrm>
            <a:off x="2851972" y="4657676"/>
            <a:ext cx="4224000" cy="2216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800" i="0" u="none" strike="noStrike" cap="none">
                <a:solidFill>
                  <a:srgbClr val="B76458"/>
                </a:solidFill>
                <a:latin typeface="Oswald"/>
                <a:ea typeface="Oswald"/>
                <a:cs typeface="Oswald"/>
                <a:sym typeface="Oswald"/>
              </a:rPr>
              <a:t>We can get our wisdom with people</a:t>
            </a:r>
            <a:endParaRPr>
              <a:latin typeface="Oswald"/>
              <a:ea typeface="Oswald"/>
              <a:cs typeface="Oswald"/>
              <a:sym typeface="Oswald"/>
            </a:endParaRPr>
          </a:p>
        </p:txBody>
      </p:sp>
      <p:sp>
        <p:nvSpPr>
          <p:cNvPr id="272" name="Google Shape;272;p12"/>
          <p:cNvSpPr txBox="1"/>
          <p:nvPr/>
        </p:nvSpPr>
        <p:spPr>
          <a:xfrm>
            <a:off x="11315152" y="3536901"/>
            <a:ext cx="4224000" cy="61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999">
                <a:solidFill>
                  <a:srgbClr val="B76458"/>
                </a:solidFill>
                <a:latin typeface="Oswald"/>
                <a:ea typeface="Oswald"/>
                <a:cs typeface="Oswald"/>
                <a:sym typeface="Oswald"/>
              </a:rPr>
              <a:t>G</a:t>
            </a:r>
            <a:r>
              <a:rPr lang="en-US" sz="3999" i="0" u="none" strike="noStrike" cap="none">
                <a:solidFill>
                  <a:srgbClr val="B76458"/>
                </a:solidFill>
                <a:latin typeface="Oswald"/>
                <a:ea typeface="Oswald"/>
                <a:cs typeface="Oswald"/>
                <a:sym typeface="Oswald"/>
              </a:rPr>
              <a:t>ame: Biathlon</a:t>
            </a:r>
            <a:endParaRPr>
              <a:latin typeface="Oswald"/>
              <a:ea typeface="Oswald"/>
              <a:cs typeface="Oswald"/>
              <a:sym typeface="Oswa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276"/>
        <p:cNvGrpSpPr/>
        <p:nvPr/>
      </p:nvGrpSpPr>
      <p:grpSpPr>
        <a:xfrm>
          <a:off x="0" y="0"/>
          <a:ext cx="0" cy="0"/>
          <a:chOff x="0" y="0"/>
          <a:chExt cx="0" cy="0"/>
        </a:xfrm>
      </p:grpSpPr>
      <p:grpSp>
        <p:nvGrpSpPr>
          <p:cNvPr id="277" name="Google Shape;277;p13"/>
          <p:cNvGrpSpPr/>
          <p:nvPr/>
        </p:nvGrpSpPr>
        <p:grpSpPr>
          <a:xfrm>
            <a:off x="-50" y="8276199"/>
            <a:ext cx="18288089" cy="2010798"/>
            <a:chOff x="0" y="-38100"/>
            <a:chExt cx="5271710" cy="622307"/>
          </a:xfrm>
        </p:grpSpPr>
        <p:sp>
          <p:nvSpPr>
            <p:cNvPr id="278" name="Google Shape;278;p13"/>
            <p:cNvSpPr/>
            <p:nvPr/>
          </p:nvSpPr>
          <p:spPr>
            <a:xfrm>
              <a:off x="0" y="0"/>
              <a:ext cx="5271710" cy="584207"/>
            </a:xfrm>
            <a:custGeom>
              <a:avLst/>
              <a:gdLst/>
              <a:ahLst/>
              <a:cxnLst/>
              <a:rect l="l" t="t" r="r" b="b"/>
              <a:pathLst>
                <a:path w="5271710" h="584207" extrusionOk="0">
                  <a:moveTo>
                    <a:pt x="0" y="0"/>
                  </a:moveTo>
                  <a:lnTo>
                    <a:pt x="5271710" y="0"/>
                  </a:lnTo>
                  <a:lnTo>
                    <a:pt x="5271710" y="584207"/>
                  </a:lnTo>
                  <a:lnTo>
                    <a:pt x="0" y="584207"/>
                  </a:lnTo>
                  <a:close/>
                </a:path>
              </a:pathLst>
            </a:custGeom>
            <a:solidFill>
              <a:srgbClr val="FFD7AF"/>
            </a:solidFill>
            <a:ln>
              <a:noFill/>
            </a:ln>
          </p:spPr>
          <p:txBody>
            <a:bodyPr/>
            <a:lstStyle/>
            <a:p>
              <a:endParaRPr lang="en-CA"/>
            </a:p>
          </p:txBody>
        </p:sp>
        <p:sp>
          <p:nvSpPr>
            <p:cNvPr id="279" name="Google Shape;279;p13"/>
            <p:cNvSpPr txBox="1"/>
            <p:nvPr/>
          </p:nvSpPr>
          <p:spPr>
            <a:xfrm>
              <a:off x="0" y="-38100"/>
              <a:ext cx="5271709" cy="62230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0" name="Google Shape;280;p13"/>
          <p:cNvSpPr/>
          <p:nvPr/>
        </p:nvSpPr>
        <p:spPr>
          <a:xfrm flipH="1">
            <a:off x="13875758" y="445875"/>
            <a:ext cx="5484884" cy="8758298"/>
          </a:xfrm>
          <a:custGeom>
            <a:avLst/>
            <a:gdLst/>
            <a:ahLst/>
            <a:cxnLst/>
            <a:rect l="l" t="t" r="r" b="b"/>
            <a:pathLst>
              <a:path w="5484884" h="8758298" extrusionOk="0">
                <a:moveTo>
                  <a:pt x="5484884" y="0"/>
                </a:moveTo>
                <a:lnTo>
                  <a:pt x="0" y="0"/>
                </a:lnTo>
                <a:lnTo>
                  <a:pt x="0" y="8758298"/>
                </a:lnTo>
                <a:lnTo>
                  <a:pt x="5484884" y="8758298"/>
                </a:lnTo>
                <a:lnTo>
                  <a:pt x="5484884" y="0"/>
                </a:lnTo>
                <a:close/>
              </a:path>
            </a:pathLst>
          </a:custGeom>
          <a:blipFill rotWithShape="1">
            <a:blip r:embed="rId3">
              <a:alphaModFix/>
            </a:blip>
            <a:stretch>
              <a:fillRect/>
            </a:stretch>
          </a:blipFill>
          <a:ln>
            <a:noFill/>
          </a:ln>
        </p:spPr>
        <p:txBody>
          <a:bodyPr/>
          <a:lstStyle/>
          <a:p>
            <a:endParaRPr lang="en-CA"/>
          </a:p>
        </p:txBody>
      </p:sp>
      <p:sp>
        <p:nvSpPr>
          <p:cNvPr id="281" name="Google Shape;281;p13"/>
          <p:cNvSpPr/>
          <p:nvPr/>
        </p:nvSpPr>
        <p:spPr>
          <a:xfrm>
            <a:off x="1395548" y="3936971"/>
            <a:ext cx="4812306" cy="4929379"/>
          </a:xfrm>
          <a:custGeom>
            <a:avLst/>
            <a:gdLst/>
            <a:ahLst/>
            <a:cxnLst/>
            <a:rect l="l" t="t" r="r" b="b"/>
            <a:pathLst>
              <a:path w="4812306" h="4929379" extrusionOk="0">
                <a:moveTo>
                  <a:pt x="0" y="0"/>
                </a:moveTo>
                <a:lnTo>
                  <a:pt x="4812306" y="0"/>
                </a:lnTo>
                <a:lnTo>
                  <a:pt x="4812306" y="4929379"/>
                </a:lnTo>
                <a:lnTo>
                  <a:pt x="0" y="4929379"/>
                </a:lnTo>
                <a:lnTo>
                  <a:pt x="0" y="0"/>
                </a:lnTo>
                <a:close/>
              </a:path>
            </a:pathLst>
          </a:custGeom>
          <a:blipFill rotWithShape="1">
            <a:blip r:embed="rId4">
              <a:alphaModFix/>
            </a:blip>
            <a:stretch>
              <a:fillRect/>
            </a:stretch>
          </a:blipFill>
          <a:ln>
            <a:noFill/>
          </a:ln>
        </p:spPr>
        <p:txBody>
          <a:bodyPr/>
          <a:lstStyle/>
          <a:p>
            <a:endParaRPr lang="en-CA"/>
          </a:p>
        </p:txBody>
      </p:sp>
      <p:sp>
        <p:nvSpPr>
          <p:cNvPr id="282" name="Google Shape;282;p13"/>
          <p:cNvSpPr/>
          <p:nvPr/>
        </p:nvSpPr>
        <p:spPr>
          <a:xfrm>
            <a:off x="3801701" y="2773898"/>
            <a:ext cx="10684599" cy="6731297"/>
          </a:xfrm>
          <a:custGeom>
            <a:avLst/>
            <a:gdLst/>
            <a:ahLst/>
            <a:cxnLst/>
            <a:rect l="l" t="t" r="r" b="b"/>
            <a:pathLst>
              <a:path w="10684599" h="6731297" extrusionOk="0">
                <a:moveTo>
                  <a:pt x="0" y="0"/>
                </a:moveTo>
                <a:lnTo>
                  <a:pt x="10684598" y="0"/>
                </a:lnTo>
                <a:lnTo>
                  <a:pt x="10684598" y="6731297"/>
                </a:lnTo>
                <a:lnTo>
                  <a:pt x="0" y="6731297"/>
                </a:lnTo>
                <a:lnTo>
                  <a:pt x="0" y="0"/>
                </a:lnTo>
                <a:close/>
              </a:path>
            </a:pathLst>
          </a:custGeom>
          <a:blipFill rotWithShape="1">
            <a:blip r:embed="rId5">
              <a:alphaModFix/>
            </a:blip>
            <a:stretch>
              <a:fillRect/>
            </a:stretch>
          </a:blipFill>
          <a:ln>
            <a:noFill/>
          </a:ln>
        </p:spPr>
        <p:txBody>
          <a:bodyPr/>
          <a:lstStyle/>
          <a:p>
            <a:endParaRPr lang="en-CA"/>
          </a:p>
        </p:txBody>
      </p:sp>
      <p:sp>
        <p:nvSpPr>
          <p:cNvPr id="283" name="Google Shape;283;p13"/>
          <p:cNvSpPr txBox="1"/>
          <p:nvPr/>
        </p:nvSpPr>
        <p:spPr>
          <a:xfrm>
            <a:off x="3801750" y="1012550"/>
            <a:ext cx="10684500" cy="1077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b="1">
                <a:solidFill>
                  <a:srgbClr val="B76458"/>
                </a:solidFill>
                <a:latin typeface="Oswald"/>
                <a:ea typeface="Oswald"/>
                <a:cs typeface="Oswald"/>
                <a:sym typeface="Oswald"/>
              </a:rPr>
              <a:t>Why did we play this game?</a:t>
            </a:r>
            <a:endParaRPr b="1">
              <a:latin typeface="Oswald"/>
              <a:ea typeface="Oswald"/>
              <a:cs typeface="Oswald"/>
              <a:sym typeface="Oswald"/>
            </a:endParaRPr>
          </a:p>
        </p:txBody>
      </p:sp>
      <p:sp>
        <p:nvSpPr>
          <p:cNvPr id="284" name="Google Shape;284;p13"/>
          <p:cNvSpPr txBox="1"/>
          <p:nvPr/>
        </p:nvSpPr>
        <p:spPr>
          <a:xfrm>
            <a:off x="3581901" y="3810783"/>
            <a:ext cx="10134900" cy="5922900"/>
          </a:xfrm>
          <a:prstGeom prst="rect">
            <a:avLst/>
          </a:prstGeom>
          <a:noFill/>
          <a:ln>
            <a:noFill/>
          </a:ln>
        </p:spPr>
        <p:txBody>
          <a:bodyPr spcFirstLastPara="1" wrap="square" lIns="0" tIns="0" rIns="0" bIns="0" anchor="t" anchorCtr="0">
            <a:spAutoFit/>
          </a:bodyPr>
          <a:lstStyle/>
          <a:p>
            <a:pPr marL="914400" marR="0" lvl="0" indent="0" algn="just" rtl="0">
              <a:lnSpc>
                <a:spcPct val="140000"/>
              </a:lnSpc>
              <a:spcBef>
                <a:spcPts val="0"/>
              </a:spcBef>
              <a:spcAft>
                <a:spcPts val="0"/>
              </a:spcAft>
              <a:buNone/>
            </a:pPr>
            <a:r>
              <a:rPr lang="en-US" sz="3400">
                <a:solidFill>
                  <a:srgbClr val="4B3838"/>
                </a:solidFill>
                <a:latin typeface="Oswald"/>
                <a:ea typeface="Oswald"/>
                <a:cs typeface="Oswald"/>
                <a:sym typeface="Oswald"/>
              </a:rPr>
              <a:t>I</a:t>
            </a:r>
            <a:r>
              <a:rPr lang="en-US" sz="3400" i="0" u="none" strike="noStrike" cap="none">
                <a:solidFill>
                  <a:srgbClr val="4B3838"/>
                </a:solidFill>
                <a:latin typeface="Oswald"/>
                <a:ea typeface="Oswald"/>
                <a:cs typeface="Oswald"/>
                <a:sym typeface="Oswald"/>
              </a:rPr>
              <a:t>t's about doing TWO things. </a:t>
            </a:r>
            <a:r>
              <a:rPr lang="en-US" sz="3400">
                <a:solidFill>
                  <a:srgbClr val="4B3838"/>
                </a:solidFill>
                <a:latin typeface="Oswald"/>
                <a:ea typeface="Oswald"/>
                <a:cs typeface="Oswald"/>
                <a:sym typeface="Oswald"/>
              </a:rPr>
              <a:t>Y</a:t>
            </a:r>
            <a:r>
              <a:rPr lang="en-US" sz="3400" i="0" u="none" strike="noStrike" cap="none">
                <a:solidFill>
                  <a:srgbClr val="4B3838"/>
                </a:solidFill>
                <a:latin typeface="Oswald"/>
                <a:ea typeface="Oswald"/>
                <a:cs typeface="Oswald"/>
                <a:sym typeface="Oswald"/>
              </a:rPr>
              <a:t>ou need to be fast on your feet AND be good at hitting your target.</a:t>
            </a:r>
            <a:endParaRPr sz="1600">
              <a:latin typeface="Oswald"/>
              <a:ea typeface="Oswald"/>
              <a:cs typeface="Oswald"/>
              <a:sym typeface="Oswald"/>
            </a:endParaRPr>
          </a:p>
          <a:p>
            <a:pPr marL="914400" marR="0" lvl="0" indent="0" algn="just" rtl="0">
              <a:lnSpc>
                <a:spcPct val="140000"/>
              </a:lnSpc>
              <a:spcBef>
                <a:spcPts val="0"/>
              </a:spcBef>
              <a:spcAft>
                <a:spcPts val="0"/>
              </a:spcAft>
              <a:buNone/>
            </a:pPr>
            <a:endParaRPr sz="1600">
              <a:latin typeface="Oswald"/>
              <a:ea typeface="Oswald"/>
              <a:cs typeface="Oswald"/>
              <a:sym typeface="Oswald"/>
            </a:endParaRPr>
          </a:p>
          <a:p>
            <a:pPr marL="914400" marR="0" lvl="0" indent="0" algn="just" rtl="0">
              <a:lnSpc>
                <a:spcPct val="140000"/>
              </a:lnSpc>
              <a:spcBef>
                <a:spcPts val="0"/>
              </a:spcBef>
              <a:spcAft>
                <a:spcPts val="0"/>
              </a:spcAft>
              <a:buNone/>
            </a:pPr>
            <a:endParaRPr sz="3400">
              <a:solidFill>
                <a:srgbClr val="4B3838"/>
              </a:solidFill>
              <a:latin typeface="Oswald"/>
              <a:ea typeface="Oswald"/>
              <a:cs typeface="Oswald"/>
              <a:sym typeface="Oswald"/>
            </a:endParaRPr>
          </a:p>
          <a:p>
            <a:pPr marL="914400" marR="0" lvl="0" indent="0" algn="just" rtl="0">
              <a:lnSpc>
                <a:spcPct val="140000"/>
              </a:lnSpc>
              <a:spcBef>
                <a:spcPts val="0"/>
              </a:spcBef>
              <a:spcAft>
                <a:spcPts val="0"/>
              </a:spcAft>
              <a:buNone/>
            </a:pPr>
            <a:r>
              <a:rPr lang="en-US" sz="3400" i="0" u="none" strike="noStrike" cap="none">
                <a:solidFill>
                  <a:srgbClr val="4B3838"/>
                </a:solidFill>
                <a:latin typeface="Oswald"/>
                <a:ea typeface="Oswald"/>
                <a:cs typeface="Oswald"/>
                <a:sym typeface="Oswald"/>
              </a:rPr>
              <a:t>With school, there are two things to work on, if you want to be the best student you can be.</a:t>
            </a:r>
            <a:r>
              <a:rPr lang="en-US" sz="1600">
                <a:latin typeface="Oswald"/>
                <a:ea typeface="Oswald"/>
                <a:cs typeface="Oswald"/>
                <a:sym typeface="Oswald"/>
              </a:rPr>
              <a:t> </a:t>
            </a:r>
            <a:r>
              <a:rPr lang="en-US" sz="3400" i="0" u="none" strike="noStrike" cap="none">
                <a:solidFill>
                  <a:srgbClr val="4B3838"/>
                </a:solidFill>
                <a:latin typeface="Oswald"/>
                <a:ea typeface="Oswald"/>
                <a:cs typeface="Oswald"/>
                <a:sym typeface="Oswald"/>
              </a:rPr>
              <a:t>We want to become wise with THINGS, but we also want to be wise with PEOPLE.</a:t>
            </a:r>
            <a:endParaRPr sz="1600">
              <a:latin typeface="Oswald"/>
              <a:ea typeface="Oswald"/>
              <a:cs typeface="Oswald"/>
              <a:sym typeface="Oswald"/>
            </a:endParaRPr>
          </a:p>
          <a:p>
            <a:pPr marL="0" marR="0" lvl="0" indent="0" algn="just" rtl="0">
              <a:lnSpc>
                <a:spcPct val="140000"/>
              </a:lnSpc>
              <a:spcBef>
                <a:spcPts val="0"/>
              </a:spcBef>
              <a:spcAft>
                <a:spcPts val="0"/>
              </a:spcAft>
              <a:buNone/>
            </a:pPr>
            <a:endParaRPr sz="3200" b="0" i="0" u="none" strike="noStrike" cap="none">
              <a:solidFill>
                <a:srgbClr val="4B3838"/>
              </a:solidFill>
              <a:latin typeface="Arial"/>
              <a:ea typeface="Arial"/>
              <a:cs typeface="Arial"/>
              <a:sym typeface="Arial"/>
            </a:endParaRPr>
          </a:p>
          <a:p>
            <a:pPr marL="0" marR="0" lvl="0" indent="0" algn="just" rtl="0">
              <a:lnSpc>
                <a:spcPct val="104968"/>
              </a:lnSpc>
              <a:spcBef>
                <a:spcPts val="0"/>
              </a:spcBef>
              <a:spcAft>
                <a:spcPts val="0"/>
              </a:spcAft>
              <a:buNone/>
            </a:pPr>
            <a:endParaRPr sz="3200" b="0" i="0" u="none" strike="noStrike" cap="none">
              <a:solidFill>
                <a:srgbClr val="4B3838"/>
              </a:solidFill>
              <a:latin typeface="Arial"/>
              <a:ea typeface="Arial"/>
              <a:cs typeface="Arial"/>
              <a:sym typeface="Arial"/>
            </a:endParaRPr>
          </a:p>
        </p:txBody>
      </p:sp>
      <p:sp>
        <p:nvSpPr>
          <p:cNvPr id="285" name="Google Shape;285;p13"/>
          <p:cNvSpPr/>
          <p:nvPr/>
        </p:nvSpPr>
        <p:spPr>
          <a:xfrm>
            <a:off x="13775416" y="5277605"/>
            <a:ext cx="5072009" cy="5195400"/>
          </a:xfrm>
          <a:custGeom>
            <a:avLst/>
            <a:gdLst/>
            <a:ahLst/>
            <a:cxnLst/>
            <a:rect l="l" t="t" r="r" b="b"/>
            <a:pathLst>
              <a:path w="5072009" h="5195400" extrusionOk="0">
                <a:moveTo>
                  <a:pt x="0" y="0"/>
                </a:moveTo>
                <a:lnTo>
                  <a:pt x="5072009" y="0"/>
                </a:lnTo>
                <a:lnTo>
                  <a:pt x="5072009" y="5195401"/>
                </a:lnTo>
                <a:lnTo>
                  <a:pt x="0" y="5195401"/>
                </a:lnTo>
                <a:lnTo>
                  <a:pt x="0" y="0"/>
                </a:lnTo>
                <a:close/>
              </a:path>
            </a:pathLst>
          </a:custGeom>
          <a:blipFill rotWithShape="1">
            <a:blip r:embed="rId4">
              <a:alphaModFix/>
            </a:blip>
            <a:stretch>
              <a:fillRect/>
            </a:stretch>
          </a:blipFill>
          <a:ln>
            <a:noFill/>
          </a:ln>
        </p:spPr>
        <p:txBody>
          <a:bodyPr/>
          <a:lstStyle/>
          <a:p>
            <a:endParaRPr lang="en-CA"/>
          </a:p>
        </p:txBody>
      </p:sp>
      <p:pic>
        <p:nvPicPr>
          <p:cNvPr id="286" name="Google Shape;286;p13" descr="a cartoon cat is standing on top of a lush green field with its tongue out . (Provided by Tenor)"/>
          <p:cNvPicPr preferRelativeResize="0"/>
          <p:nvPr/>
        </p:nvPicPr>
        <p:blipFill>
          <a:blip r:embed="rId6">
            <a:alphaModFix/>
          </a:blip>
          <a:stretch>
            <a:fillRect/>
          </a:stretch>
        </p:blipFill>
        <p:spPr>
          <a:xfrm>
            <a:off x="-50" y="6055944"/>
            <a:ext cx="4231050" cy="4231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290"/>
        <p:cNvGrpSpPr/>
        <p:nvPr/>
      </p:nvGrpSpPr>
      <p:grpSpPr>
        <a:xfrm>
          <a:off x="0" y="0"/>
          <a:ext cx="0" cy="0"/>
          <a:chOff x="0" y="0"/>
          <a:chExt cx="0" cy="0"/>
        </a:xfrm>
      </p:grpSpPr>
      <p:grpSp>
        <p:nvGrpSpPr>
          <p:cNvPr id="291" name="Google Shape;291;p14"/>
          <p:cNvGrpSpPr/>
          <p:nvPr/>
        </p:nvGrpSpPr>
        <p:grpSpPr>
          <a:xfrm>
            <a:off x="0" y="9083750"/>
            <a:ext cx="18288089" cy="1203246"/>
            <a:chOff x="0" y="-38100"/>
            <a:chExt cx="5271710" cy="371441"/>
          </a:xfrm>
        </p:grpSpPr>
        <p:sp>
          <p:nvSpPr>
            <p:cNvPr id="292" name="Google Shape;292;p14"/>
            <p:cNvSpPr/>
            <p:nvPr/>
          </p:nvSpPr>
          <p:spPr>
            <a:xfrm>
              <a:off x="0" y="0"/>
              <a:ext cx="5271710" cy="333341"/>
            </a:xfrm>
            <a:custGeom>
              <a:avLst/>
              <a:gdLst/>
              <a:ahLst/>
              <a:cxnLst/>
              <a:rect l="l" t="t" r="r" b="b"/>
              <a:pathLst>
                <a:path w="5271710" h="333341" extrusionOk="0">
                  <a:moveTo>
                    <a:pt x="0" y="0"/>
                  </a:moveTo>
                  <a:lnTo>
                    <a:pt x="5271710" y="0"/>
                  </a:lnTo>
                  <a:lnTo>
                    <a:pt x="5271710" y="333341"/>
                  </a:lnTo>
                  <a:lnTo>
                    <a:pt x="0" y="333341"/>
                  </a:lnTo>
                  <a:close/>
                </a:path>
              </a:pathLst>
            </a:custGeom>
            <a:solidFill>
              <a:srgbClr val="FFD7AF"/>
            </a:solidFill>
            <a:ln>
              <a:noFill/>
            </a:ln>
          </p:spPr>
          <p:txBody>
            <a:bodyPr/>
            <a:lstStyle/>
            <a:p>
              <a:endParaRPr lang="en-CA"/>
            </a:p>
          </p:txBody>
        </p:sp>
        <p:sp>
          <p:nvSpPr>
            <p:cNvPr id="293" name="Google Shape;293;p14"/>
            <p:cNvSpPr txBox="1"/>
            <p:nvPr/>
          </p:nvSpPr>
          <p:spPr>
            <a:xfrm>
              <a:off x="0" y="-38100"/>
              <a:ext cx="5271709" cy="37144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94" name="Google Shape;294;p14"/>
          <p:cNvSpPr/>
          <p:nvPr/>
        </p:nvSpPr>
        <p:spPr>
          <a:xfrm>
            <a:off x="702625" y="2476425"/>
            <a:ext cx="6876759" cy="6341607"/>
          </a:xfrm>
          <a:custGeom>
            <a:avLst/>
            <a:gdLst/>
            <a:ahLst/>
            <a:cxnLst/>
            <a:rect l="l" t="t" r="r" b="b"/>
            <a:pathLst>
              <a:path w="5778789" h="6341607" extrusionOk="0">
                <a:moveTo>
                  <a:pt x="0" y="0"/>
                </a:moveTo>
                <a:lnTo>
                  <a:pt x="5778789" y="0"/>
                </a:lnTo>
                <a:lnTo>
                  <a:pt x="5778789" y="6341606"/>
                </a:lnTo>
                <a:lnTo>
                  <a:pt x="0" y="6341606"/>
                </a:lnTo>
                <a:lnTo>
                  <a:pt x="0" y="0"/>
                </a:lnTo>
                <a:close/>
              </a:path>
            </a:pathLst>
          </a:custGeom>
          <a:blipFill rotWithShape="1">
            <a:blip r:embed="rId3">
              <a:alphaModFix/>
            </a:blip>
            <a:stretch>
              <a:fillRect/>
            </a:stretch>
          </a:blipFill>
          <a:ln>
            <a:noFill/>
          </a:ln>
        </p:spPr>
        <p:txBody>
          <a:bodyPr/>
          <a:lstStyle/>
          <a:p>
            <a:endParaRPr lang="en-CA"/>
          </a:p>
        </p:txBody>
      </p:sp>
      <p:sp>
        <p:nvSpPr>
          <p:cNvPr id="295" name="Google Shape;295;p14"/>
          <p:cNvSpPr/>
          <p:nvPr/>
        </p:nvSpPr>
        <p:spPr>
          <a:xfrm>
            <a:off x="9103471" y="2694596"/>
            <a:ext cx="6512996" cy="6120765"/>
          </a:xfrm>
          <a:custGeom>
            <a:avLst/>
            <a:gdLst/>
            <a:ahLst/>
            <a:cxnLst/>
            <a:rect l="l" t="t" r="r" b="b"/>
            <a:pathLst>
              <a:path w="3770186" h="4114800" extrusionOk="0">
                <a:moveTo>
                  <a:pt x="0" y="0"/>
                </a:moveTo>
                <a:lnTo>
                  <a:pt x="3770186" y="0"/>
                </a:lnTo>
                <a:lnTo>
                  <a:pt x="3770186" y="4114800"/>
                </a:lnTo>
                <a:lnTo>
                  <a:pt x="0" y="4114800"/>
                </a:lnTo>
                <a:lnTo>
                  <a:pt x="0" y="0"/>
                </a:lnTo>
                <a:close/>
              </a:path>
            </a:pathLst>
          </a:custGeom>
          <a:blipFill rotWithShape="1">
            <a:blip r:embed="rId4">
              <a:alphaModFix/>
            </a:blip>
            <a:stretch>
              <a:fillRect/>
            </a:stretch>
          </a:blipFill>
          <a:ln>
            <a:noFill/>
          </a:ln>
        </p:spPr>
        <p:txBody>
          <a:bodyPr/>
          <a:lstStyle/>
          <a:p>
            <a:endParaRPr lang="en-CA"/>
          </a:p>
        </p:txBody>
      </p:sp>
      <p:sp>
        <p:nvSpPr>
          <p:cNvPr id="296" name="Google Shape;296;p14"/>
          <p:cNvSpPr txBox="1"/>
          <p:nvPr/>
        </p:nvSpPr>
        <p:spPr>
          <a:xfrm>
            <a:off x="789105" y="699333"/>
            <a:ext cx="7004700" cy="1077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b="1" i="0" u="none" strike="noStrike" cap="none">
                <a:solidFill>
                  <a:srgbClr val="B76458"/>
                </a:solidFill>
                <a:latin typeface="Oswald"/>
                <a:ea typeface="Oswald"/>
                <a:cs typeface="Oswald"/>
                <a:sym typeface="Oswald"/>
              </a:rPr>
              <a:t>Bible </a:t>
            </a:r>
            <a:r>
              <a:rPr lang="en-US" sz="6999" b="1">
                <a:solidFill>
                  <a:srgbClr val="B76458"/>
                </a:solidFill>
                <a:latin typeface="Oswald"/>
                <a:ea typeface="Oswald"/>
                <a:cs typeface="Oswald"/>
                <a:sym typeface="Oswald"/>
              </a:rPr>
              <a:t>R</a:t>
            </a:r>
            <a:r>
              <a:rPr lang="en-US" sz="6999" b="1" i="0" u="none" strike="noStrike" cap="none">
                <a:solidFill>
                  <a:srgbClr val="B76458"/>
                </a:solidFill>
                <a:latin typeface="Oswald"/>
                <a:ea typeface="Oswald"/>
                <a:cs typeface="Oswald"/>
                <a:sym typeface="Oswald"/>
              </a:rPr>
              <a:t>eference</a:t>
            </a:r>
            <a:endParaRPr b="1">
              <a:latin typeface="Oswald"/>
              <a:ea typeface="Oswald"/>
              <a:cs typeface="Oswald"/>
              <a:sym typeface="Oswald"/>
            </a:endParaRPr>
          </a:p>
        </p:txBody>
      </p:sp>
      <p:sp>
        <p:nvSpPr>
          <p:cNvPr id="297" name="Google Shape;297;p14"/>
          <p:cNvSpPr txBox="1"/>
          <p:nvPr/>
        </p:nvSpPr>
        <p:spPr>
          <a:xfrm>
            <a:off x="1567975" y="3838200"/>
            <a:ext cx="5308800" cy="3940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200" i="0" u="none" strike="noStrike" cap="none">
                <a:solidFill>
                  <a:srgbClr val="4B3838"/>
                </a:solidFill>
                <a:latin typeface="Oswald"/>
                <a:ea typeface="Oswald"/>
                <a:cs typeface="Oswald"/>
                <a:sym typeface="Oswald"/>
              </a:rPr>
              <a:t>Surely you need guidance to wage war, and victory is won through many advisers.</a:t>
            </a:r>
            <a:endParaRPr>
              <a:latin typeface="Oswald"/>
              <a:ea typeface="Oswald"/>
              <a:cs typeface="Oswald"/>
              <a:sym typeface="Oswald"/>
            </a:endParaRPr>
          </a:p>
          <a:p>
            <a:pPr marL="0" marR="0" lvl="0" indent="0" algn="ctr" rtl="0">
              <a:lnSpc>
                <a:spcPct val="140000"/>
              </a:lnSpc>
              <a:spcBef>
                <a:spcPts val="0"/>
              </a:spcBef>
              <a:spcAft>
                <a:spcPts val="0"/>
              </a:spcAft>
              <a:buNone/>
            </a:pPr>
            <a:endParaRPr sz="3200" i="0" u="none" strike="noStrike" cap="none">
              <a:solidFill>
                <a:srgbClr val="4B3838"/>
              </a:solidFill>
              <a:latin typeface="Oswald"/>
              <a:ea typeface="Oswald"/>
              <a:cs typeface="Oswald"/>
              <a:sym typeface="Oswald"/>
            </a:endParaRPr>
          </a:p>
          <a:p>
            <a:pPr marL="0" marR="0" lvl="0" indent="0" algn="ctr" rtl="0">
              <a:lnSpc>
                <a:spcPct val="140000"/>
              </a:lnSpc>
              <a:spcBef>
                <a:spcPts val="0"/>
              </a:spcBef>
              <a:spcAft>
                <a:spcPts val="0"/>
              </a:spcAft>
              <a:buNone/>
            </a:pPr>
            <a:r>
              <a:rPr lang="en-US" sz="3200" i="0" u="none" strike="noStrike" cap="none">
                <a:solidFill>
                  <a:srgbClr val="4B3838"/>
                </a:solidFill>
                <a:latin typeface="Oswald"/>
                <a:ea typeface="Oswald"/>
                <a:cs typeface="Oswald"/>
                <a:sym typeface="Oswald"/>
              </a:rPr>
              <a:t>Proverbs 24:6</a:t>
            </a:r>
            <a:endParaRPr>
              <a:latin typeface="Oswald"/>
              <a:ea typeface="Oswald"/>
              <a:cs typeface="Oswald"/>
              <a:sym typeface="Oswald"/>
            </a:endParaRPr>
          </a:p>
          <a:p>
            <a:pPr marL="0" marR="0" lvl="0" indent="0" algn="just" rtl="0">
              <a:lnSpc>
                <a:spcPct val="104968"/>
              </a:lnSpc>
              <a:spcBef>
                <a:spcPts val="0"/>
              </a:spcBef>
              <a:spcAft>
                <a:spcPts val="0"/>
              </a:spcAft>
              <a:buNone/>
            </a:pPr>
            <a:endParaRPr sz="3200" b="0" i="0" u="none" strike="noStrike" cap="none">
              <a:solidFill>
                <a:srgbClr val="4B3838"/>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301"/>
        <p:cNvGrpSpPr/>
        <p:nvPr/>
      </p:nvGrpSpPr>
      <p:grpSpPr>
        <a:xfrm>
          <a:off x="0" y="0"/>
          <a:ext cx="0" cy="0"/>
          <a:chOff x="0" y="0"/>
          <a:chExt cx="0" cy="0"/>
        </a:xfrm>
      </p:grpSpPr>
      <p:grpSp>
        <p:nvGrpSpPr>
          <p:cNvPr id="302" name="Google Shape;302;p15"/>
          <p:cNvGrpSpPr/>
          <p:nvPr/>
        </p:nvGrpSpPr>
        <p:grpSpPr>
          <a:xfrm>
            <a:off x="0" y="8086798"/>
            <a:ext cx="18403012" cy="2200229"/>
            <a:chOff x="0" y="-38100"/>
            <a:chExt cx="5271710" cy="622307"/>
          </a:xfrm>
        </p:grpSpPr>
        <p:sp>
          <p:nvSpPr>
            <p:cNvPr id="303" name="Google Shape;303;p15"/>
            <p:cNvSpPr/>
            <p:nvPr/>
          </p:nvSpPr>
          <p:spPr>
            <a:xfrm>
              <a:off x="0" y="0"/>
              <a:ext cx="5271710" cy="584207"/>
            </a:xfrm>
            <a:custGeom>
              <a:avLst/>
              <a:gdLst/>
              <a:ahLst/>
              <a:cxnLst/>
              <a:rect l="l" t="t" r="r" b="b"/>
              <a:pathLst>
                <a:path w="5271710" h="584207" extrusionOk="0">
                  <a:moveTo>
                    <a:pt x="0" y="0"/>
                  </a:moveTo>
                  <a:lnTo>
                    <a:pt x="5271710" y="0"/>
                  </a:lnTo>
                  <a:lnTo>
                    <a:pt x="5271710" y="584207"/>
                  </a:lnTo>
                  <a:lnTo>
                    <a:pt x="0" y="584207"/>
                  </a:lnTo>
                  <a:close/>
                </a:path>
              </a:pathLst>
            </a:custGeom>
            <a:solidFill>
              <a:srgbClr val="FFD7AF"/>
            </a:solidFill>
            <a:ln>
              <a:noFill/>
            </a:ln>
          </p:spPr>
          <p:txBody>
            <a:bodyPr/>
            <a:lstStyle/>
            <a:p>
              <a:endParaRPr lang="en-CA"/>
            </a:p>
          </p:txBody>
        </p:sp>
        <p:sp>
          <p:nvSpPr>
            <p:cNvPr id="304" name="Google Shape;304;p15"/>
            <p:cNvSpPr txBox="1"/>
            <p:nvPr/>
          </p:nvSpPr>
          <p:spPr>
            <a:xfrm>
              <a:off x="0" y="-38100"/>
              <a:ext cx="5271709" cy="62230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05" name="Google Shape;305;p15"/>
          <p:cNvSpPr/>
          <p:nvPr/>
        </p:nvSpPr>
        <p:spPr>
          <a:xfrm flipH="1">
            <a:off x="13936608" y="839275"/>
            <a:ext cx="5484884" cy="8758298"/>
          </a:xfrm>
          <a:custGeom>
            <a:avLst/>
            <a:gdLst/>
            <a:ahLst/>
            <a:cxnLst/>
            <a:rect l="l" t="t" r="r" b="b"/>
            <a:pathLst>
              <a:path w="5484884" h="8758298" extrusionOk="0">
                <a:moveTo>
                  <a:pt x="5484884" y="0"/>
                </a:moveTo>
                <a:lnTo>
                  <a:pt x="0" y="0"/>
                </a:lnTo>
                <a:lnTo>
                  <a:pt x="0" y="8758298"/>
                </a:lnTo>
                <a:lnTo>
                  <a:pt x="5484884" y="8758298"/>
                </a:lnTo>
                <a:lnTo>
                  <a:pt x="5484884" y="0"/>
                </a:lnTo>
                <a:close/>
              </a:path>
            </a:pathLst>
          </a:custGeom>
          <a:blipFill rotWithShape="1">
            <a:blip r:embed="rId3">
              <a:alphaModFix/>
            </a:blip>
            <a:stretch>
              <a:fillRect/>
            </a:stretch>
          </a:blipFill>
          <a:ln>
            <a:noFill/>
          </a:ln>
        </p:spPr>
        <p:txBody>
          <a:bodyPr/>
          <a:lstStyle/>
          <a:p>
            <a:endParaRPr lang="en-CA"/>
          </a:p>
        </p:txBody>
      </p:sp>
      <p:sp>
        <p:nvSpPr>
          <p:cNvPr id="306" name="Google Shape;306;p15"/>
          <p:cNvSpPr/>
          <p:nvPr/>
        </p:nvSpPr>
        <p:spPr>
          <a:xfrm>
            <a:off x="1395548" y="3893271"/>
            <a:ext cx="4812306" cy="4929379"/>
          </a:xfrm>
          <a:custGeom>
            <a:avLst/>
            <a:gdLst/>
            <a:ahLst/>
            <a:cxnLst/>
            <a:rect l="l" t="t" r="r" b="b"/>
            <a:pathLst>
              <a:path w="4812306" h="4929379" extrusionOk="0">
                <a:moveTo>
                  <a:pt x="0" y="0"/>
                </a:moveTo>
                <a:lnTo>
                  <a:pt x="4812306" y="0"/>
                </a:lnTo>
                <a:lnTo>
                  <a:pt x="4812306" y="4929379"/>
                </a:lnTo>
                <a:lnTo>
                  <a:pt x="0" y="4929379"/>
                </a:lnTo>
                <a:lnTo>
                  <a:pt x="0" y="0"/>
                </a:lnTo>
                <a:close/>
              </a:path>
            </a:pathLst>
          </a:custGeom>
          <a:blipFill rotWithShape="1">
            <a:blip r:embed="rId4">
              <a:alphaModFix/>
            </a:blip>
            <a:stretch>
              <a:fillRect/>
            </a:stretch>
          </a:blipFill>
          <a:ln>
            <a:noFill/>
          </a:ln>
        </p:spPr>
        <p:txBody>
          <a:bodyPr/>
          <a:lstStyle/>
          <a:p>
            <a:endParaRPr lang="en-CA"/>
          </a:p>
        </p:txBody>
      </p:sp>
      <p:sp>
        <p:nvSpPr>
          <p:cNvPr id="307" name="Google Shape;307;p15"/>
          <p:cNvSpPr/>
          <p:nvPr/>
        </p:nvSpPr>
        <p:spPr>
          <a:xfrm>
            <a:off x="3531575" y="2315300"/>
            <a:ext cx="11272252" cy="7202488"/>
          </a:xfrm>
          <a:custGeom>
            <a:avLst/>
            <a:gdLst/>
            <a:ahLst/>
            <a:cxnLst/>
            <a:rect l="l" t="t" r="r" b="b"/>
            <a:pathLst>
              <a:path w="10684599" h="6731297" extrusionOk="0">
                <a:moveTo>
                  <a:pt x="0" y="0"/>
                </a:moveTo>
                <a:lnTo>
                  <a:pt x="10684598" y="0"/>
                </a:lnTo>
                <a:lnTo>
                  <a:pt x="10684598" y="6731297"/>
                </a:lnTo>
                <a:lnTo>
                  <a:pt x="0" y="6731297"/>
                </a:lnTo>
                <a:lnTo>
                  <a:pt x="0" y="0"/>
                </a:lnTo>
                <a:close/>
              </a:path>
            </a:pathLst>
          </a:custGeom>
          <a:blipFill rotWithShape="1">
            <a:blip r:embed="rId5">
              <a:alphaModFix/>
            </a:blip>
            <a:stretch>
              <a:fillRect/>
            </a:stretch>
          </a:blipFill>
          <a:ln>
            <a:noFill/>
          </a:ln>
        </p:spPr>
        <p:txBody>
          <a:bodyPr/>
          <a:lstStyle/>
          <a:p>
            <a:endParaRPr lang="en-CA"/>
          </a:p>
        </p:txBody>
      </p:sp>
      <p:sp>
        <p:nvSpPr>
          <p:cNvPr id="308" name="Google Shape;308;p15"/>
          <p:cNvSpPr txBox="1"/>
          <p:nvPr/>
        </p:nvSpPr>
        <p:spPr>
          <a:xfrm>
            <a:off x="4586538" y="671700"/>
            <a:ext cx="9114900" cy="1077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a:solidFill>
                  <a:srgbClr val="B76458"/>
                </a:solidFill>
                <a:latin typeface="Oswald"/>
                <a:ea typeface="Oswald"/>
                <a:cs typeface="Oswald"/>
                <a:sym typeface="Oswald"/>
              </a:rPr>
              <a:t>A</a:t>
            </a:r>
            <a:r>
              <a:rPr lang="en-US" sz="6999" i="0" u="none" strike="noStrike" cap="none">
                <a:solidFill>
                  <a:srgbClr val="B76458"/>
                </a:solidFill>
                <a:latin typeface="Oswald"/>
                <a:ea typeface="Oswald"/>
                <a:cs typeface="Oswald"/>
                <a:sym typeface="Oswald"/>
              </a:rPr>
              <a:t>pplication</a:t>
            </a:r>
            <a:endParaRPr>
              <a:latin typeface="Oswald"/>
              <a:ea typeface="Oswald"/>
              <a:cs typeface="Oswald"/>
              <a:sym typeface="Oswald"/>
            </a:endParaRPr>
          </a:p>
        </p:txBody>
      </p:sp>
      <p:sp>
        <p:nvSpPr>
          <p:cNvPr id="309" name="Google Shape;309;p15"/>
          <p:cNvSpPr txBox="1"/>
          <p:nvPr/>
        </p:nvSpPr>
        <p:spPr>
          <a:xfrm>
            <a:off x="4147000" y="3429000"/>
            <a:ext cx="9789600" cy="7066200"/>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n-US" sz="2799" i="0" u="none" strike="noStrike" cap="none">
                <a:solidFill>
                  <a:srgbClr val="4B3838"/>
                </a:solidFill>
                <a:latin typeface="Oswald"/>
                <a:ea typeface="Oswald"/>
                <a:cs typeface="Oswald"/>
                <a:sym typeface="Oswald"/>
              </a:rPr>
              <a:t>One of the greatest things about school is that we get to see a lot of people. We can learn how to be good friends. We can learn how to work with others. We can learn how to listen, how to help people, and how to communicate our ideas. We can also learn how to win against other people. Sometimes we need to know how to win against other people if we are fighting for what is right.</a:t>
            </a:r>
            <a:endParaRPr>
              <a:latin typeface="Oswald"/>
              <a:ea typeface="Oswald"/>
              <a:cs typeface="Oswald"/>
              <a:sym typeface="Oswald"/>
            </a:endParaRPr>
          </a:p>
          <a:p>
            <a:pPr marL="0" marR="0" lvl="0" indent="0" algn="just" rtl="0">
              <a:lnSpc>
                <a:spcPct val="140014"/>
              </a:lnSpc>
              <a:spcBef>
                <a:spcPts val="0"/>
              </a:spcBef>
              <a:spcAft>
                <a:spcPts val="0"/>
              </a:spcAft>
              <a:buNone/>
            </a:pPr>
            <a:r>
              <a:rPr lang="en-US" sz="2799" i="0" u="none" strike="noStrike" cap="none">
                <a:solidFill>
                  <a:srgbClr val="4B3838"/>
                </a:solidFill>
                <a:latin typeface="Oswald"/>
                <a:ea typeface="Oswald"/>
                <a:cs typeface="Oswald"/>
                <a:sym typeface="Oswald"/>
              </a:rPr>
              <a:t>A lot of these skills won't get you good marks at school. But, if you get these skills and this wisdom, you'll have better friendships, and you'll be able to help a lot of people.</a:t>
            </a:r>
            <a:endParaRPr>
              <a:latin typeface="Oswald"/>
              <a:ea typeface="Oswald"/>
              <a:cs typeface="Oswald"/>
              <a:sym typeface="Oswald"/>
            </a:endParaRPr>
          </a:p>
          <a:p>
            <a:pPr marL="604519" marR="0" lvl="1" indent="-124523" algn="just" rtl="0">
              <a:lnSpc>
                <a:spcPct val="140014"/>
              </a:lnSpc>
              <a:spcBef>
                <a:spcPts val="0"/>
              </a:spcBef>
              <a:spcAft>
                <a:spcPts val="0"/>
              </a:spcAft>
              <a:buClr>
                <a:schemeClr val="dk1"/>
              </a:buClr>
              <a:buSzPts val="2799"/>
              <a:buFont typeface="Arial"/>
              <a:buNone/>
            </a:pPr>
            <a:endParaRPr sz="2799" i="0" u="none" strike="noStrike" cap="none">
              <a:solidFill>
                <a:srgbClr val="4B3838"/>
              </a:solidFill>
              <a:latin typeface="Oswald"/>
              <a:ea typeface="Oswald"/>
              <a:cs typeface="Oswald"/>
              <a:sym typeface="Oswald"/>
            </a:endParaRPr>
          </a:p>
          <a:p>
            <a:pPr marL="0" marR="0" lvl="0" indent="0" algn="just" rtl="0">
              <a:lnSpc>
                <a:spcPct val="140014"/>
              </a:lnSpc>
              <a:spcBef>
                <a:spcPts val="0"/>
              </a:spcBef>
              <a:spcAft>
                <a:spcPts val="0"/>
              </a:spcAft>
              <a:buNone/>
            </a:pPr>
            <a:endParaRPr sz="2799" b="0" i="0" u="none" strike="noStrike" cap="none">
              <a:solidFill>
                <a:srgbClr val="4B3838"/>
              </a:solidFill>
              <a:latin typeface="Arial"/>
              <a:ea typeface="Arial"/>
              <a:cs typeface="Arial"/>
              <a:sym typeface="Arial"/>
            </a:endParaRPr>
          </a:p>
          <a:p>
            <a:pPr marL="0" marR="0" lvl="0" indent="0" algn="just" rtl="0">
              <a:lnSpc>
                <a:spcPct val="140014"/>
              </a:lnSpc>
              <a:spcBef>
                <a:spcPts val="0"/>
              </a:spcBef>
              <a:spcAft>
                <a:spcPts val="0"/>
              </a:spcAft>
              <a:buNone/>
            </a:pPr>
            <a:endParaRPr sz="2799" b="0" i="0" u="none" strike="noStrike" cap="none">
              <a:solidFill>
                <a:srgbClr val="4B3838"/>
              </a:solidFill>
              <a:latin typeface="Arial"/>
              <a:ea typeface="Arial"/>
              <a:cs typeface="Arial"/>
              <a:sym typeface="Arial"/>
            </a:endParaRPr>
          </a:p>
        </p:txBody>
      </p:sp>
      <p:sp>
        <p:nvSpPr>
          <p:cNvPr id="310" name="Google Shape;310;p15"/>
          <p:cNvSpPr/>
          <p:nvPr/>
        </p:nvSpPr>
        <p:spPr>
          <a:xfrm>
            <a:off x="13936591" y="5292005"/>
            <a:ext cx="5072009" cy="5195400"/>
          </a:xfrm>
          <a:custGeom>
            <a:avLst/>
            <a:gdLst/>
            <a:ahLst/>
            <a:cxnLst/>
            <a:rect l="l" t="t" r="r" b="b"/>
            <a:pathLst>
              <a:path w="5072009" h="5195400" extrusionOk="0">
                <a:moveTo>
                  <a:pt x="0" y="0"/>
                </a:moveTo>
                <a:lnTo>
                  <a:pt x="5072009" y="0"/>
                </a:lnTo>
                <a:lnTo>
                  <a:pt x="5072009" y="5195401"/>
                </a:lnTo>
                <a:lnTo>
                  <a:pt x="0" y="5195401"/>
                </a:lnTo>
                <a:lnTo>
                  <a:pt x="0" y="0"/>
                </a:lnTo>
                <a:close/>
              </a:path>
            </a:pathLst>
          </a:custGeom>
          <a:blipFill rotWithShape="1">
            <a:blip r:embed="rId4">
              <a:alphaModFix/>
            </a:blip>
            <a:stretch>
              <a:fillRect/>
            </a:stretch>
          </a:blipFill>
          <a:ln>
            <a:noFill/>
          </a:ln>
        </p:spPr>
        <p:txBody>
          <a:bodyPr/>
          <a:lstStyle/>
          <a:p>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314"/>
        <p:cNvGrpSpPr/>
        <p:nvPr/>
      </p:nvGrpSpPr>
      <p:grpSpPr>
        <a:xfrm>
          <a:off x="0" y="0"/>
          <a:ext cx="0" cy="0"/>
          <a:chOff x="0" y="0"/>
          <a:chExt cx="0" cy="0"/>
        </a:xfrm>
      </p:grpSpPr>
      <p:grpSp>
        <p:nvGrpSpPr>
          <p:cNvPr id="315" name="Google Shape;315;p16"/>
          <p:cNvGrpSpPr/>
          <p:nvPr/>
        </p:nvGrpSpPr>
        <p:grpSpPr>
          <a:xfrm>
            <a:off x="1175" y="8220625"/>
            <a:ext cx="18461001" cy="2066370"/>
            <a:chOff x="0" y="-38100"/>
            <a:chExt cx="5271710" cy="622307"/>
          </a:xfrm>
        </p:grpSpPr>
        <p:sp>
          <p:nvSpPr>
            <p:cNvPr id="316" name="Google Shape;316;p16"/>
            <p:cNvSpPr/>
            <p:nvPr/>
          </p:nvSpPr>
          <p:spPr>
            <a:xfrm>
              <a:off x="0" y="0"/>
              <a:ext cx="5271710" cy="584207"/>
            </a:xfrm>
            <a:custGeom>
              <a:avLst/>
              <a:gdLst/>
              <a:ahLst/>
              <a:cxnLst/>
              <a:rect l="l" t="t" r="r" b="b"/>
              <a:pathLst>
                <a:path w="5271710" h="584207" extrusionOk="0">
                  <a:moveTo>
                    <a:pt x="0" y="0"/>
                  </a:moveTo>
                  <a:lnTo>
                    <a:pt x="5271710" y="0"/>
                  </a:lnTo>
                  <a:lnTo>
                    <a:pt x="5271710" y="584207"/>
                  </a:lnTo>
                  <a:lnTo>
                    <a:pt x="0" y="584207"/>
                  </a:lnTo>
                  <a:close/>
                </a:path>
              </a:pathLst>
            </a:custGeom>
            <a:solidFill>
              <a:srgbClr val="FFD7AF"/>
            </a:solidFill>
            <a:ln>
              <a:noFill/>
            </a:ln>
          </p:spPr>
          <p:txBody>
            <a:bodyPr/>
            <a:lstStyle/>
            <a:p>
              <a:endParaRPr lang="en-CA"/>
            </a:p>
          </p:txBody>
        </p:sp>
        <p:sp>
          <p:nvSpPr>
            <p:cNvPr id="317" name="Google Shape;317;p16"/>
            <p:cNvSpPr txBox="1"/>
            <p:nvPr/>
          </p:nvSpPr>
          <p:spPr>
            <a:xfrm>
              <a:off x="0" y="-38100"/>
              <a:ext cx="5271709" cy="62230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18" name="Google Shape;318;p16"/>
          <p:cNvSpPr/>
          <p:nvPr/>
        </p:nvSpPr>
        <p:spPr>
          <a:xfrm flipH="1">
            <a:off x="13642608" y="839275"/>
            <a:ext cx="5484884" cy="8758298"/>
          </a:xfrm>
          <a:custGeom>
            <a:avLst/>
            <a:gdLst/>
            <a:ahLst/>
            <a:cxnLst/>
            <a:rect l="l" t="t" r="r" b="b"/>
            <a:pathLst>
              <a:path w="5484884" h="8758298" extrusionOk="0">
                <a:moveTo>
                  <a:pt x="5484884" y="0"/>
                </a:moveTo>
                <a:lnTo>
                  <a:pt x="0" y="0"/>
                </a:lnTo>
                <a:lnTo>
                  <a:pt x="0" y="8758298"/>
                </a:lnTo>
                <a:lnTo>
                  <a:pt x="5484884" y="8758298"/>
                </a:lnTo>
                <a:lnTo>
                  <a:pt x="5484884" y="0"/>
                </a:lnTo>
                <a:close/>
              </a:path>
            </a:pathLst>
          </a:custGeom>
          <a:blipFill rotWithShape="1">
            <a:blip r:embed="rId3">
              <a:alphaModFix/>
            </a:blip>
            <a:stretch>
              <a:fillRect/>
            </a:stretch>
          </a:blipFill>
          <a:ln>
            <a:noFill/>
          </a:ln>
        </p:spPr>
        <p:txBody>
          <a:bodyPr/>
          <a:lstStyle/>
          <a:p>
            <a:endParaRPr lang="en-CA"/>
          </a:p>
        </p:txBody>
      </p:sp>
      <p:sp>
        <p:nvSpPr>
          <p:cNvPr id="319" name="Google Shape;319;p16"/>
          <p:cNvSpPr/>
          <p:nvPr/>
        </p:nvSpPr>
        <p:spPr>
          <a:xfrm>
            <a:off x="1395548" y="3893271"/>
            <a:ext cx="4812306" cy="4929379"/>
          </a:xfrm>
          <a:custGeom>
            <a:avLst/>
            <a:gdLst/>
            <a:ahLst/>
            <a:cxnLst/>
            <a:rect l="l" t="t" r="r" b="b"/>
            <a:pathLst>
              <a:path w="4812306" h="4929379" extrusionOk="0">
                <a:moveTo>
                  <a:pt x="0" y="0"/>
                </a:moveTo>
                <a:lnTo>
                  <a:pt x="4812306" y="0"/>
                </a:lnTo>
                <a:lnTo>
                  <a:pt x="4812306" y="4929379"/>
                </a:lnTo>
                <a:lnTo>
                  <a:pt x="0" y="4929379"/>
                </a:lnTo>
                <a:lnTo>
                  <a:pt x="0" y="0"/>
                </a:lnTo>
                <a:close/>
              </a:path>
            </a:pathLst>
          </a:custGeom>
          <a:blipFill rotWithShape="1">
            <a:blip r:embed="rId4">
              <a:alphaModFix/>
            </a:blip>
            <a:stretch>
              <a:fillRect/>
            </a:stretch>
          </a:blipFill>
          <a:ln>
            <a:noFill/>
          </a:ln>
        </p:spPr>
        <p:txBody>
          <a:bodyPr/>
          <a:lstStyle/>
          <a:p>
            <a:endParaRPr lang="en-CA"/>
          </a:p>
        </p:txBody>
      </p:sp>
      <p:sp>
        <p:nvSpPr>
          <p:cNvPr id="320" name="Google Shape;320;p16"/>
          <p:cNvSpPr/>
          <p:nvPr/>
        </p:nvSpPr>
        <p:spPr>
          <a:xfrm>
            <a:off x="3801701" y="2773898"/>
            <a:ext cx="10684599" cy="6731297"/>
          </a:xfrm>
          <a:custGeom>
            <a:avLst/>
            <a:gdLst/>
            <a:ahLst/>
            <a:cxnLst/>
            <a:rect l="l" t="t" r="r" b="b"/>
            <a:pathLst>
              <a:path w="10684599" h="6731297" extrusionOk="0">
                <a:moveTo>
                  <a:pt x="0" y="0"/>
                </a:moveTo>
                <a:lnTo>
                  <a:pt x="10684598" y="0"/>
                </a:lnTo>
                <a:lnTo>
                  <a:pt x="10684598" y="6731297"/>
                </a:lnTo>
                <a:lnTo>
                  <a:pt x="0" y="6731297"/>
                </a:lnTo>
                <a:lnTo>
                  <a:pt x="0" y="0"/>
                </a:lnTo>
                <a:close/>
              </a:path>
            </a:pathLst>
          </a:custGeom>
          <a:blipFill rotWithShape="1">
            <a:blip r:embed="rId5">
              <a:alphaModFix/>
            </a:blip>
            <a:stretch>
              <a:fillRect/>
            </a:stretch>
          </a:blipFill>
          <a:ln>
            <a:noFill/>
          </a:ln>
        </p:spPr>
        <p:txBody>
          <a:bodyPr/>
          <a:lstStyle/>
          <a:p>
            <a:endParaRPr lang="en-CA"/>
          </a:p>
        </p:txBody>
      </p:sp>
      <p:sp>
        <p:nvSpPr>
          <p:cNvPr id="321" name="Google Shape;321;p16"/>
          <p:cNvSpPr/>
          <p:nvPr/>
        </p:nvSpPr>
        <p:spPr>
          <a:xfrm>
            <a:off x="11916360" y="6047997"/>
            <a:ext cx="6471760" cy="4239003"/>
          </a:xfrm>
          <a:custGeom>
            <a:avLst/>
            <a:gdLst/>
            <a:ahLst/>
            <a:cxnLst/>
            <a:rect l="l" t="t" r="r" b="b"/>
            <a:pathLst>
              <a:path w="6471760" h="4239003" extrusionOk="0">
                <a:moveTo>
                  <a:pt x="0" y="0"/>
                </a:moveTo>
                <a:lnTo>
                  <a:pt x="6471760" y="0"/>
                </a:lnTo>
                <a:lnTo>
                  <a:pt x="6471760" y="4239003"/>
                </a:lnTo>
                <a:lnTo>
                  <a:pt x="0" y="4239003"/>
                </a:lnTo>
                <a:lnTo>
                  <a:pt x="0" y="0"/>
                </a:lnTo>
                <a:close/>
              </a:path>
            </a:pathLst>
          </a:custGeom>
          <a:blipFill rotWithShape="1">
            <a:blip r:embed="rId6">
              <a:alphaModFix/>
            </a:blip>
            <a:stretch>
              <a:fillRect/>
            </a:stretch>
          </a:blipFill>
          <a:ln>
            <a:noFill/>
          </a:ln>
        </p:spPr>
        <p:txBody>
          <a:bodyPr/>
          <a:lstStyle/>
          <a:p>
            <a:endParaRPr lang="en-CA"/>
          </a:p>
        </p:txBody>
      </p:sp>
      <p:sp>
        <p:nvSpPr>
          <p:cNvPr id="322" name="Google Shape;322;p16"/>
          <p:cNvSpPr txBox="1"/>
          <p:nvPr/>
        </p:nvSpPr>
        <p:spPr>
          <a:xfrm>
            <a:off x="4586538" y="1152525"/>
            <a:ext cx="9114900" cy="1077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i="0" u="none" strike="noStrike" cap="none">
                <a:solidFill>
                  <a:srgbClr val="B76458"/>
                </a:solidFill>
                <a:latin typeface="Oswald"/>
                <a:ea typeface="Oswald"/>
                <a:cs typeface="Oswald"/>
                <a:sym typeface="Oswald"/>
              </a:rPr>
              <a:t>Discussion </a:t>
            </a:r>
            <a:r>
              <a:rPr lang="en-US" sz="6999">
                <a:solidFill>
                  <a:srgbClr val="B76458"/>
                </a:solidFill>
                <a:latin typeface="Oswald"/>
                <a:ea typeface="Oswald"/>
                <a:cs typeface="Oswald"/>
                <a:sym typeface="Oswald"/>
              </a:rPr>
              <a:t>Q</a:t>
            </a:r>
            <a:r>
              <a:rPr lang="en-US" sz="6999" i="0" u="none" strike="noStrike" cap="none">
                <a:solidFill>
                  <a:srgbClr val="B76458"/>
                </a:solidFill>
                <a:latin typeface="Oswald"/>
                <a:ea typeface="Oswald"/>
                <a:cs typeface="Oswald"/>
                <a:sym typeface="Oswald"/>
              </a:rPr>
              <a:t>uestion</a:t>
            </a:r>
            <a:endParaRPr>
              <a:latin typeface="Oswald"/>
              <a:ea typeface="Oswald"/>
              <a:cs typeface="Oswald"/>
              <a:sym typeface="Oswald"/>
            </a:endParaRPr>
          </a:p>
        </p:txBody>
      </p:sp>
      <p:sp>
        <p:nvSpPr>
          <p:cNvPr id="323" name="Google Shape;323;p16"/>
          <p:cNvSpPr txBox="1"/>
          <p:nvPr/>
        </p:nvSpPr>
        <p:spPr>
          <a:xfrm>
            <a:off x="5159632" y="3893278"/>
            <a:ext cx="8144100" cy="4210800"/>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7200" i="0" u="none" strike="noStrike" cap="none">
                <a:solidFill>
                  <a:srgbClr val="4B3838"/>
                </a:solidFill>
                <a:latin typeface="Oswald"/>
                <a:ea typeface="Oswald"/>
                <a:cs typeface="Oswald"/>
                <a:sym typeface="Oswald"/>
              </a:rPr>
              <a:t>Do you have any tips on how to be a good friend?</a:t>
            </a:r>
            <a:endParaRPr sz="7200">
              <a:latin typeface="Oswald"/>
              <a:ea typeface="Oswald"/>
              <a:cs typeface="Oswald"/>
              <a:sym typeface="Oswa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DDC"/>
        </a:solidFill>
        <a:effectLst/>
      </p:bgPr>
    </p:bg>
    <p:spTree>
      <p:nvGrpSpPr>
        <p:cNvPr id="1" name="Shape 327"/>
        <p:cNvGrpSpPr/>
        <p:nvPr/>
      </p:nvGrpSpPr>
      <p:grpSpPr>
        <a:xfrm>
          <a:off x="0" y="0"/>
          <a:ext cx="0" cy="0"/>
          <a:chOff x="0" y="0"/>
          <a:chExt cx="0" cy="0"/>
        </a:xfrm>
      </p:grpSpPr>
      <p:grpSp>
        <p:nvGrpSpPr>
          <p:cNvPr id="328" name="Google Shape;328;p17"/>
          <p:cNvGrpSpPr/>
          <p:nvPr/>
        </p:nvGrpSpPr>
        <p:grpSpPr>
          <a:xfrm>
            <a:off x="0" y="9019351"/>
            <a:ext cx="18288089" cy="1267617"/>
            <a:chOff x="0" y="-38100"/>
            <a:chExt cx="5271710" cy="371441"/>
          </a:xfrm>
        </p:grpSpPr>
        <p:sp>
          <p:nvSpPr>
            <p:cNvPr id="329" name="Google Shape;329;p17"/>
            <p:cNvSpPr/>
            <p:nvPr/>
          </p:nvSpPr>
          <p:spPr>
            <a:xfrm>
              <a:off x="0" y="0"/>
              <a:ext cx="5271710" cy="333341"/>
            </a:xfrm>
            <a:custGeom>
              <a:avLst/>
              <a:gdLst/>
              <a:ahLst/>
              <a:cxnLst/>
              <a:rect l="l" t="t" r="r" b="b"/>
              <a:pathLst>
                <a:path w="5271710" h="333341" extrusionOk="0">
                  <a:moveTo>
                    <a:pt x="0" y="0"/>
                  </a:moveTo>
                  <a:lnTo>
                    <a:pt x="5271710" y="0"/>
                  </a:lnTo>
                  <a:lnTo>
                    <a:pt x="5271710" y="333341"/>
                  </a:lnTo>
                  <a:lnTo>
                    <a:pt x="0" y="333341"/>
                  </a:lnTo>
                  <a:close/>
                </a:path>
              </a:pathLst>
            </a:custGeom>
            <a:solidFill>
              <a:srgbClr val="FFD7AF"/>
            </a:solidFill>
            <a:ln>
              <a:noFill/>
            </a:ln>
          </p:spPr>
          <p:txBody>
            <a:bodyPr/>
            <a:lstStyle/>
            <a:p>
              <a:endParaRPr lang="en-CA"/>
            </a:p>
          </p:txBody>
        </p:sp>
        <p:sp>
          <p:nvSpPr>
            <p:cNvPr id="330" name="Google Shape;330;p17"/>
            <p:cNvSpPr txBox="1"/>
            <p:nvPr/>
          </p:nvSpPr>
          <p:spPr>
            <a:xfrm>
              <a:off x="0" y="-38100"/>
              <a:ext cx="5271709" cy="37144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1" name="Google Shape;331;p17"/>
          <p:cNvSpPr/>
          <p:nvPr/>
        </p:nvSpPr>
        <p:spPr>
          <a:xfrm rot="5400000">
            <a:off x="5279796" y="-939857"/>
            <a:ext cx="7728409" cy="11665523"/>
          </a:xfrm>
          <a:custGeom>
            <a:avLst/>
            <a:gdLst/>
            <a:ahLst/>
            <a:cxnLst/>
            <a:rect l="l" t="t" r="r" b="b"/>
            <a:pathLst>
              <a:path w="7728409" h="11665523" extrusionOk="0">
                <a:moveTo>
                  <a:pt x="0" y="0"/>
                </a:moveTo>
                <a:lnTo>
                  <a:pt x="7728408" y="0"/>
                </a:lnTo>
                <a:lnTo>
                  <a:pt x="7728408" y="11665523"/>
                </a:lnTo>
                <a:lnTo>
                  <a:pt x="0" y="11665523"/>
                </a:lnTo>
                <a:lnTo>
                  <a:pt x="0" y="0"/>
                </a:lnTo>
                <a:close/>
              </a:path>
            </a:pathLst>
          </a:custGeom>
          <a:blipFill rotWithShape="1">
            <a:blip r:embed="rId3">
              <a:alphaModFix/>
            </a:blip>
            <a:stretch>
              <a:fillRect/>
            </a:stretch>
          </a:blipFill>
          <a:ln>
            <a:noFill/>
          </a:ln>
        </p:spPr>
        <p:txBody>
          <a:bodyPr/>
          <a:lstStyle/>
          <a:p>
            <a:endParaRPr lang="en-CA"/>
          </a:p>
        </p:txBody>
      </p:sp>
      <p:sp>
        <p:nvSpPr>
          <p:cNvPr id="332" name="Google Shape;332;p17"/>
          <p:cNvSpPr/>
          <p:nvPr/>
        </p:nvSpPr>
        <p:spPr>
          <a:xfrm>
            <a:off x="-850317" y="4920492"/>
            <a:ext cx="4812306" cy="4929379"/>
          </a:xfrm>
          <a:custGeom>
            <a:avLst/>
            <a:gdLst/>
            <a:ahLst/>
            <a:cxnLst/>
            <a:rect l="l" t="t" r="r" b="b"/>
            <a:pathLst>
              <a:path w="4812306" h="4929379" extrusionOk="0">
                <a:moveTo>
                  <a:pt x="0" y="0"/>
                </a:moveTo>
                <a:lnTo>
                  <a:pt x="4812306" y="0"/>
                </a:lnTo>
                <a:lnTo>
                  <a:pt x="4812306" y="4929379"/>
                </a:lnTo>
                <a:lnTo>
                  <a:pt x="0" y="4929379"/>
                </a:lnTo>
                <a:lnTo>
                  <a:pt x="0" y="0"/>
                </a:lnTo>
                <a:close/>
              </a:path>
            </a:pathLst>
          </a:custGeom>
          <a:blipFill rotWithShape="1">
            <a:blip r:embed="rId4">
              <a:alphaModFix/>
            </a:blip>
            <a:stretch>
              <a:fillRect/>
            </a:stretch>
          </a:blipFill>
          <a:ln>
            <a:noFill/>
          </a:ln>
        </p:spPr>
        <p:txBody>
          <a:bodyPr/>
          <a:lstStyle/>
          <a:p>
            <a:endParaRPr lang="en-CA"/>
          </a:p>
        </p:txBody>
      </p:sp>
      <p:grpSp>
        <p:nvGrpSpPr>
          <p:cNvPr id="333" name="Google Shape;333;p17"/>
          <p:cNvGrpSpPr/>
          <p:nvPr/>
        </p:nvGrpSpPr>
        <p:grpSpPr>
          <a:xfrm>
            <a:off x="6121616" y="639738"/>
            <a:ext cx="6044756" cy="1410324"/>
            <a:chOff x="0" y="-38100"/>
            <a:chExt cx="1592024" cy="371441"/>
          </a:xfrm>
        </p:grpSpPr>
        <p:sp>
          <p:nvSpPr>
            <p:cNvPr id="334" name="Google Shape;334;p17"/>
            <p:cNvSpPr/>
            <p:nvPr/>
          </p:nvSpPr>
          <p:spPr>
            <a:xfrm>
              <a:off x="0" y="0"/>
              <a:ext cx="1592024" cy="333341"/>
            </a:xfrm>
            <a:custGeom>
              <a:avLst/>
              <a:gdLst/>
              <a:ahLst/>
              <a:cxnLst/>
              <a:rect l="l" t="t" r="r" b="b"/>
              <a:pathLst>
                <a:path w="1592024" h="333341" extrusionOk="0">
                  <a:moveTo>
                    <a:pt x="23054" y="0"/>
                  </a:moveTo>
                  <a:lnTo>
                    <a:pt x="1568971" y="0"/>
                  </a:lnTo>
                  <a:cubicBezTo>
                    <a:pt x="1575085" y="0"/>
                    <a:pt x="1580949" y="2429"/>
                    <a:pt x="1585272" y="6752"/>
                  </a:cubicBezTo>
                  <a:cubicBezTo>
                    <a:pt x="1589596" y="11076"/>
                    <a:pt x="1592024" y="16940"/>
                    <a:pt x="1592024" y="23054"/>
                  </a:cubicBezTo>
                  <a:lnTo>
                    <a:pt x="1592024" y="310287"/>
                  </a:lnTo>
                  <a:cubicBezTo>
                    <a:pt x="1592024" y="316401"/>
                    <a:pt x="1589596" y="322265"/>
                    <a:pt x="1585272" y="326588"/>
                  </a:cubicBezTo>
                  <a:cubicBezTo>
                    <a:pt x="1580949" y="330912"/>
                    <a:pt x="1575085" y="333341"/>
                    <a:pt x="1568971" y="333341"/>
                  </a:cubicBezTo>
                  <a:lnTo>
                    <a:pt x="23054" y="333341"/>
                  </a:lnTo>
                  <a:cubicBezTo>
                    <a:pt x="10322" y="333341"/>
                    <a:pt x="0" y="323019"/>
                    <a:pt x="0" y="310287"/>
                  </a:cubicBezTo>
                  <a:lnTo>
                    <a:pt x="0" y="23054"/>
                  </a:lnTo>
                  <a:cubicBezTo>
                    <a:pt x="0" y="16940"/>
                    <a:pt x="2429" y="11076"/>
                    <a:pt x="6752" y="6752"/>
                  </a:cubicBezTo>
                  <a:cubicBezTo>
                    <a:pt x="11076" y="2429"/>
                    <a:pt x="16940" y="0"/>
                    <a:pt x="23054" y="0"/>
                  </a:cubicBezTo>
                  <a:close/>
                </a:path>
              </a:pathLst>
            </a:custGeom>
            <a:solidFill>
              <a:srgbClr val="DEA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txBox="1"/>
            <p:nvPr/>
          </p:nvSpPr>
          <p:spPr>
            <a:xfrm>
              <a:off x="0" y="-38100"/>
              <a:ext cx="1592024" cy="37144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6" name="Google Shape;336;p17"/>
          <p:cNvGrpSpPr/>
          <p:nvPr/>
        </p:nvGrpSpPr>
        <p:grpSpPr>
          <a:xfrm>
            <a:off x="3674722" y="3620489"/>
            <a:ext cx="5041362" cy="4438712"/>
            <a:chOff x="0" y="-38100"/>
            <a:chExt cx="1327766" cy="1169043"/>
          </a:xfrm>
        </p:grpSpPr>
        <p:sp>
          <p:nvSpPr>
            <p:cNvPr id="337" name="Google Shape;337;p17"/>
            <p:cNvSpPr/>
            <p:nvPr/>
          </p:nvSpPr>
          <p:spPr>
            <a:xfrm>
              <a:off x="0" y="0"/>
              <a:ext cx="1327766" cy="1130943"/>
            </a:xfrm>
            <a:custGeom>
              <a:avLst/>
              <a:gdLst/>
              <a:ahLst/>
              <a:cxnLst/>
              <a:rect l="l" t="t" r="r" b="b"/>
              <a:pathLst>
                <a:path w="1327766" h="1130943" extrusionOk="0">
                  <a:moveTo>
                    <a:pt x="27642" y="0"/>
                  </a:moveTo>
                  <a:lnTo>
                    <a:pt x="1300124" y="0"/>
                  </a:lnTo>
                  <a:cubicBezTo>
                    <a:pt x="1307455" y="0"/>
                    <a:pt x="1314486" y="2912"/>
                    <a:pt x="1319670" y="8096"/>
                  </a:cubicBezTo>
                  <a:cubicBezTo>
                    <a:pt x="1324854" y="13280"/>
                    <a:pt x="1327766" y="20311"/>
                    <a:pt x="1327766" y="27642"/>
                  </a:cubicBezTo>
                  <a:lnTo>
                    <a:pt x="1327766" y="1103301"/>
                  </a:lnTo>
                  <a:cubicBezTo>
                    <a:pt x="1327766" y="1110632"/>
                    <a:pt x="1324854" y="1117663"/>
                    <a:pt x="1319670" y="1122847"/>
                  </a:cubicBezTo>
                  <a:cubicBezTo>
                    <a:pt x="1314486" y="1128031"/>
                    <a:pt x="1307455" y="1130943"/>
                    <a:pt x="1300124" y="1130943"/>
                  </a:cubicBezTo>
                  <a:lnTo>
                    <a:pt x="27642" y="1130943"/>
                  </a:lnTo>
                  <a:cubicBezTo>
                    <a:pt x="20311" y="1130943"/>
                    <a:pt x="13280" y="1128031"/>
                    <a:pt x="8096" y="1122847"/>
                  </a:cubicBezTo>
                  <a:cubicBezTo>
                    <a:pt x="2912" y="1117663"/>
                    <a:pt x="0" y="1110632"/>
                    <a:pt x="0" y="1103301"/>
                  </a:cubicBezTo>
                  <a:lnTo>
                    <a:pt x="0" y="27642"/>
                  </a:lnTo>
                  <a:cubicBezTo>
                    <a:pt x="0" y="20311"/>
                    <a:pt x="2912" y="13280"/>
                    <a:pt x="8096" y="8096"/>
                  </a:cubicBezTo>
                  <a:cubicBezTo>
                    <a:pt x="13280" y="2912"/>
                    <a:pt x="20311" y="0"/>
                    <a:pt x="27642" y="0"/>
                  </a:cubicBezTo>
                  <a:close/>
                </a:path>
              </a:pathLst>
            </a:custGeom>
            <a:solidFill>
              <a:srgbClr val="FF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txBox="1"/>
            <p:nvPr/>
          </p:nvSpPr>
          <p:spPr>
            <a:xfrm>
              <a:off x="0" y="-38100"/>
              <a:ext cx="1327766" cy="116904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339" name="Google Shape;339;p17"/>
          <p:cNvGrpSpPr/>
          <p:nvPr/>
        </p:nvGrpSpPr>
        <p:grpSpPr>
          <a:xfrm>
            <a:off x="5612991" y="3256500"/>
            <a:ext cx="1017301" cy="1017301"/>
            <a:chOff x="0" y="0"/>
            <a:chExt cx="812800" cy="812800"/>
          </a:xfrm>
        </p:grpSpPr>
        <p:sp>
          <p:nvSpPr>
            <p:cNvPr id="340" name="Google Shape;340;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A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2" name="Google Shape;342;p17"/>
          <p:cNvSpPr txBox="1"/>
          <p:nvPr/>
        </p:nvSpPr>
        <p:spPr>
          <a:xfrm>
            <a:off x="6195453" y="895364"/>
            <a:ext cx="5897100" cy="1077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i="0" u="none" strike="noStrike" cap="none">
                <a:solidFill>
                  <a:srgbClr val="FFEDDC"/>
                </a:solidFill>
                <a:latin typeface="Oswald"/>
                <a:ea typeface="Oswald"/>
                <a:cs typeface="Oswald"/>
                <a:sym typeface="Oswald"/>
              </a:rPr>
              <a:t> Conclusion</a:t>
            </a:r>
            <a:endParaRPr>
              <a:latin typeface="Oswald"/>
              <a:ea typeface="Oswald"/>
              <a:cs typeface="Oswald"/>
              <a:sym typeface="Oswald"/>
            </a:endParaRPr>
          </a:p>
        </p:txBody>
      </p:sp>
      <p:sp>
        <p:nvSpPr>
          <p:cNvPr id="343" name="Google Shape;343;p17"/>
          <p:cNvSpPr txBox="1"/>
          <p:nvPr/>
        </p:nvSpPr>
        <p:spPr>
          <a:xfrm>
            <a:off x="3962007" y="3900077"/>
            <a:ext cx="4319400" cy="4136517"/>
          </a:xfrm>
          <a:prstGeom prst="rect">
            <a:avLst/>
          </a:prstGeom>
          <a:noFill/>
          <a:ln>
            <a:noFill/>
          </a:ln>
        </p:spPr>
        <p:txBody>
          <a:bodyPr spcFirstLastPara="1" wrap="square" lIns="0" tIns="0" rIns="0" bIns="0" anchor="t" anchorCtr="0">
            <a:spAutoFit/>
          </a:bodyPr>
          <a:lstStyle/>
          <a:p>
            <a:pPr lvl="0" algn="just">
              <a:lnSpc>
                <a:spcPct val="140000"/>
              </a:lnSpc>
            </a:pPr>
            <a:r>
              <a:rPr lang="en-US" sz="2400" dirty="0">
                <a:solidFill>
                  <a:srgbClr val="4B3838"/>
                </a:solidFill>
                <a:latin typeface="Oswald"/>
                <a:ea typeface="Oswald"/>
                <a:cs typeface="Oswald"/>
                <a:sym typeface="Oswald"/>
              </a:rPr>
              <a:t>God uses our school to give us WISDOM.</a:t>
            </a:r>
            <a:endParaRPr lang="en-US" sz="2400" i="0" u="none" strike="noStrike" cap="none" dirty="0">
              <a:solidFill>
                <a:srgbClr val="4B3838"/>
              </a:solidFill>
              <a:latin typeface="Oswald"/>
              <a:ea typeface="Oswald"/>
              <a:cs typeface="Oswald"/>
              <a:sym typeface="Oswald"/>
            </a:endParaRPr>
          </a:p>
          <a:p>
            <a:pPr marL="0" marR="0" lvl="0" indent="0" algn="just" rtl="0">
              <a:lnSpc>
                <a:spcPct val="140000"/>
              </a:lnSpc>
              <a:spcBef>
                <a:spcPts val="0"/>
              </a:spcBef>
              <a:spcAft>
                <a:spcPts val="0"/>
              </a:spcAft>
              <a:buNone/>
            </a:pPr>
            <a:endParaRPr lang="en-US" sz="2400" i="0" u="none" strike="noStrike" cap="none" dirty="0">
              <a:solidFill>
                <a:srgbClr val="4B3838"/>
              </a:solidFill>
              <a:latin typeface="Oswald"/>
              <a:ea typeface="Oswald"/>
              <a:cs typeface="Oswald"/>
              <a:sym typeface="Oswald"/>
            </a:endParaRPr>
          </a:p>
          <a:p>
            <a:pPr marL="0" marR="0" lvl="0" indent="0" algn="just" rtl="0">
              <a:lnSpc>
                <a:spcPct val="140000"/>
              </a:lnSpc>
              <a:spcBef>
                <a:spcPts val="0"/>
              </a:spcBef>
              <a:spcAft>
                <a:spcPts val="0"/>
              </a:spcAft>
              <a:buNone/>
            </a:pPr>
            <a:r>
              <a:rPr lang="en-US" sz="2400" i="0" u="none" strike="noStrike" cap="none" dirty="0">
                <a:solidFill>
                  <a:srgbClr val="4B3838"/>
                </a:solidFill>
                <a:latin typeface="Oswald"/>
                <a:ea typeface="Oswald"/>
                <a:cs typeface="Oswald"/>
                <a:sym typeface="Oswald"/>
              </a:rPr>
              <a:t>First, we should get wisdom with THINGS. We can learn skills with our hands, and we can get knowledge that will help us to do all kinds of useful stuff. </a:t>
            </a:r>
            <a:endParaRPr dirty="0">
              <a:latin typeface="Oswald"/>
              <a:ea typeface="Oswald"/>
              <a:cs typeface="Oswald"/>
              <a:sym typeface="Oswald"/>
            </a:endParaRPr>
          </a:p>
        </p:txBody>
      </p:sp>
      <p:grpSp>
        <p:nvGrpSpPr>
          <p:cNvPr id="344" name="Google Shape;344;p17"/>
          <p:cNvGrpSpPr/>
          <p:nvPr/>
        </p:nvGrpSpPr>
        <p:grpSpPr>
          <a:xfrm>
            <a:off x="9571916" y="3620489"/>
            <a:ext cx="5041362" cy="4438712"/>
            <a:chOff x="0" y="-38100"/>
            <a:chExt cx="1327766" cy="1169043"/>
          </a:xfrm>
        </p:grpSpPr>
        <p:sp>
          <p:nvSpPr>
            <p:cNvPr id="345" name="Google Shape;345;p17"/>
            <p:cNvSpPr/>
            <p:nvPr/>
          </p:nvSpPr>
          <p:spPr>
            <a:xfrm>
              <a:off x="0" y="0"/>
              <a:ext cx="1327766" cy="1130943"/>
            </a:xfrm>
            <a:custGeom>
              <a:avLst/>
              <a:gdLst/>
              <a:ahLst/>
              <a:cxnLst/>
              <a:rect l="l" t="t" r="r" b="b"/>
              <a:pathLst>
                <a:path w="1327766" h="1130943" extrusionOk="0">
                  <a:moveTo>
                    <a:pt x="27642" y="0"/>
                  </a:moveTo>
                  <a:lnTo>
                    <a:pt x="1300124" y="0"/>
                  </a:lnTo>
                  <a:cubicBezTo>
                    <a:pt x="1307455" y="0"/>
                    <a:pt x="1314486" y="2912"/>
                    <a:pt x="1319670" y="8096"/>
                  </a:cubicBezTo>
                  <a:cubicBezTo>
                    <a:pt x="1324854" y="13280"/>
                    <a:pt x="1327766" y="20311"/>
                    <a:pt x="1327766" y="27642"/>
                  </a:cubicBezTo>
                  <a:lnTo>
                    <a:pt x="1327766" y="1103301"/>
                  </a:lnTo>
                  <a:cubicBezTo>
                    <a:pt x="1327766" y="1110632"/>
                    <a:pt x="1324854" y="1117663"/>
                    <a:pt x="1319670" y="1122847"/>
                  </a:cubicBezTo>
                  <a:cubicBezTo>
                    <a:pt x="1314486" y="1128031"/>
                    <a:pt x="1307455" y="1130943"/>
                    <a:pt x="1300124" y="1130943"/>
                  </a:cubicBezTo>
                  <a:lnTo>
                    <a:pt x="27642" y="1130943"/>
                  </a:lnTo>
                  <a:cubicBezTo>
                    <a:pt x="20311" y="1130943"/>
                    <a:pt x="13280" y="1128031"/>
                    <a:pt x="8096" y="1122847"/>
                  </a:cubicBezTo>
                  <a:cubicBezTo>
                    <a:pt x="2912" y="1117663"/>
                    <a:pt x="0" y="1110632"/>
                    <a:pt x="0" y="1103301"/>
                  </a:cubicBezTo>
                  <a:lnTo>
                    <a:pt x="0" y="27642"/>
                  </a:lnTo>
                  <a:cubicBezTo>
                    <a:pt x="0" y="20311"/>
                    <a:pt x="2912" y="13280"/>
                    <a:pt x="8096" y="8096"/>
                  </a:cubicBezTo>
                  <a:cubicBezTo>
                    <a:pt x="13280" y="2912"/>
                    <a:pt x="20311" y="0"/>
                    <a:pt x="27642" y="0"/>
                  </a:cubicBezTo>
                  <a:close/>
                </a:path>
              </a:pathLst>
            </a:custGeom>
            <a:solidFill>
              <a:srgbClr val="FFD7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txBox="1"/>
            <p:nvPr/>
          </p:nvSpPr>
          <p:spPr>
            <a:xfrm>
              <a:off x="0" y="-38100"/>
              <a:ext cx="1327766" cy="116904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47" name="Google Shape;347;p17"/>
          <p:cNvGrpSpPr/>
          <p:nvPr/>
        </p:nvGrpSpPr>
        <p:grpSpPr>
          <a:xfrm>
            <a:off x="11510185" y="3256500"/>
            <a:ext cx="1017301" cy="1017301"/>
            <a:chOff x="0" y="0"/>
            <a:chExt cx="812800" cy="812800"/>
          </a:xfrm>
        </p:grpSpPr>
        <p:sp>
          <p:nvSpPr>
            <p:cNvPr id="348" name="Google Shape;348;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A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50" name="Google Shape;350;p17"/>
          <p:cNvSpPr txBox="1"/>
          <p:nvPr/>
        </p:nvSpPr>
        <p:spPr>
          <a:xfrm>
            <a:off x="9711737" y="4454775"/>
            <a:ext cx="4761600" cy="29553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400" i="0" u="none" strike="noStrike" cap="none">
                <a:solidFill>
                  <a:srgbClr val="4B3838"/>
                </a:solidFill>
                <a:latin typeface="Oswald"/>
                <a:ea typeface="Oswald"/>
                <a:cs typeface="Oswald"/>
                <a:sym typeface="Oswald"/>
              </a:rPr>
              <a:t>Second, we should get wisdom with PEOPLE. We can learn to make friends, communicate, get help, help others, and even fight for what is right. All of this takes practice, but it's worth the effort.</a:t>
            </a:r>
            <a:endParaRPr>
              <a:latin typeface="Oswald"/>
              <a:ea typeface="Oswald"/>
              <a:cs typeface="Oswald"/>
              <a:sym typeface="Oswald"/>
            </a:endParaRPr>
          </a:p>
          <a:p>
            <a:pPr marL="0" marR="0" lvl="0" indent="0" algn="just" rtl="0">
              <a:lnSpc>
                <a:spcPct val="140000"/>
              </a:lnSpc>
              <a:spcBef>
                <a:spcPts val="0"/>
              </a:spcBef>
              <a:spcAft>
                <a:spcPts val="0"/>
              </a:spcAft>
              <a:buNone/>
            </a:pPr>
            <a:endParaRPr sz="2400" b="0" i="0" u="none" strike="noStrike" cap="none">
              <a:solidFill>
                <a:srgbClr val="4B3838"/>
              </a:solidFill>
              <a:latin typeface="Arial"/>
              <a:ea typeface="Arial"/>
              <a:cs typeface="Arial"/>
              <a:sym typeface="Arial"/>
            </a:endParaRPr>
          </a:p>
        </p:txBody>
      </p:sp>
      <p:sp>
        <p:nvSpPr>
          <p:cNvPr id="351" name="Google Shape;351;p17"/>
          <p:cNvSpPr/>
          <p:nvPr/>
        </p:nvSpPr>
        <p:spPr>
          <a:xfrm>
            <a:off x="14120200" y="6440300"/>
            <a:ext cx="4324026" cy="3716800"/>
          </a:xfrm>
          <a:custGeom>
            <a:avLst/>
            <a:gdLst/>
            <a:ahLst/>
            <a:cxnLst/>
            <a:rect l="l" t="t" r="r" b="b"/>
            <a:pathLst>
              <a:path w="6477941" h="3773401" extrusionOk="0">
                <a:moveTo>
                  <a:pt x="0" y="0"/>
                </a:moveTo>
                <a:lnTo>
                  <a:pt x="6477941" y="0"/>
                </a:lnTo>
                <a:lnTo>
                  <a:pt x="6477941" y="3773400"/>
                </a:lnTo>
                <a:lnTo>
                  <a:pt x="0" y="3773400"/>
                </a:lnTo>
                <a:lnTo>
                  <a:pt x="0" y="0"/>
                </a:lnTo>
                <a:close/>
              </a:path>
            </a:pathLst>
          </a:custGeom>
          <a:blipFill rotWithShape="1">
            <a:blip r:embed="rId5">
              <a:alphaModFix/>
            </a:blip>
            <a:stretch>
              <a:fillRect/>
            </a:stretch>
          </a:blipFill>
          <a:ln>
            <a:noFill/>
          </a:ln>
        </p:spPr>
        <p:txBody>
          <a:bodyPr/>
          <a:lstStyle/>
          <a:p>
            <a:endParaRPr lang="en-CA"/>
          </a:p>
        </p:txBody>
      </p:sp>
      <p:sp>
        <p:nvSpPr>
          <p:cNvPr id="352" name="Google Shape;352;p17"/>
          <p:cNvSpPr txBox="1"/>
          <p:nvPr/>
        </p:nvSpPr>
        <p:spPr>
          <a:xfrm>
            <a:off x="4572000" y="2050050"/>
            <a:ext cx="9485700" cy="8619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600" i="0" u="none" strike="noStrike" cap="none">
                <a:solidFill>
                  <a:srgbClr val="000000"/>
                </a:solidFill>
                <a:highlight>
                  <a:srgbClr val="FFEDDC"/>
                </a:highlight>
                <a:latin typeface="Oswald"/>
                <a:ea typeface="Oswald"/>
                <a:cs typeface="Oswald"/>
                <a:sym typeface="Oswald"/>
              </a:rPr>
              <a:t>Why do we go to school?</a:t>
            </a:r>
            <a:endParaRPr>
              <a:highlight>
                <a:srgbClr val="FFEDDC"/>
              </a:highlight>
              <a:latin typeface="Oswald"/>
              <a:ea typeface="Oswald"/>
              <a:cs typeface="Oswald"/>
              <a:sym typeface="Oswa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356"/>
        <p:cNvGrpSpPr/>
        <p:nvPr/>
      </p:nvGrpSpPr>
      <p:grpSpPr>
        <a:xfrm>
          <a:off x="0" y="0"/>
          <a:ext cx="0" cy="0"/>
          <a:chOff x="0" y="0"/>
          <a:chExt cx="0" cy="0"/>
        </a:xfrm>
      </p:grpSpPr>
      <p:grpSp>
        <p:nvGrpSpPr>
          <p:cNvPr id="357" name="Google Shape;357;p18"/>
          <p:cNvGrpSpPr/>
          <p:nvPr/>
        </p:nvGrpSpPr>
        <p:grpSpPr>
          <a:xfrm>
            <a:off x="0" y="8132424"/>
            <a:ext cx="18288089" cy="2154614"/>
            <a:chOff x="0" y="-38100"/>
            <a:chExt cx="5271710" cy="622307"/>
          </a:xfrm>
        </p:grpSpPr>
        <p:sp>
          <p:nvSpPr>
            <p:cNvPr id="358" name="Google Shape;358;p18"/>
            <p:cNvSpPr/>
            <p:nvPr/>
          </p:nvSpPr>
          <p:spPr>
            <a:xfrm>
              <a:off x="0" y="0"/>
              <a:ext cx="5271710" cy="584207"/>
            </a:xfrm>
            <a:custGeom>
              <a:avLst/>
              <a:gdLst/>
              <a:ahLst/>
              <a:cxnLst/>
              <a:rect l="l" t="t" r="r" b="b"/>
              <a:pathLst>
                <a:path w="5271710" h="584207" extrusionOk="0">
                  <a:moveTo>
                    <a:pt x="0" y="0"/>
                  </a:moveTo>
                  <a:lnTo>
                    <a:pt x="5271710" y="0"/>
                  </a:lnTo>
                  <a:lnTo>
                    <a:pt x="5271710" y="584207"/>
                  </a:lnTo>
                  <a:lnTo>
                    <a:pt x="0" y="584207"/>
                  </a:lnTo>
                  <a:close/>
                </a:path>
              </a:pathLst>
            </a:custGeom>
            <a:solidFill>
              <a:srgbClr val="FFD7AF"/>
            </a:solidFill>
            <a:ln>
              <a:noFill/>
            </a:ln>
          </p:spPr>
          <p:txBody>
            <a:bodyPr/>
            <a:lstStyle/>
            <a:p>
              <a:endParaRPr lang="en-CA"/>
            </a:p>
          </p:txBody>
        </p:sp>
        <p:sp>
          <p:nvSpPr>
            <p:cNvPr id="359" name="Google Shape;359;p18"/>
            <p:cNvSpPr txBox="1"/>
            <p:nvPr/>
          </p:nvSpPr>
          <p:spPr>
            <a:xfrm>
              <a:off x="0" y="-38100"/>
              <a:ext cx="5271709" cy="62230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0" name="Google Shape;360;p18"/>
          <p:cNvSpPr/>
          <p:nvPr/>
        </p:nvSpPr>
        <p:spPr>
          <a:xfrm flipH="1">
            <a:off x="13511483" y="1528700"/>
            <a:ext cx="5484884" cy="8758298"/>
          </a:xfrm>
          <a:custGeom>
            <a:avLst/>
            <a:gdLst/>
            <a:ahLst/>
            <a:cxnLst/>
            <a:rect l="l" t="t" r="r" b="b"/>
            <a:pathLst>
              <a:path w="5484884" h="8758298" extrusionOk="0">
                <a:moveTo>
                  <a:pt x="5484884" y="0"/>
                </a:moveTo>
                <a:lnTo>
                  <a:pt x="0" y="0"/>
                </a:lnTo>
                <a:lnTo>
                  <a:pt x="0" y="8758298"/>
                </a:lnTo>
                <a:lnTo>
                  <a:pt x="5484884" y="8758298"/>
                </a:lnTo>
                <a:lnTo>
                  <a:pt x="5484884" y="0"/>
                </a:lnTo>
                <a:close/>
              </a:path>
            </a:pathLst>
          </a:custGeom>
          <a:blipFill rotWithShape="1">
            <a:blip r:embed="rId3">
              <a:alphaModFix/>
            </a:blip>
            <a:stretch>
              <a:fillRect/>
            </a:stretch>
          </a:blipFill>
          <a:ln>
            <a:noFill/>
          </a:ln>
        </p:spPr>
        <p:txBody>
          <a:bodyPr/>
          <a:lstStyle/>
          <a:p>
            <a:endParaRPr lang="en-CA"/>
          </a:p>
        </p:txBody>
      </p:sp>
      <p:sp>
        <p:nvSpPr>
          <p:cNvPr id="361" name="Google Shape;361;p18"/>
          <p:cNvSpPr/>
          <p:nvPr/>
        </p:nvSpPr>
        <p:spPr>
          <a:xfrm>
            <a:off x="1395548" y="3893271"/>
            <a:ext cx="4812306" cy="4929379"/>
          </a:xfrm>
          <a:custGeom>
            <a:avLst/>
            <a:gdLst/>
            <a:ahLst/>
            <a:cxnLst/>
            <a:rect l="l" t="t" r="r" b="b"/>
            <a:pathLst>
              <a:path w="4812306" h="4929379" extrusionOk="0">
                <a:moveTo>
                  <a:pt x="0" y="0"/>
                </a:moveTo>
                <a:lnTo>
                  <a:pt x="4812306" y="0"/>
                </a:lnTo>
                <a:lnTo>
                  <a:pt x="4812306" y="4929379"/>
                </a:lnTo>
                <a:lnTo>
                  <a:pt x="0" y="4929379"/>
                </a:lnTo>
                <a:lnTo>
                  <a:pt x="0" y="0"/>
                </a:lnTo>
                <a:close/>
              </a:path>
            </a:pathLst>
          </a:custGeom>
          <a:blipFill rotWithShape="1">
            <a:blip r:embed="rId4">
              <a:alphaModFix/>
            </a:blip>
            <a:stretch>
              <a:fillRect/>
            </a:stretch>
          </a:blipFill>
          <a:ln>
            <a:noFill/>
          </a:ln>
        </p:spPr>
        <p:txBody>
          <a:bodyPr/>
          <a:lstStyle/>
          <a:p>
            <a:endParaRPr lang="en-CA"/>
          </a:p>
        </p:txBody>
      </p:sp>
      <p:sp>
        <p:nvSpPr>
          <p:cNvPr id="362" name="Google Shape;362;p18"/>
          <p:cNvSpPr/>
          <p:nvPr/>
        </p:nvSpPr>
        <p:spPr>
          <a:xfrm>
            <a:off x="3801701" y="2773898"/>
            <a:ext cx="10684599" cy="6731297"/>
          </a:xfrm>
          <a:custGeom>
            <a:avLst/>
            <a:gdLst/>
            <a:ahLst/>
            <a:cxnLst/>
            <a:rect l="l" t="t" r="r" b="b"/>
            <a:pathLst>
              <a:path w="10684599" h="6731297" extrusionOk="0">
                <a:moveTo>
                  <a:pt x="0" y="0"/>
                </a:moveTo>
                <a:lnTo>
                  <a:pt x="10684598" y="0"/>
                </a:lnTo>
                <a:lnTo>
                  <a:pt x="10684598" y="6731297"/>
                </a:lnTo>
                <a:lnTo>
                  <a:pt x="0" y="6731297"/>
                </a:lnTo>
                <a:lnTo>
                  <a:pt x="0" y="0"/>
                </a:lnTo>
                <a:close/>
              </a:path>
            </a:pathLst>
          </a:custGeom>
          <a:blipFill rotWithShape="1">
            <a:blip r:embed="rId5">
              <a:alphaModFix/>
            </a:blip>
            <a:stretch>
              <a:fillRect/>
            </a:stretch>
          </a:blipFill>
          <a:ln>
            <a:noFill/>
          </a:ln>
        </p:spPr>
        <p:txBody>
          <a:bodyPr/>
          <a:lstStyle/>
          <a:p>
            <a:endParaRPr lang="en-CA"/>
          </a:p>
        </p:txBody>
      </p:sp>
      <p:sp>
        <p:nvSpPr>
          <p:cNvPr id="363" name="Google Shape;363;p18"/>
          <p:cNvSpPr/>
          <p:nvPr/>
        </p:nvSpPr>
        <p:spPr>
          <a:xfrm>
            <a:off x="12997416" y="5091605"/>
            <a:ext cx="5072009" cy="5195400"/>
          </a:xfrm>
          <a:custGeom>
            <a:avLst/>
            <a:gdLst/>
            <a:ahLst/>
            <a:cxnLst/>
            <a:rect l="l" t="t" r="r" b="b"/>
            <a:pathLst>
              <a:path w="5072009" h="5195400" extrusionOk="0">
                <a:moveTo>
                  <a:pt x="0" y="0"/>
                </a:moveTo>
                <a:lnTo>
                  <a:pt x="5072009" y="0"/>
                </a:lnTo>
                <a:lnTo>
                  <a:pt x="5072009" y="5195401"/>
                </a:lnTo>
                <a:lnTo>
                  <a:pt x="0" y="5195401"/>
                </a:lnTo>
                <a:lnTo>
                  <a:pt x="0" y="0"/>
                </a:lnTo>
                <a:close/>
              </a:path>
            </a:pathLst>
          </a:custGeom>
          <a:blipFill rotWithShape="1">
            <a:blip r:embed="rId4">
              <a:alphaModFix/>
            </a:blip>
            <a:stretch>
              <a:fillRect/>
            </a:stretch>
          </a:blipFill>
          <a:ln>
            <a:noFill/>
          </a:ln>
        </p:spPr>
        <p:txBody>
          <a:bodyPr/>
          <a:lstStyle/>
          <a:p>
            <a:endParaRPr lang="en-CA"/>
          </a:p>
        </p:txBody>
      </p:sp>
      <p:sp>
        <p:nvSpPr>
          <p:cNvPr id="364" name="Google Shape;364;p18"/>
          <p:cNvSpPr/>
          <p:nvPr/>
        </p:nvSpPr>
        <p:spPr>
          <a:xfrm>
            <a:off x="6597050" y="4082146"/>
            <a:ext cx="5504749" cy="4114800"/>
          </a:xfrm>
          <a:custGeom>
            <a:avLst/>
            <a:gdLst/>
            <a:ahLst/>
            <a:cxnLst/>
            <a:rect l="l" t="t" r="r" b="b"/>
            <a:pathLst>
              <a:path w="5504749" h="4114800" extrusionOk="0">
                <a:moveTo>
                  <a:pt x="0" y="0"/>
                </a:moveTo>
                <a:lnTo>
                  <a:pt x="5504749" y="0"/>
                </a:lnTo>
                <a:lnTo>
                  <a:pt x="5504749" y="4114800"/>
                </a:lnTo>
                <a:lnTo>
                  <a:pt x="0" y="4114800"/>
                </a:lnTo>
                <a:lnTo>
                  <a:pt x="0" y="0"/>
                </a:lnTo>
                <a:close/>
              </a:path>
            </a:pathLst>
          </a:custGeom>
          <a:blipFill rotWithShape="1">
            <a:blip r:embed="rId6">
              <a:alphaModFix/>
            </a:blip>
            <a:stretch>
              <a:fillRect/>
            </a:stretch>
          </a:blipFill>
          <a:ln>
            <a:noFill/>
          </a:ln>
        </p:spPr>
        <p:txBody>
          <a:bodyPr/>
          <a:lstStyle/>
          <a:p>
            <a:endParaRPr lang="en-CA"/>
          </a:p>
        </p:txBody>
      </p:sp>
      <p:sp>
        <p:nvSpPr>
          <p:cNvPr id="365" name="Google Shape;365;p18"/>
          <p:cNvSpPr txBox="1"/>
          <p:nvPr/>
        </p:nvSpPr>
        <p:spPr>
          <a:xfrm>
            <a:off x="3801701" y="536250"/>
            <a:ext cx="10047300" cy="2154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a:solidFill>
                  <a:srgbClr val="B76458"/>
                </a:solidFill>
                <a:latin typeface="Oswald"/>
                <a:ea typeface="Oswald"/>
                <a:cs typeface="Oswald"/>
                <a:sym typeface="Oswald"/>
              </a:rPr>
              <a:t>E</a:t>
            </a:r>
            <a:r>
              <a:rPr lang="en-US" sz="6999" i="0" u="none" strike="noStrike" cap="none">
                <a:solidFill>
                  <a:srgbClr val="B76458"/>
                </a:solidFill>
                <a:latin typeface="Oswald"/>
                <a:ea typeface="Oswald"/>
                <a:cs typeface="Oswald"/>
                <a:sym typeface="Oswald"/>
              </a:rPr>
              <a:t>nding </a:t>
            </a:r>
            <a:r>
              <a:rPr lang="en-US" sz="6999">
                <a:solidFill>
                  <a:srgbClr val="B76458"/>
                </a:solidFill>
                <a:latin typeface="Oswald"/>
                <a:ea typeface="Oswald"/>
                <a:cs typeface="Oswald"/>
                <a:sym typeface="Oswald"/>
              </a:rPr>
              <a:t>C</a:t>
            </a:r>
            <a:r>
              <a:rPr lang="en-US" sz="6999" i="0" u="none" strike="noStrike" cap="none">
                <a:solidFill>
                  <a:srgbClr val="B76458"/>
                </a:solidFill>
                <a:latin typeface="Oswald"/>
                <a:ea typeface="Oswald"/>
                <a:cs typeface="Oswald"/>
                <a:sym typeface="Oswald"/>
              </a:rPr>
              <a:t>raft: </a:t>
            </a:r>
            <a:r>
              <a:rPr lang="en-US" sz="6999">
                <a:solidFill>
                  <a:srgbClr val="B76458"/>
                </a:solidFill>
                <a:latin typeface="Oswald"/>
                <a:ea typeface="Oswald"/>
                <a:cs typeface="Oswald"/>
                <a:sym typeface="Oswald"/>
              </a:rPr>
              <a:t>M</a:t>
            </a:r>
            <a:r>
              <a:rPr lang="en-US" sz="6999" i="0" u="none" strike="noStrike" cap="none">
                <a:solidFill>
                  <a:srgbClr val="B76458"/>
                </a:solidFill>
                <a:latin typeface="Oswald"/>
                <a:ea typeface="Oswald"/>
                <a:cs typeface="Oswald"/>
                <a:sym typeface="Oswald"/>
              </a:rPr>
              <a:t>usical </a:t>
            </a:r>
            <a:r>
              <a:rPr lang="en-US" sz="6999">
                <a:solidFill>
                  <a:srgbClr val="B76458"/>
                </a:solidFill>
                <a:latin typeface="Oswald"/>
                <a:ea typeface="Oswald"/>
                <a:cs typeface="Oswald"/>
                <a:sym typeface="Oswald"/>
              </a:rPr>
              <a:t>I</a:t>
            </a:r>
            <a:r>
              <a:rPr lang="en-US" sz="6999" i="0" u="none" strike="noStrike" cap="none">
                <a:solidFill>
                  <a:srgbClr val="B76458"/>
                </a:solidFill>
                <a:latin typeface="Oswald"/>
                <a:ea typeface="Oswald"/>
                <a:cs typeface="Oswald"/>
                <a:sym typeface="Oswald"/>
              </a:rPr>
              <a:t>nstruments</a:t>
            </a:r>
            <a:endParaRPr>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100"/>
        <p:cNvGrpSpPr/>
        <p:nvPr/>
      </p:nvGrpSpPr>
      <p:grpSpPr>
        <a:xfrm>
          <a:off x="0" y="0"/>
          <a:ext cx="0" cy="0"/>
          <a:chOff x="0" y="0"/>
          <a:chExt cx="0" cy="0"/>
        </a:xfrm>
      </p:grpSpPr>
      <p:grpSp>
        <p:nvGrpSpPr>
          <p:cNvPr id="101" name="Google Shape;101;p2"/>
          <p:cNvGrpSpPr/>
          <p:nvPr/>
        </p:nvGrpSpPr>
        <p:grpSpPr>
          <a:xfrm>
            <a:off x="-864011" y="7924176"/>
            <a:ext cx="20016026" cy="2362824"/>
            <a:chOff x="0" y="-38100"/>
            <a:chExt cx="5271710" cy="622307"/>
          </a:xfrm>
        </p:grpSpPr>
        <p:sp>
          <p:nvSpPr>
            <p:cNvPr id="102" name="Google Shape;102;p2"/>
            <p:cNvSpPr/>
            <p:nvPr/>
          </p:nvSpPr>
          <p:spPr>
            <a:xfrm>
              <a:off x="0" y="0"/>
              <a:ext cx="5271710" cy="584207"/>
            </a:xfrm>
            <a:custGeom>
              <a:avLst/>
              <a:gdLst/>
              <a:ahLst/>
              <a:cxnLst/>
              <a:rect l="l" t="t" r="r" b="b"/>
              <a:pathLst>
                <a:path w="5271710" h="584207" extrusionOk="0">
                  <a:moveTo>
                    <a:pt x="0" y="0"/>
                  </a:moveTo>
                  <a:lnTo>
                    <a:pt x="5271710" y="0"/>
                  </a:lnTo>
                  <a:lnTo>
                    <a:pt x="5271710" y="584207"/>
                  </a:lnTo>
                  <a:lnTo>
                    <a:pt x="0" y="584207"/>
                  </a:lnTo>
                  <a:close/>
                </a:path>
              </a:pathLst>
            </a:custGeom>
            <a:solidFill>
              <a:srgbClr val="FFD7AF"/>
            </a:solidFill>
            <a:ln>
              <a:noFill/>
            </a:ln>
          </p:spPr>
          <p:txBody>
            <a:bodyPr/>
            <a:lstStyle/>
            <a:p>
              <a:endParaRPr lang="en-CA"/>
            </a:p>
          </p:txBody>
        </p:sp>
        <p:sp>
          <p:nvSpPr>
            <p:cNvPr id="103" name="Google Shape;103;p2"/>
            <p:cNvSpPr txBox="1"/>
            <p:nvPr/>
          </p:nvSpPr>
          <p:spPr>
            <a:xfrm>
              <a:off x="0" y="-38100"/>
              <a:ext cx="5271709" cy="62230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4" name="Google Shape;104;p2"/>
          <p:cNvSpPr/>
          <p:nvPr/>
        </p:nvSpPr>
        <p:spPr>
          <a:xfrm flipH="1">
            <a:off x="13934033" y="1056025"/>
            <a:ext cx="5484884" cy="8758298"/>
          </a:xfrm>
          <a:custGeom>
            <a:avLst/>
            <a:gdLst/>
            <a:ahLst/>
            <a:cxnLst/>
            <a:rect l="l" t="t" r="r" b="b"/>
            <a:pathLst>
              <a:path w="5484884" h="8758298" extrusionOk="0">
                <a:moveTo>
                  <a:pt x="5484884" y="0"/>
                </a:moveTo>
                <a:lnTo>
                  <a:pt x="0" y="0"/>
                </a:lnTo>
                <a:lnTo>
                  <a:pt x="0" y="8758298"/>
                </a:lnTo>
                <a:lnTo>
                  <a:pt x="5484884" y="8758298"/>
                </a:lnTo>
                <a:lnTo>
                  <a:pt x="5484884" y="0"/>
                </a:lnTo>
                <a:close/>
              </a:path>
            </a:pathLst>
          </a:custGeom>
          <a:blipFill rotWithShape="1">
            <a:blip r:embed="rId3">
              <a:alphaModFix/>
            </a:blip>
            <a:stretch>
              <a:fillRect/>
            </a:stretch>
          </a:blipFill>
          <a:ln>
            <a:noFill/>
          </a:ln>
        </p:spPr>
        <p:txBody>
          <a:bodyPr/>
          <a:lstStyle/>
          <a:p>
            <a:endParaRPr lang="en-CA"/>
          </a:p>
        </p:txBody>
      </p:sp>
      <p:sp>
        <p:nvSpPr>
          <p:cNvPr id="105" name="Google Shape;105;p2"/>
          <p:cNvSpPr/>
          <p:nvPr/>
        </p:nvSpPr>
        <p:spPr>
          <a:xfrm>
            <a:off x="1395548" y="3893271"/>
            <a:ext cx="4812306" cy="4929379"/>
          </a:xfrm>
          <a:custGeom>
            <a:avLst/>
            <a:gdLst/>
            <a:ahLst/>
            <a:cxnLst/>
            <a:rect l="l" t="t" r="r" b="b"/>
            <a:pathLst>
              <a:path w="4812306" h="4929379" extrusionOk="0">
                <a:moveTo>
                  <a:pt x="0" y="0"/>
                </a:moveTo>
                <a:lnTo>
                  <a:pt x="4812306" y="0"/>
                </a:lnTo>
                <a:lnTo>
                  <a:pt x="4812306" y="4929379"/>
                </a:lnTo>
                <a:lnTo>
                  <a:pt x="0" y="4929379"/>
                </a:lnTo>
                <a:lnTo>
                  <a:pt x="0" y="0"/>
                </a:lnTo>
                <a:close/>
              </a:path>
            </a:pathLst>
          </a:custGeom>
          <a:blipFill rotWithShape="1">
            <a:blip r:embed="rId4">
              <a:alphaModFix/>
            </a:blip>
            <a:stretch>
              <a:fillRect/>
            </a:stretch>
          </a:blipFill>
          <a:ln>
            <a:noFill/>
          </a:ln>
        </p:spPr>
        <p:txBody>
          <a:bodyPr/>
          <a:lstStyle/>
          <a:p>
            <a:endParaRPr lang="en-CA"/>
          </a:p>
        </p:txBody>
      </p:sp>
      <p:sp>
        <p:nvSpPr>
          <p:cNvPr id="106" name="Google Shape;106;p2"/>
          <p:cNvSpPr/>
          <p:nvPr/>
        </p:nvSpPr>
        <p:spPr>
          <a:xfrm>
            <a:off x="3801701" y="2773898"/>
            <a:ext cx="10684599" cy="6731297"/>
          </a:xfrm>
          <a:custGeom>
            <a:avLst/>
            <a:gdLst/>
            <a:ahLst/>
            <a:cxnLst/>
            <a:rect l="l" t="t" r="r" b="b"/>
            <a:pathLst>
              <a:path w="10684599" h="6731297" extrusionOk="0">
                <a:moveTo>
                  <a:pt x="0" y="0"/>
                </a:moveTo>
                <a:lnTo>
                  <a:pt x="10684598" y="0"/>
                </a:lnTo>
                <a:lnTo>
                  <a:pt x="10684598" y="6731297"/>
                </a:lnTo>
                <a:lnTo>
                  <a:pt x="0" y="6731297"/>
                </a:lnTo>
                <a:lnTo>
                  <a:pt x="0" y="0"/>
                </a:lnTo>
                <a:close/>
              </a:path>
            </a:pathLst>
          </a:custGeom>
          <a:blipFill rotWithShape="1">
            <a:blip r:embed="rId5">
              <a:alphaModFix/>
            </a:blip>
            <a:stretch>
              <a:fillRect/>
            </a:stretch>
          </a:blipFill>
          <a:ln>
            <a:noFill/>
          </a:ln>
        </p:spPr>
        <p:txBody>
          <a:bodyPr/>
          <a:lstStyle/>
          <a:p>
            <a:endParaRPr lang="en-CA"/>
          </a:p>
        </p:txBody>
      </p:sp>
      <p:sp>
        <p:nvSpPr>
          <p:cNvPr id="107" name="Google Shape;107;p2"/>
          <p:cNvSpPr txBox="1"/>
          <p:nvPr/>
        </p:nvSpPr>
        <p:spPr>
          <a:xfrm>
            <a:off x="4586613" y="802825"/>
            <a:ext cx="9114900" cy="147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600" b="1">
                <a:solidFill>
                  <a:srgbClr val="B76458"/>
                </a:solidFill>
                <a:latin typeface="Oswald"/>
                <a:ea typeface="Oswald"/>
                <a:cs typeface="Oswald"/>
                <a:sym typeface="Oswald"/>
              </a:rPr>
              <a:t>G</a:t>
            </a:r>
            <a:r>
              <a:rPr lang="en-US" sz="9600" b="1" i="0" u="none" strike="noStrike" cap="none">
                <a:solidFill>
                  <a:srgbClr val="B76458"/>
                </a:solidFill>
                <a:latin typeface="Oswald"/>
                <a:ea typeface="Oswald"/>
                <a:cs typeface="Oswald"/>
                <a:sym typeface="Oswald"/>
              </a:rPr>
              <a:t>ame : </a:t>
            </a:r>
            <a:r>
              <a:rPr lang="en-US" sz="9600" b="1">
                <a:solidFill>
                  <a:srgbClr val="B76458"/>
                </a:solidFill>
                <a:latin typeface="Oswald"/>
                <a:ea typeface="Oswald"/>
                <a:cs typeface="Oswald"/>
                <a:sym typeface="Oswald"/>
              </a:rPr>
              <a:t>T</a:t>
            </a:r>
            <a:r>
              <a:rPr lang="en-US" sz="9600" b="1" i="0" u="none" strike="noStrike" cap="none">
                <a:solidFill>
                  <a:srgbClr val="B76458"/>
                </a:solidFill>
                <a:latin typeface="Oswald"/>
                <a:ea typeface="Oswald"/>
                <a:cs typeface="Oswald"/>
                <a:sym typeface="Oswald"/>
              </a:rPr>
              <a:t>raffic </a:t>
            </a:r>
            <a:r>
              <a:rPr lang="en-US" sz="9600" b="1">
                <a:solidFill>
                  <a:srgbClr val="B76458"/>
                </a:solidFill>
                <a:latin typeface="Oswald"/>
                <a:ea typeface="Oswald"/>
                <a:cs typeface="Oswald"/>
                <a:sym typeface="Oswald"/>
              </a:rPr>
              <a:t>Y</a:t>
            </a:r>
            <a:r>
              <a:rPr lang="en-US" sz="9600" b="1" i="0" u="none" strike="noStrike" cap="none">
                <a:solidFill>
                  <a:srgbClr val="B76458"/>
                </a:solidFill>
                <a:latin typeface="Oswald"/>
                <a:ea typeface="Oswald"/>
                <a:cs typeface="Oswald"/>
                <a:sym typeface="Oswald"/>
              </a:rPr>
              <a:t>am</a:t>
            </a:r>
            <a:endParaRPr sz="9600" b="1">
              <a:latin typeface="Oswald"/>
              <a:ea typeface="Oswald"/>
              <a:cs typeface="Oswald"/>
              <a:sym typeface="Oswald"/>
            </a:endParaRPr>
          </a:p>
        </p:txBody>
      </p:sp>
      <p:sp>
        <p:nvSpPr>
          <p:cNvPr id="108" name="Google Shape;108;p2"/>
          <p:cNvSpPr txBox="1"/>
          <p:nvPr/>
        </p:nvSpPr>
        <p:spPr>
          <a:xfrm>
            <a:off x="5072009" y="4733479"/>
            <a:ext cx="8144100" cy="14034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i="0" u="none" strike="noStrike" cap="none" dirty="0">
                <a:solidFill>
                  <a:srgbClr val="4B3838"/>
                </a:solidFill>
                <a:latin typeface="Oswald"/>
                <a:ea typeface="Oswald"/>
                <a:cs typeface="Oswald"/>
                <a:sym typeface="Oswald"/>
              </a:rPr>
              <a:t>It's a relay race, so we will have two teams. Everyone on your team will take a turn moving a marshmallow across the floor of the room with just your nose! </a:t>
            </a:r>
            <a:endParaRPr dirty="0">
              <a:latin typeface="Oswald"/>
              <a:ea typeface="Oswald"/>
              <a:cs typeface="Oswald"/>
              <a:sym typeface="Oswald"/>
            </a:endParaRPr>
          </a:p>
        </p:txBody>
      </p:sp>
      <p:sp>
        <p:nvSpPr>
          <p:cNvPr id="109" name="Google Shape;109;p2"/>
          <p:cNvSpPr/>
          <p:nvPr/>
        </p:nvSpPr>
        <p:spPr>
          <a:xfrm>
            <a:off x="13216091" y="5403105"/>
            <a:ext cx="5072009" cy="5195400"/>
          </a:xfrm>
          <a:custGeom>
            <a:avLst/>
            <a:gdLst/>
            <a:ahLst/>
            <a:cxnLst/>
            <a:rect l="l" t="t" r="r" b="b"/>
            <a:pathLst>
              <a:path w="5072009" h="5195400" extrusionOk="0">
                <a:moveTo>
                  <a:pt x="0" y="0"/>
                </a:moveTo>
                <a:lnTo>
                  <a:pt x="5072009" y="0"/>
                </a:lnTo>
                <a:lnTo>
                  <a:pt x="5072009" y="5195401"/>
                </a:lnTo>
                <a:lnTo>
                  <a:pt x="0" y="5195401"/>
                </a:lnTo>
                <a:lnTo>
                  <a:pt x="0" y="0"/>
                </a:lnTo>
                <a:close/>
              </a:path>
            </a:pathLst>
          </a:custGeom>
          <a:blipFill rotWithShape="1">
            <a:blip r:embed="rId4">
              <a:alphaModFix/>
            </a:blip>
            <a:stretch>
              <a:fillRect/>
            </a:stretch>
          </a:blipFill>
          <a:ln>
            <a:noFill/>
          </a:ln>
        </p:spPr>
        <p:txBody>
          <a:bodyPr/>
          <a:lstStyle/>
          <a:p>
            <a:endParaRPr lang="en-CA"/>
          </a:p>
        </p:txBody>
      </p:sp>
      <p:grpSp>
        <p:nvGrpSpPr>
          <p:cNvPr id="110" name="Google Shape;110;p2"/>
          <p:cNvGrpSpPr/>
          <p:nvPr/>
        </p:nvGrpSpPr>
        <p:grpSpPr>
          <a:xfrm>
            <a:off x="7258049" y="3632606"/>
            <a:ext cx="3771901" cy="983093"/>
            <a:chOff x="0" y="-38100"/>
            <a:chExt cx="993423" cy="258922"/>
          </a:xfrm>
        </p:grpSpPr>
        <p:sp>
          <p:nvSpPr>
            <p:cNvPr id="111" name="Google Shape;111;p2"/>
            <p:cNvSpPr/>
            <p:nvPr/>
          </p:nvSpPr>
          <p:spPr>
            <a:xfrm>
              <a:off x="0" y="0"/>
              <a:ext cx="993423" cy="220822"/>
            </a:xfrm>
            <a:custGeom>
              <a:avLst/>
              <a:gdLst/>
              <a:ahLst/>
              <a:cxnLst/>
              <a:rect l="l" t="t" r="r" b="b"/>
              <a:pathLst>
                <a:path w="993423" h="220822" extrusionOk="0">
                  <a:moveTo>
                    <a:pt x="36945" y="0"/>
                  </a:moveTo>
                  <a:lnTo>
                    <a:pt x="956477" y="0"/>
                  </a:lnTo>
                  <a:cubicBezTo>
                    <a:pt x="976882" y="0"/>
                    <a:pt x="993423" y="16541"/>
                    <a:pt x="993423" y="36945"/>
                  </a:cubicBezTo>
                  <a:lnTo>
                    <a:pt x="993423" y="183876"/>
                  </a:lnTo>
                  <a:cubicBezTo>
                    <a:pt x="993423" y="204281"/>
                    <a:pt x="976882" y="220822"/>
                    <a:pt x="956477" y="220822"/>
                  </a:cubicBezTo>
                  <a:lnTo>
                    <a:pt x="36945" y="220822"/>
                  </a:lnTo>
                  <a:cubicBezTo>
                    <a:pt x="16541" y="220822"/>
                    <a:pt x="0" y="204281"/>
                    <a:pt x="0" y="183876"/>
                  </a:cubicBezTo>
                  <a:lnTo>
                    <a:pt x="0" y="36945"/>
                  </a:lnTo>
                  <a:cubicBezTo>
                    <a:pt x="0" y="16541"/>
                    <a:pt x="16541" y="0"/>
                    <a:pt x="36945" y="0"/>
                  </a:cubicBezTo>
                  <a:close/>
                </a:path>
              </a:pathLst>
            </a:custGeom>
            <a:solidFill>
              <a:srgbClr val="DEA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txBox="1"/>
            <p:nvPr/>
          </p:nvSpPr>
          <p:spPr>
            <a:xfrm>
              <a:off x="0" y="-38100"/>
              <a:ext cx="993423" cy="25892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3" name="Google Shape;113;p2"/>
          <p:cNvSpPr txBox="1"/>
          <p:nvPr/>
        </p:nvSpPr>
        <p:spPr>
          <a:xfrm>
            <a:off x="7674163" y="3907694"/>
            <a:ext cx="2939700" cy="61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999" i="0" u="none" strike="noStrike" cap="none" dirty="0">
                <a:solidFill>
                  <a:srgbClr val="FFEDDC"/>
                </a:solidFill>
                <a:latin typeface="Oswald"/>
                <a:ea typeface="Oswald"/>
                <a:cs typeface="Oswald"/>
                <a:sym typeface="Oswald"/>
              </a:rPr>
              <a:t>Step 1</a:t>
            </a:r>
            <a:endParaRPr dirty="0">
              <a:latin typeface="Oswald"/>
              <a:ea typeface="Oswald"/>
              <a:cs typeface="Oswald"/>
              <a:sym typeface="Oswald"/>
            </a:endParaRPr>
          </a:p>
        </p:txBody>
      </p:sp>
      <p:sp>
        <p:nvSpPr>
          <p:cNvPr id="114" name="Google Shape;114;p2"/>
          <p:cNvSpPr txBox="1"/>
          <p:nvPr/>
        </p:nvSpPr>
        <p:spPr>
          <a:xfrm>
            <a:off x="5071959" y="7105819"/>
            <a:ext cx="8144100" cy="19206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i="0" u="none" strike="noStrike" cap="none" dirty="0">
                <a:solidFill>
                  <a:srgbClr val="4B3838"/>
                </a:solidFill>
                <a:latin typeface="Oswald"/>
                <a:ea typeface="Oswald"/>
                <a:cs typeface="Oswald"/>
                <a:sym typeface="Oswald"/>
              </a:rPr>
              <a:t>When it's your turn, you'll start touching the wall, and then you'll roll the marshmallow to the other side of the room. Touch the far wall and come back the same way. Then the next person goes. </a:t>
            </a:r>
            <a:endParaRPr dirty="0">
              <a:latin typeface="Oswald"/>
              <a:ea typeface="Oswald"/>
              <a:cs typeface="Oswald"/>
              <a:sym typeface="Oswald"/>
            </a:endParaRPr>
          </a:p>
          <a:p>
            <a:pPr marL="0" marR="0" lvl="0" indent="0" algn="just" rtl="0">
              <a:lnSpc>
                <a:spcPct val="139958"/>
              </a:lnSpc>
              <a:spcBef>
                <a:spcPts val="0"/>
              </a:spcBef>
              <a:spcAft>
                <a:spcPts val="0"/>
              </a:spcAft>
              <a:buNone/>
            </a:pPr>
            <a:endParaRPr sz="2400" b="0" i="0" u="none" strike="noStrike" cap="none" dirty="0">
              <a:solidFill>
                <a:srgbClr val="4B3838"/>
              </a:solidFill>
              <a:latin typeface="Arial"/>
              <a:ea typeface="Arial"/>
              <a:cs typeface="Arial"/>
              <a:sym typeface="Arial"/>
            </a:endParaRPr>
          </a:p>
        </p:txBody>
      </p:sp>
      <p:grpSp>
        <p:nvGrpSpPr>
          <p:cNvPr id="115" name="Google Shape;115;p2"/>
          <p:cNvGrpSpPr/>
          <p:nvPr/>
        </p:nvGrpSpPr>
        <p:grpSpPr>
          <a:xfrm>
            <a:off x="7258037" y="6111379"/>
            <a:ext cx="3771928" cy="983101"/>
            <a:chOff x="0" y="-38100"/>
            <a:chExt cx="993423" cy="258922"/>
          </a:xfrm>
        </p:grpSpPr>
        <p:sp>
          <p:nvSpPr>
            <p:cNvPr id="116" name="Google Shape;116;p2"/>
            <p:cNvSpPr/>
            <p:nvPr/>
          </p:nvSpPr>
          <p:spPr>
            <a:xfrm>
              <a:off x="0" y="0"/>
              <a:ext cx="993423" cy="220822"/>
            </a:xfrm>
            <a:custGeom>
              <a:avLst/>
              <a:gdLst/>
              <a:ahLst/>
              <a:cxnLst/>
              <a:rect l="l" t="t" r="r" b="b"/>
              <a:pathLst>
                <a:path w="993423" h="220822" extrusionOk="0">
                  <a:moveTo>
                    <a:pt x="36945" y="0"/>
                  </a:moveTo>
                  <a:lnTo>
                    <a:pt x="956477" y="0"/>
                  </a:lnTo>
                  <a:cubicBezTo>
                    <a:pt x="976882" y="0"/>
                    <a:pt x="993423" y="16541"/>
                    <a:pt x="993423" y="36945"/>
                  </a:cubicBezTo>
                  <a:lnTo>
                    <a:pt x="993423" y="183876"/>
                  </a:lnTo>
                  <a:cubicBezTo>
                    <a:pt x="993423" y="204281"/>
                    <a:pt x="976882" y="220822"/>
                    <a:pt x="956477" y="220822"/>
                  </a:cubicBezTo>
                  <a:lnTo>
                    <a:pt x="36945" y="220822"/>
                  </a:lnTo>
                  <a:cubicBezTo>
                    <a:pt x="16541" y="220822"/>
                    <a:pt x="0" y="204281"/>
                    <a:pt x="0" y="183876"/>
                  </a:cubicBezTo>
                  <a:lnTo>
                    <a:pt x="0" y="36945"/>
                  </a:lnTo>
                  <a:cubicBezTo>
                    <a:pt x="0" y="16541"/>
                    <a:pt x="16541" y="0"/>
                    <a:pt x="36945" y="0"/>
                  </a:cubicBezTo>
                  <a:close/>
                </a:path>
              </a:pathLst>
            </a:custGeom>
            <a:solidFill>
              <a:srgbClr val="DEA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txBox="1"/>
            <p:nvPr/>
          </p:nvSpPr>
          <p:spPr>
            <a:xfrm>
              <a:off x="0" y="-38100"/>
              <a:ext cx="993423" cy="25892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8" name="Google Shape;118;p2"/>
          <p:cNvSpPr txBox="1"/>
          <p:nvPr/>
        </p:nvSpPr>
        <p:spPr>
          <a:xfrm>
            <a:off x="7674163" y="6387974"/>
            <a:ext cx="2939700" cy="61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999" i="0" u="none" strike="noStrike" cap="none" dirty="0">
                <a:solidFill>
                  <a:srgbClr val="FFEDDC"/>
                </a:solidFill>
                <a:latin typeface="Oswald"/>
                <a:ea typeface="Oswald"/>
                <a:cs typeface="Oswald"/>
                <a:sym typeface="Oswald"/>
              </a:rPr>
              <a:t>Step 2</a:t>
            </a:r>
            <a:endParaRPr dirty="0">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122"/>
        <p:cNvGrpSpPr/>
        <p:nvPr/>
      </p:nvGrpSpPr>
      <p:grpSpPr>
        <a:xfrm>
          <a:off x="0" y="0"/>
          <a:ext cx="0" cy="0"/>
          <a:chOff x="0" y="0"/>
          <a:chExt cx="0" cy="0"/>
        </a:xfrm>
      </p:grpSpPr>
      <p:sp>
        <p:nvSpPr>
          <p:cNvPr id="123" name="Google Shape;123;p3"/>
          <p:cNvSpPr/>
          <p:nvPr/>
        </p:nvSpPr>
        <p:spPr>
          <a:xfrm>
            <a:off x="9506958" y="-228437"/>
            <a:ext cx="9268908" cy="6140652"/>
          </a:xfrm>
          <a:custGeom>
            <a:avLst/>
            <a:gdLst/>
            <a:ahLst/>
            <a:cxnLst/>
            <a:rect l="l" t="t" r="r" b="b"/>
            <a:pathLst>
              <a:path w="9268908" h="6140652" extrusionOk="0">
                <a:moveTo>
                  <a:pt x="0" y="0"/>
                </a:moveTo>
                <a:lnTo>
                  <a:pt x="9268909" y="0"/>
                </a:lnTo>
                <a:lnTo>
                  <a:pt x="9268909" y="6140651"/>
                </a:lnTo>
                <a:lnTo>
                  <a:pt x="0" y="6140651"/>
                </a:lnTo>
                <a:lnTo>
                  <a:pt x="0" y="0"/>
                </a:lnTo>
                <a:close/>
              </a:path>
            </a:pathLst>
          </a:custGeom>
          <a:blipFill rotWithShape="1">
            <a:blip r:embed="rId3">
              <a:alphaModFix/>
            </a:blip>
            <a:stretch>
              <a:fillRect/>
            </a:stretch>
          </a:blipFill>
          <a:ln>
            <a:noFill/>
          </a:ln>
        </p:spPr>
        <p:txBody>
          <a:bodyPr/>
          <a:lstStyle/>
          <a:p>
            <a:endParaRPr lang="en-CA"/>
          </a:p>
        </p:txBody>
      </p:sp>
      <p:grpSp>
        <p:nvGrpSpPr>
          <p:cNvPr id="124" name="Google Shape;124;p3"/>
          <p:cNvGrpSpPr/>
          <p:nvPr/>
        </p:nvGrpSpPr>
        <p:grpSpPr>
          <a:xfrm>
            <a:off x="0" y="6527724"/>
            <a:ext cx="18359257" cy="3759373"/>
            <a:chOff x="0" y="-38100"/>
            <a:chExt cx="5271710" cy="1059904"/>
          </a:xfrm>
        </p:grpSpPr>
        <p:sp>
          <p:nvSpPr>
            <p:cNvPr id="125" name="Google Shape;125;p3"/>
            <p:cNvSpPr/>
            <p:nvPr/>
          </p:nvSpPr>
          <p:spPr>
            <a:xfrm>
              <a:off x="0" y="0"/>
              <a:ext cx="5271710" cy="1021804"/>
            </a:xfrm>
            <a:custGeom>
              <a:avLst/>
              <a:gdLst/>
              <a:ahLst/>
              <a:cxnLst/>
              <a:rect l="l" t="t" r="r" b="b"/>
              <a:pathLst>
                <a:path w="5271710" h="1021804" extrusionOk="0">
                  <a:moveTo>
                    <a:pt x="0" y="0"/>
                  </a:moveTo>
                  <a:lnTo>
                    <a:pt x="5271710" y="0"/>
                  </a:lnTo>
                  <a:lnTo>
                    <a:pt x="5271710" y="1021804"/>
                  </a:lnTo>
                  <a:lnTo>
                    <a:pt x="0" y="1021804"/>
                  </a:lnTo>
                  <a:close/>
                </a:path>
              </a:pathLst>
            </a:custGeom>
            <a:solidFill>
              <a:srgbClr val="FFD7AF"/>
            </a:solidFill>
            <a:ln>
              <a:noFill/>
            </a:ln>
          </p:spPr>
          <p:txBody>
            <a:bodyPr/>
            <a:lstStyle/>
            <a:p>
              <a:endParaRPr lang="en-CA"/>
            </a:p>
          </p:txBody>
        </p:sp>
        <p:sp>
          <p:nvSpPr>
            <p:cNvPr id="126" name="Google Shape;126;p3"/>
            <p:cNvSpPr txBox="1"/>
            <p:nvPr/>
          </p:nvSpPr>
          <p:spPr>
            <a:xfrm>
              <a:off x="0" y="-38100"/>
              <a:ext cx="5271709" cy="1059904"/>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7" name="Google Shape;127;p3"/>
          <p:cNvSpPr/>
          <p:nvPr/>
        </p:nvSpPr>
        <p:spPr>
          <a:xfrm>
            <a:off x="72528" y="111218"/>
            <a:ext cx="9121055" cy="6635567"/>
          </a:xfrm>
          <a:custGeom>
            <a:avLst/>
            <a:gdLst/>
            <a:ahLst/>
            <a:cxnLst/>
            <a:rect l="l" t="t" r="r" b="b"/>
            <a:pathLst>
              <a:path w="9121055" h="6635567" extrusionOk="0">
                <a:moveTo>
                  <a:pt x="0" y="0"/>
                </a:moveTo>
                <a:lnTo>
                  <a:pt x="9121055" y="0"/>
                </a:lnTo>
                <a:lnTo>
                  <a:pt x="9121055" y="6635567"/>
                </a:lnTo>
                <a:lnTo>
                  <a:pt x="0" y="6635567"/>
                </a:lnTo>
                <a:lnTo>
                  <a:pt x="0" y="0"/>
                </a:lnTo>
                <a:close/>
              </a:path>
            </a:pathLst>
          </a:custGeom>
          <a:blipFill rotWithShape="1">
            <a:blip r:embed="rId4">
              <a:alphaModFix/>
            </a:blip>
            <a:stretch>
              <a:fillRect/>
            </a:stretch>
          </a:blipFill>
          <a:ln>
            <a:noFill/>
          </a:ln>
        </p:spPr>
        <p:txBody>
          <a:bodyPr/>
          <a:lstStyle/>
          <a:p>
            <a:endParaRPr lang="en-CA"/>
          </a:p>
        </p:txBody>
      </p:sp>
      <p:sp>
        <p:nvSpPr>
          <p:cNvPr id="128" name="Google Shape;128;p3"/>
          <p:cNvSpPr/>
          <p:nvPr/>
        </p:nvSpPr>
        <p:spPr>
          <a:xfrm>
            <a:off x="3801701" y="2773898"/>
            <a:ext cx="10684599" cy="6731297"/>
          </a:xfrm>
          <a:custGeom>
            <a:avLst/>
            <a:gdLst/>
            <a:ahLst/>
            <a:cxnLst/>
            <a:rect l="l" t="t" r="r" b="b"/>
            <a:pathLst>
              <a:path w="10684599" h="6731297" extrusionOk="0">
                <a:moveTo>
                  <a:pt x="0" y="0"/>
                </a:moveTo>
                <a:lnTo>
                  <a:pt x="10684598" y="0"/>
                </a:lnTo>
                <a:lnTo>
                  <a:pt x="10684598" y="6731297"/>
                </a:lnTo>
                <a:lnTo>
                  <a:pt x="0" y="6731297"/>
                </a:lnTo>
                <a:lnTo>
                  <a:pt x="0" y="0"/>
                </a:lnTo>
                <a:close/>
              </a:path>
            </a:pathLst>
          </a:custGeom>
          <a:blipFill rotWithShape="1">
            <a:blip r:embed="rId5">
              <a:alphaModFix/>
            </a:blip>
            <a:stretch>
              <a:fillRect/>
            </a:stretch>
          </a:blipFill>
          <a:ln>
            <a:noFill/>
          </a:ln>
        </p:spPr>
        <p:txBody>
          <a:bodyPr/>
          <a:lstStyle/>
          <a:p>
            <a:endParaRPr lang="en-CA"/>
          </a:p>
        </p:txBody>
      </p:sp>
      <p:sp>
        <p:nvSpPr>
          <p:cNvPr id="129" name="Google Shape;129;p3"/>
          <p:cNvSpPr/>
          <p:nvPr/>
        </p:nvSpPr>
        <p:spPr>
          <a:xfrm flipH="1">
            <a:off x="13667127" y="1528702"/>
            <a:ext cx="5484884" cy="8758298"/>
          </a:xfrm>
          <a:custGeom>
            <a:avLst/>
            <a:gdLst/>
            <a:ahLst/>
            <a:cxnLst/>
            <a:rect l="l" t="t" r="r" b="b"/>
            <a:pathLst>
              <a:path w="5484884" h="8758298" extrusionOk="0">
                <a:moveTo>
                  <a:pt x="5484884" y="0"/>
                </a:moveTo>
                <a:lnTo>
                  <a:pt x="0" y="0"/>
                </a:lnTo>
                <a:lnTo>
                  <a:pt x="0" y="8758298"/>
                </a:lnTo>
                <a:lnTo>
                  <a:pt x="5484884" y="8758298"/>
                </a:lnTo>
                <a:lnTo>
                  <a:pt x="5484884" y="0"/>
                </a:lnTo>
                <a:close/>
              </a:path>
            </a:pathLst>
          </a:custGeom>
          <a:blipFill rotWithShape="1">
            <a:blip r:embed="rId6">
              <a:alphaModFix/>
            </a:blip>
            <a:stretch>
              <a:fillRect/>
            </a:stretch>
          </a:blipFill>
          <a:ln>
            <a:noFill/>
          </a:ln>
        </p:spPr>
        <p:txBody>
          <a:bodyPr/>
          <a:lstStyle/>
          <a:p>
            <a:endParaRPr lang="en-CA"/>
          </a:p>
        </p:txBody>
      </p:sp>
      <p:sp>
        <p:nvSpPr>
          <p:cNvPr id="130" name="Google Shape;130;p3"/>
          <p:cNvSpPr/>
          <p:nvPr/>
        </p:nvSpPr>
        <p:spPr>
          <a:xfrm>
            <a:off x="1328035" y="6139546"/>
            <a:ext cx="4109657" cy="4114800"/>
          </a:xfrm>
          <a:custGeom>
            <a:avLst/>
            <a:gdLst/>
            <a:ahLst/>
            <a:cxnLst/>
            <a:rect l="l" t="t" r="r" b="b"/>
            <a:pathLst>
              <a:path w="4109657" h="4114800" extrusionOk="0">
                <a:moveTo>
                  <a:pt x="0" y="0"/>
                </a:moveTo>
                <a:lnTo>
                  <a:pt x="4109656" y="0"/>
                </a:lnTo>
                <a:lnTo>
                  <a:pt x="4109656" y="4114800"/>
                </a:lnTo>
                <a:lnTo>
                  <a:pt x="0" y="4114800"/>
                </a:lnTo>
                <a:lnTo>
                  <a:pt x="0" y="0"/>
                </a:lnTo>
                <a:close/>
              </a:path>
            </a:pathLst>
          </a:custGeom>
          <a:blipFill rotWithShape="1">
            <a:blip r:embed="rId7">
              <a:alphaModFix/>
            </a:blip>
            <a:stretch>
              <a:fillRect/>
            </a:stretch>
          </a:blipFill>
          <a:ln>
            <a:noFill/>
          </a:ln>
        </p:spPr>
        <p:txBody>
          <a:bodyPr/>
          <a:lstStyle/>
          <a:p>
            <a:endParaRPr lang="en-CA"/>
          </a:p>
        </p:txBody>
      </p:sp>
      <p:sp>
        <p:nvSpPr>
          <p:cNvPr id="131" name="Google Shape;131;p3"/>
          <p:cNvSpPr txBox="1"/>
          <p:nvPr/>
        </p:nvSpPr>
        <p:spPr>
          <a:xfrm>
            <a:off x="5473266" y="5143961"/>
            <a:ext cx="7412700" cy="2955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800" i="0" u="none" strike="noStrike" cap="none">
                <a:solidFill>
                  <a:srgbClr val="B76458"/>
                </a:solidFill>
                <a:latin typeface="Oswald"/>
                <a:ea typeface="Oswald"/>
                <a:cs typeface="Oswald"/>
                <a:sym typeface="Oswald"/>
              </a:rPr>
              <a:t>For the next few weeks, we’re going to be talking about being an awesome student. </a:t>
            </a:r>
            <a:endParaRPr>
              <a:latin typeface="Oswald"/>
              <a:ea typeface="Oswald"/>
              <a:cs typeface="Oswald"/>
              <a:sym typeface="Oswald"/>
            </a:endParaRPr>
          </a:p>
          <a:p>
            <a:pPr marL="0" marR="0" lvl="0" indent="0" algn="ctr" rtl="0">
              <a:lnSpc>
                <a:spcPct val="100000"/>
              </a:lnSpc>
              <a:spcBef>
                <a:spcPts val="0"/>
              </a:spcBef>
              <a:spcAft>
                <a:spcPts val="0"/>
              </a:spcAft>
              <a:buNone/>
            </a:pPr>
            <a:endParaRPr sz="4800" b="0" i="0" u="none" strike="noStrike" cap="none">
              <a:solidFill>
                <a:srgbClr val="B76458"/>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135"/>
        <p:cNvGrpSpPr/>
        <p:nvPr/>
      </p:nvGrpSpPr>
      <p:grpSpPr>
        <a:xfrm>
          <a:off x="0" y="0"/>
          <a:ext cx="0" cy="0"/>
          <a:chOff x="0" y="0"/>
          <a:chExt cx="0" cy="0"/>
        </a:xfrm>
      </p:grpSpPr>
      <p:grpSp>
        <p:nvGrpSpPr>
          <p:cNvPr id="136" name="Google Shape;136;p4"/>
          <p:cNvGrpSpPr/>
          <p:nvPr/>
        </p:nvGrpSpPr>
        <p:grpSpPr>
          <a:xfrm>
            <a:off x="-864011" y="7924176"/>
            <a:ext cx="20016026" cy="2362824"/>
            <a:chOff x="0" y="-38100"/>
            <a:chExt cx="5271710" cy="622307"/>
          </a:xfrm>
        </p:grpSpPr>
        <p:sp>
          <p:nvSpPr>
            <p:cNvPr id="137" name="Google Shape;137;p4"/>
            <p:cNvSpPr/>
            <p:nvPr/>
          </p:nvSpPr>
          <p:spPr>
            <a:xfrm>
              <a:off x="0" y="0"/>
              <a:ext cx="5271710" cy="584207"/>
            </a:xfrm>
            <a:custGeom>
              <a:avLst/>
              <a:gdLst/>
              <a:ahLst/>
              <a:cxnLst/>
              <a:rect l="l" t="t" r="r" b="b"/>
              <a:pathLst>
                <a:path w="5271710" h="584207" extrusionOk="0">
                  <a:moveTo>
                    <a:pt x="0" y="0"/>
                  </a:moveTo>
                  <a:lnTo>
                    <a:pt x="5271710" y="0"/>
                  </a:lnTo>
                  <a:lnTo>
                    <a:pt x="5271710" y="584207"/>
                  </a:lnTo>
                  <a:lnTo>
                    <a:pt x="0" y="584207"/>
                  </a:lnTo>
                  <a:close/>
                </a:path>
              </a:pathLst>
            </a:custGeom>
            <a:solidFill>
              <a:srgbClr val="FFD7AF"/>
            </a:solidFill>
            <a:ln>
              <a:noFill/>
            </a:ln>
          </p:spPr>
          <p:txBody>
            <a:bodyPr/>
            <a:lstStyle/>
            <a:p>
              <a:endParaRPr lang="en-CA"/>
            </a:p>
          </p:txBody>
        </p:sp>
        <p:sp>
          <p:nvSpPr>
            <p:cNvPr id="138" name="Google Shape;138;p4"/>
            <p:cNvSpPr txBox="1"/>
            <p:nvPr/>
          </p:nvSpPr>
          <p:spPr>
            <a:xfrm>
              <a:off x="0" y="-38100"/>
              <a:ext cx="5271709" cy="62230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9" name="Google Shape;139;p4"/>
          <p:cNvSpPr/>
          <p:nvPr/>
        </p:nvSpPr>
        <p:spPr>
          <a:xfrm flipH="1">
            <a:off x="13511458" y="1152525"/>
            <a:ext cx="5484884" cy="8758298"/>
          </a:xfrm>
          <a:custGeom>
            <a:avLst/>
            <a:gdLst/>
            <a:ahLst/>
            <a:cxnLst/>
            <a:rect l="l" t="t" r="r" b="b"/>
            <a:pathLst>
              <a:path w="5484884" h="8758298" extrusionOk="0">
                <a:moveTo>
                  <a:pt x="5484884" y="0"/>
                </a:moveTo>
                <a:lnTo>
                  <a:pt x="0" y="0"/>
                </a:lnTo>
                <a:lnTo>
                  <a:pt x="0" y="8758298"/>
                </a:lnTo>
                <a:lnTo>
                  <a:pt x="5484884" y="8758298"/>
                </a:lnTo>
                <a:lnTo>
                  <a:pt x="5484884" y="0"/>
                </a:lnTo>
                <a:close/>
              </a:path>
            </a:pathLst>
          </a:custGeom>
          <a:blipFill rotWithShape="1">
            <a:blip r:embed="rId3">
              <a:alphaModFix/>
            </a:blip>
            <a:stretch>
              <a:fillRect/>
            </a:stretch>
          </a:blipFill>
          <a:ln>
            <a:noFill/>
          </a:ln>
        </p:spPr>
        <p:txBody>
          <a:bodyPr/>
          <a:lstStyle/>
          <a:p>
            <a:endParaRPr lang="en-CA"/>
          </a:p>
        </p:txBody>
      </p:sp>
      <p:sp>
        <p:nvSpPr>
          <p:cNvPr id="140" name="Google Shape;140;p4"/>
          <p:cNvSpPr/>
          <p:nvPr/>
        </p:nvSpPr>
        <p:spPr>
          <a:xfrm>
            <a:off x="1395548" y="3893271"/>
            <a:ext cx="4812306" cy="4929379"/>
          </a:xfrm>
          <a:custGeom>
            <a:avLst/>
            <a:gdLst/>
            <a:ahLst/>
            <a:cxnLst/>
            <a:rect l="l" t="t" r="r" b="b"/>
            <a:pathLst>
              <a:path w="4812306" h="4929379" extrusionOk="0">
                <a:moveTo>
                  <a:pt x="0" y="0"/>
                </a:moveTo>
                <a:lnTo>
                  <a:pt x="4812306" y="0"/>
                </a:lnTo>
                <a:lnTo>
                  <a:pt x="4812306" y="4929379"/>
                </a:lnTo>
                <a:lnTo>
                  <a:pt x="0" y="4929379"/>
                </a:lnTo>
                <a:lnTo>
                  <a:pt x="0" y="0"/>
                </a:lnTo>
                <a:close/>
              </a:path>
            </a:pathLst>
          </a:custGeom>
          <a:blipFill rotWithShape="1">
            <a:blip r:embed="rId4">
              <a:alphaModFix/>
            </a:blip>
            <a:stretch>
              <a:fillRect/>
            </a:stretch>
          </a:blipFill>
          <a:ln>
            <a:noFill/>
          </a:ln>
        </p:spPr>
        <p:txBody>
          <a:bodyPr/>
          <a:lstStyle/>
          <a:p>
            <a:endParaRPr lang="en-CA"/>
          </a:p>
        </p:txBody>
      </p:sp>
      <p:sp>
        <p:nvSpPr>
          <p:cNvPr id="141" name="Google Shape;141;p4"/>
          <p:cNvSpPr/>
          <p:nvPr/>
        </p:nvSpPr>
        <p:spPr>
          <a:xfrm>
            <a:off x="3801701" y="2773898"/>
            <a:ext cx="10684599" cy="6731297"/>
          </a:xfrm>
          <a:custGeom>
            <a:avLst/>
            <a:gdLst/>
            <a:ahLst/>
            <a:cxnLst/>
            <a:rect l="l" t="t" r="r" b="b"/>
            <a:pathLst>
              <a:path w="10684599" h="6731297" extrusionOk="0">
                <a:moveTo>
                  <a:pt x="0" y="0"/>
                </a:moveTo>
                <a:lnTo>
                  <a:pt x="10684598" y="0"/>
                </a:lnTo>
                <a:lnTo>
                  <a:pt x="10684598" y="6731297"/>
                </a:lnTo>
                <a:lnTo>
                  <a:pt x="0" y="6731297"/>
                </a:lnTo>
                <a:lnTo>
                  <a:pt x="0" y="0"/>
                </a:lnTo>
                <a:close/>
              </a:path>
            </a:pathLst>
          </a:custGeom>
          <a:blipFill rotWithShape="1">
            <a:blip r:embed="rId5">
              <a:alphaModFix/>
            </a:blip>
            <a:stretch>
              <a:fillRect/>
            </a:stretch>
          </a:blipFill>
          <a:ln>
            <a:noFill/>
          </a:ln>
        </p:spPr>
        <p:txBody>
          <a:bodyPr/>
          <a:lstStyle/>
          <a:p>
            <a:endParaRPr lang="en-CA"/>
          </a:p>
        </p:txBody>
      </p:sp>
      <p:sp>
        <p:nvSpPr>
          <p:cNvPr id="142" name="Google Shape;142;p4"/>
          <p:cNvSpPr txBox="1"/>
          <p:nvPr/>
        </p:nvSpPr>
        <p:spPr>
          <a:xfrm>
            <a:off x="4586538" y="872600"/>
            <a:ext cx="9114900" cy="1477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600" b="1" i="0" u="none" strike="noStrike" cap="none">
                <a:solidFill>
                  <a:srgbClr val="B76458"/>
                </a:solidFill>
                <a:latin typeface="Oswald"/>
                <a:ea typeface="Oswald"/>
                <a:cs typeface="Oswald"/>
                <a:sym typeface="Oswald"/>
              </a:rPr>
              <a:t>Big </a:t>
            </a:r>
            <a:r>
              <a:rPr lang="en-US" sz="9600" b="1">
                <a:solidFill>
                  <a:srgbClr val="B76458"/>
                </a:solidFill>
                <a:latin typeface="Oswald"/>
                <a:ea typeface="Oswald"/>
                <a:cs typeface="Oswald"/>
                <a:sym typeface="Oswald"/>
              </a:rPr>
              <a:t>Q</a:t>
            </a:r>
            <a:r>
              <a:rPr lang="en-US" sz="9600" b="1" i="0" u="none" strike="noStrike" cap="none">
                <a:solidFill>
                  <a:srgbClr val="B76458"/>
                </a:solidFill>
                <a:latin typeface="Oswald"/>
                <a:ea typeface="Oswald"/>
                <a:cs typeface="Oswald"/>
                <a:sym typeface="Oswald"/>
              </a:rPr>
              <a:t>uestion</a:t>
            </a:r>
            <a:endParaRPr sz="9600" b="1">
              <a:latin typeface="Oswald"/>
              <a:ea typeface="Oswald"/>
              <a:cs typeface="Oswald"/>
              <a:sym typeface="Oswald"/>
            </a:endParaRPr>
          </a:p>
        </p:txBody>
      </p:sp>
      <p:sp>
        <p:nvSpPr>
          <p:cNvPr id="143" name="Google Shape;143;p4"/>
          <p:cNvSpPr txBox="1"/>
          <p:nvPr/>
        </p:nvSpPr>
        <p:spPr>
          <a:xfrm>
            <a:off x="5072009" y="4470131"/>
            <a:ext cx="8144100" cy="32505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8799" i="0" u="none" strike="noStrike" cap="none">
                <a:solidFill>
                  <a:srgbClr val="4B3838"/>
                </a:solidFill>
                <a:latin typeface="Oswald"/>
                <a:ea typeface="Oswald"/>
                <a:cs typeface="Oswald"/>
                <a:sym typeface="Oswald"/>
              </a:rPr>
              <a:t>Why do we go to school?</a:t>
            </a:r>
            <a:endParaRPr>
              <a:latin typeface="Oswald"/>
              <a:ea typeface="Oswald"/>
              <a:cs typeface="Oswald"/>
              <a:sym typeface="Oswald"/>
            </a:endParaRPr>
          </a:p>
        </p:txBody>
      </p:sp>
      <p:sp>
        <p:nvSpPr>
          <p:cNvPr id="144" name="Google Shape;144;p4"/>
          <p:cNvSpPr/>
          <p:nvPr/>
        </p:nvSpPr>
        <p:spPr>
          <a:xfrm>
            <a:off x="13216091" y="5091605"/>
            <a:ext cx="5072009" cy="5195400"/>
          </a:xfrm>
          <a:custGeom>
            <a:avLst/>
            <a:gdLst/>
            <a:ahLst/>
            <a:cxnLst/>
            <a:rect l="l" t="t" r="r" b="b"/>
            <a:pathLst>
              <a:path w="5072009" h="5195400" extrusionOk="0">
                <a:moveTo>
                  <a:pt x="0" y="0"/>
                </a:moveTo>
                <a:lnTo>
                  <a:pt x="5072009" y="0"/>
                </a:lnTo>
                <a:lnTo>
                  <a:pt x="5072009" y="5195401"/>
                </a:lnTo>
                <a:lnTo>
                  <a:pt x="0" y="5195401"/>
                </a:lnTo>
                <a:lnTo>
                  <a:pt x="0" y="0"/>
                </a:lnTo>
                <a:close/>
              </a:path>
            </a:pathLst>
          </a:custGeom>
          <a:blipFill rotWithShape="1">
            <a:blip r:embed="rId4">
              <a:alphaModFix/>
            </a:blip>
            <a:stretch>
              <a:fillRect/>
            </a:stretch>
          </a:blipFill>
          <a:ln>
            <a:noFill/>
          </a:ln>
        </p:spPr>
        <p:txBody>
          <a:bodyPr/>
          <a:lstStyle/>
          <a:p>
            <a:endParaRPr lang="en-CA"/>
          </a:p>
        </p:txBody>
      </p:sp>
      <p:pic>
        <p:nvPicPr>
          <p:cNvPr id="145" name="Google Shape;145;p4" descr="School Building Vector Clipart image - Free stock photo - Public ..."/>
          <p:cNvPicPr preferRelativeResize="0"/>
          <p:nvPr/>
        </p:nvPicPr>
        <p:blipFill>
          <a:blip r:embed="rId6">
            <a:alphaModFix/>
          </a:blip>
          <a:stretch>
            <a:fillRect/>
          </a:stretch>
        </p:blipFill>
        <p:spPr>
          <a:xfrm>
            <a:off x="625075" y="6415749"/>
            <a:ext cx="6353249" cy="3583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149"/>
        <p:cNvGrpSpPr/>
        <p:nvPr/>
      </p:nvGrpSpPr>
      <p:grpSpPr>
        <a:xfrm>
          <a:off x="0" y="0"/>
          <a:ext cx="0" cy="0"/>
          <a:chOff x="0" y="0"/>
          <a:chExt cx="0" cy="0"/>
        </a:xfrm>
      </p:grpSpPr>
      <p:sp>
        <p:nvSpPr>
          <p:cNvPr id="150" name="Google Shape;150;p5"/>
          <p:cNvSpPr txBox="1"/>
          <p:nvPr/>
        </p:nvSpPr>
        <p:spPr>
          <a:xfrm>
            <a:off x="4475925" y="728911"/>
            <a:ext cx="9114900" cy="1108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7200" i="0" u="none" strike="noStrike" cap="none">
                <a:solidFill>
                  <a:srgbClr val="B76458"/>
                </a:solidFill>
                <a:latin typeface="Oswald"/>
                <a:ea typeface="Oswald"/>
                <a:cs typeface="Oswald"/>
                <a:sym typeface="Oswald"/>
              </a:rPr>
              <a:t>Why do we go to school?</a:t>
            </a:r>
            <a:endParaRPr sz="7200">
              <a:latin typeface="Oswald"/>
              <a:ea typeface="Oswald"/>
              <a:cs typeface="Oswald"/>
              <a:sym typeface="Oswald"/>
            </a:endParaRPr>
          </a:p>
        </p:txBody>
      </p:sp>
      <p:grpSp>
        <p:nvGrpSpPr>
          <p:cNvPr id="151" name="Google Shape;151;p5"/>
          <p:cNvGrpSpPr/>
          <p:nvPr/>
        </p:nvGrpSpPr>
        <p:grpSpPr>
          <a:xfrm>
            <a:off x="0" y="9376351"/>
            <a:ext cx="18288089" cy="874069"/>
            <a:chOff x="0" y="-38100"/>
            <a:chExt cx="5271710" cy="309033"/>
          </a:xfrm>
        </p:grpSpPr>
        <p:sp>
          <p:nvSpPr>
            <p:cNvPr id="152" name="Google Shape;152;p5"/>
            <p:cNvSpPr/>
            <p:nvPr/>
          </p:nvSpPr>
          <p:spPr>
            <a:xfrm>
              <a:off x="0" y="0"/>
              <a:ext cx="5271710" cy="270933"/>
            </a:xfrm>
            <a:custGeom>
              <a:avLst/>
              <a:gdLst/>
              <a:ahLst/>
              <a:cxnLst/>
              <a:rect l="l" t="t" r="r" b="b"/>
              <a:pathLst>
                <a:path w="5271710" h="270933" extrusionOk="0">
                  <a:moveTo>
                    <a:pt x="0" y="0"/>
                  </a:moveTo>
                  <a:lnTo>
                    <a:pt x="5271710" y="0"/>
                  </a:lnTo>
                  <a:lnTo>
                    <a:pt x="5271710" y="270933"/>
                  </a:lnTo>
                  <a:lnTo>
                    <a:pt x="0" y="270933"/>
                  </a:lnTo>
                  <a:close/>
                </a:path>
              </a:pathLst>
            </a:custGeom>
            <a:solidFill>
              <a:srgbClr val="FFD7AF"/>
            </a:solidFill>
            <a:ln>
              <a:noFill/>
            </a:ln>
          </p:spPr>
          <p:txBody>
            <a:bodyPr/>
            <a:lstStyle/>
            <a:p>
              <a:endParaRPr lang="en-CA"/>
            </a:p>
          </p:txBody>
        </p:sp>
        <p:sp>
          <p:nvSpPr>
            <p:cNvPr id="153" name="Google Shape;153;p5"/>
            <p:cNvSpPr txBox="1"/>
            <p:nvPr/>
          </p:nvSpPr>
          <p:spPr>
            <a:xfrm>
              <a:off x="0" y="-38100"/>
              <a:ext cx="5271709" cy="30903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4" name="Google Shape;154;p5"/>
          <p:cNvGrpSpPr/>
          <p:nvPr/>
        </p:nvGrpSpPr>
        <p:grpSpPr>
          <a:xfrm>
            <a:off x="2426623" y="2971850"/>
            <a:ext cx="3771901" cy="983093"/>
            <a:chOff x="0" y="-38100"/>
            <a:chExt cx="993423" cy="258922"/>
          </a:xfrm>
        </p:grpSpPr>
        <p:sp>
          <p:nvSpPr>
            <p:cNvPr id="155" name="Google Shape;155;p5"/>
            <p:cNvSpPr/>
            <p:nvPr/>
          </p:nvSpPr>
          <p:spPr>
            <a:xfrm>
              <a:off x="0" y="0"/>
              <a:ext cx="993423" cy="220822"/>
            </a:xfrm>
            <a:custGeom>
              <a:avLst/>
              <a:gdLst/>
              <a:ahLst/>
              <a:cxnLst/>
              <a:rect l="l" t="t" r="r" b="b"/>
              <a:pathLst>
                <a:path w="993423" h="220822" extrusionOk="0">
                  <a:moveTo>
                    <a:pt x="36945" y="0"/>
                  </a:moveTo>
                  <a:lnTo>
                    <a:pt x="956477" y="0"/>
                  </a:lnTo>
                  <a:cubicBezTo>
                    <a:pt x="976882" y="0"/>
                    <a:pt x="993423" y="16541"/>
                    <a:pt x="993423" y="36945"/>
                  </a:cubicBezTo>
                  <a:lnTo>
                    <a:pt x="993423" y="183876"/>
                  </a:lnTo>
                  <a:cubicBezTo>
                    <a:pt x="993423" y="204281"/>
                    <a:pt x="976882" y="220822"/>
                    <a:pt x="956477" y="220822"/>
                  </a:cubicBezTo>
                  <a:lnTo>
                    <a:pt x="36945" y="220822"/>
                  </a:lnTo>
                  <a:cubicBezTo>
                    <a:pt x="16541" y="220822"/>
                    <a:pt x="0" y="204281"/>
                    <a:pt x="0" y="183876"/>
                  </a:cubicBezTo>
                  <a:lnTo>
                    <a:pt x="0" y="36945"/>
                  </a:lnTo>
                  <a:cubicBezTo>
                    <a:pt x="0" y="16541"/>
                    <a:pt x="16541" y="0"/>
                    <a:pt x="36945" y="0"/>
                  </a:cubicBezTo>
                  <a:close/>
                </a:path>
              </a:pathLst>
            </a:custGeom>
            <a:solidFill>
              <a:srgbClr val="DEA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txBox="1"/>
            <p:nvPr/>
          </p:nvSpPr>
          <p:spPr>
            <a:xfrm>
              <a:off x="0" y="-38100"/>
              <a:ext cx="993423" cy="25892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7" name="Google Shape;157;p5"/>
          <p:cNvGrpSpPr/>
          <p:nvPr/>
        </p:nvGrpSpPr>
        <p:grpSpPr>
          <a:xfrm>
            <a:off x="1028700" y="3027076"/>
            <a:ext cx="1017301" cy="1017301"/>
            <a:chOff x="0" y="0"/>
            <a:chExt cx="812800" cy="812800"/>
          </a:xfrm>
        </p:grpSpPr>
        <p:sp>
          <p:nvSpPr>
            <p:cNvPr id="158" name="Google Shape;15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A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0" name="Google Shape;160;p5"/>
          <p:cNvSpPr txBox="1"/>
          <p:nvPr/>
        </p:nvSpPr>
        <p:spPr>
          <a:xfrm>
            <a:off x="2965637" y="3230264"/>
            <a:ext cx="2939700" cy="61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999" i="0" u="none" strike="noStrike" cap="none">
                <a:solidFill>
                  <a:srgbClr val="FFEDDC"/>
                </a:solidFill>
                <a:latin typeface="Oswald"/>
                <a:ea typeface="Oswald"/>
                <a:cs typeface="Oswald"/>
                <a:sym typeface="Oswald"/>
              </a:rPr>
              <a:t>wisdom</a:t>
            </a:r>
            <a:endParaRPr>
              <a:latin typeface="Oswald"/>
              <a:ea typeface="Oswald"/>
              <a:cs typeface="Oswald"/>
              <a:sym typeface="Oswald"/>
            </a:endParaRPr>
          </a:p>
        </p:txBody>
      </p:sp>
      <p:sp>
        <p:nvSpPr>
          <p:cNvPr id="161" name="Google Shape;161;p5"/>
          <p:cNvSpPr txBox="1"/>
          <p:nvPr/>
        </p:nvSpPr>
        <p:spPr>
          <a:xfrm>
            <a:off x="6579524" y="2741342"/>
            <a:ext cx="7277100" cy="1723549"/>
          </a:xfrm>
          <a:prstGeom prst="rect">
            <a:avLst/>
          </a:prstGeom>
          <a:noFill/>
          <a:ln>
            <a:noFill/>
          </a:ln>
        </p:spPr>
        <p:txBody>
          <a:bodyPr spcFirstLastPara="1" wrap="square" lIns="0" tIns="0" rIns="0" bIns="0" anchor="t" anchorCtr="0">
            <a:spAutoFit/>
          </a:bodyPr>
          <a:lstStyle/>
          <a:p>
            <a:pPr lvl="0" algn="ctr">
              <a:lnSpc>
                <a:spcPct val="140000"/>
              </a:lnSpc>
            </a:pPr>
            <a:r>
              <a:rPr lang="en-US" sz="4000" dirty="0">
                <a:solidFill>
                  <a:srgbClr val="4B3838"/>
                </a:solidFill>
                <a:latin typeface="Oswald"/>
                <a:ea typeface="Oswald"/>
                <a:cs typeface="Oswald"/>
                <a:sym typeface="Oswald"/>
              </a:rPr>
              <a:t>God uses our school to give us </a:t>
            </a:r>
          </a:p>
          <a:p>
            <a:pPr lvl="0" algn="ctr">
              <a:lnSpc>
                <a:spcPct val="140000"/>
              </a:lnSpc>
            </a:pPr>
            <a:r>
              <a:rPr lang="en-US" sz="4000" dirty="0">
                <a:solidFill>
                  <a:srgbClr val="4B3838"/>
                </a:solidFill>
                <a:latin typeface="Oswald"/>
                <a:ea typeface="Oswald"/>
                <a:cs typeface="Oswald"/>
                <a:sym typeface="Oswald"/>
              </a:rPr>
              <a:t>WISDOM</a:t>
            </a:r>
            <a:endParaRPr sz="4000" dirty="0">
              <a:latin typeface="Oswald"/>
              <a:ea typeface="Oswald"/>
              <a:cs typeface="Oswald"/>
              <a:sym typeface="Oswald"/>
            </a:endParaRPr>
          </a:p>
        </p:txBody>
      </p:sp>
      <p:grpSp>
        <p:nvGrpSpPr>
          <p:cNvPr id="162" name="Google Shape;162;p5"/>
          <p:cNvGrpSpPr/>
          <p:nvPr/>
        </p:nvGrpSpPr>
        <p:grpSpPr>
          <a:xfrm>
            <a:off x="2965617" y="4917141"/>
            <a:ext cx="4119844" cy="1235924"/>
            <a:chOff x="0" y="-38100"/>
            <a:chExt cx="1085062" cy="325511"/>
          </a:xfrm>
        </p:grpSpPr>
        <p:sp>
          <p:nvSpPr>
            <p:cNvPr id="163" name="Google Shape;163;p5"/>
            <p:cNvSpPr/>
            <p:nvPr/>
          </p:nvSpPr>
          <p:spPr>
            <a:xfrm>
              <a:off x="0" y="0"/>
              <a:ext cx="1085062" cy="287411"/>
            </a:xfrm>
            <a:custGeom>
              <a:avLst/>
              <a:gdLst/>
              <a:ahLst/>
              <a:cxnLst/>
              <a:rect l="l" t="t" r="r" b="b"/>
              <a:pathLst>
                <a:path w="1085062" h="287411" extrusionOk="0">
                  <a:moveTo>
                    <a:pt x="33825" y="0"/>
                  </a:moveTo>
                  <a:lnTo>
                    <a:pt x="1051237" y="0"/>
                  </a:lnTo>
                  <a:cubicBezTo>
                    <a:pt x="1060208" y="0"/>
                    <a:pt x="1068811" y="3564"/>
                    <a:pt x="1075155" y="9907"/>
                  </a:cubicBezTo>
                  <a:cubicBezTo>
                    <a:pt x="1081498" y="16251"/>
                    <a:pt x="1085062" y="24854"/>
                    <a:pt x="1085062" y="33825"/>
                  </a:cubicBezTo>
                  <a:lnTo>
                    <a:pt x="1085062" y="253586"/>
                  </a:lnTo>
                  <a:cubicBezTo>
                    <a:pt x="1085062" y="272267"/>
                    <a:pt x="1069918" y="287411"/>
                    <a:pt x="1051237" y="287411"/>
                  </a:cubicBezTo>
                  <a:lnTo>
                    <a:pt x="33825" y="287411"/>
                  </a:lnTo>
                  <a:cubicBezTo>
                    <a:pt x="15144" y="287411"/>
                    <a:pt x="0" y="272267"/>
                    <a:pt x="0" y="253586"/>
                  </a:cubicBezTo>
                  <a:lnTo>
                    <a:pt x="0" y="33825"/>
                  </a:lnTo>
                  <a:cubicBezTo>
                    <a:pt x="0" y="15144"/>
                    <a:pt x="15144" y="0"/>
                    <a:pt x="33825" y="0"/>
                  </a:cubicBezTo>
                  <a:close/>
                </a:path>
              </a:pathLst>
            </a:custGeom>
            <a:solidFill>
              <a:srgbClr val="FEA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txBox="1"/>
            <p:nvPr/>
          </p:nvSpPr>
          <p:spPr>
            <a:xfrm>
              <a:off x="0" y="-38100"/>
              <a:ext cx="1085062" cy="32551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5" name="Google Shape;165;p5"/>
          <p:cNvGrpSpPr/>
          <p:nvPr/>
        </p:nvGrpSpPr>
        <p:grpSpPr>
          <a:xfrm>
            <a:off x="1537350" y="5143500"/>
            <a:ext cx="1017301" cy="1017301"/>
            <a:chOff x="0" y="0"/>
            <a:chExt cx="812800" cy="812800"/>
          </a:xfrm>
        </p:grpSpPr>
        <p:sp>
          <p:nvSpPr>
            <p:cNvPr id="166" name="Google Shape;166;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A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8" name="Google Shape;168;p5"/>
          <p:cNvSpPr txBox="1"/>
          <p:nvPr/>
        </p:nvSpPr>
        <p:spPr>
          <a:xfrm>
            <a:off x="3810826" y="5241063"/>
            <a:ext cx="2939700" cy="61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999" i="0" u="none" strike="noStrike" cap="none">
                <a:solidFill>
                  <a:srgbClr val="FFEDDC"/>
                </a:solidFill>
                <a:latin typeface="Oswald"/>
                <a:ea typeface="Oswald"/>
                <a:cs typeface="Oswald"/>
                <a:sym typeface="Oswald"/>
              </a:rPr>
              <a:t>bible verse</a:t>
            </a:r>
            <a:endParaRPr>
              <a:latin typeface="Oswald"/>
              <a:ea typeface="Oswald"/>
              <a:cs typeface="Oswald"/>
              <a:sym typeface="Oswald"/>
            </a:endParaRPr>
          </a:p>
        </p:txBody>
      </p:sp>
      <p:sp>
        <p:nvSpPr>
          <p:cNvPr id="169" name="Google Shape;169;p5"/>
          <p:cNvSpPr txBox="1"/>
          <p:nvPr/>
        </p:nvSpPr>
        <p:spPr>
          <a:xfrm>
            <a:off x="7085500" y="4456925"/>
            <a:ext cx="9114900" cy="3232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i="0" u="none" strike="noStrike" cap="none">
                <a:solidFill>
                  <a:srgbClr val="4B3838"/>
                </a:solidFill>
                <a:latin typeface="Oswald"/>
                <a:ea typeface="Oswald"/>
                <a:cs typeface="Oswald"/>
                <a:sym typeface="Oswald"/>
              </a:rPr>
              <a:t>It's much better to be wise and sensible than to be rich.</a:t>
            </a:r>
            <a:endParaRPr sz="4000">
              <a:latin typeface="Oswald"/>
              <a:ea typeface="Oswald"/>
              <a:cs typeface="Oswald"/>
              <a:sym typeface="Oswald"/>
            </a:endParaRPr>
          </a:p>
          <a:p>
            <a:pPr marL="0" marR="0" lvl="0" indent="0" algn="ctr" rtl="0">
              <a:lnSpc>
                <a:spcPct val="140000"/>
              </a:lnSpc>
              <a:spcBef>
                <a:spcPts val="0"/>
              </a:spcBef>
              <a:spcAft>
                <a:spcPts val="0"/>
              </a:spcAft>
              <a:buNone/>
            </a:pPr>
            <a:r>
              <a:rPr lang="en-US" sz="4000" i="0" u="none" strike="noStrike" cap="none">
                <a:solidFill>
                  <a:srgbClr val="4B3838"/>
                </a:solidFill>
                <a:latin typeface="Oswald"/>
                <a:ea typeface="Oswald"/>
                <a:cs typeface="Oswald"/>
                <a:sym typeface="Oswald"/>
              </a:rPr>
              <a:t>Proverbs 16:16</a:t>
            </a:r>
            <a:endParaRPr sz="4000">
              <a:latin typeface="Oswald"/>
              <a:ea typeface="Oswald"/>
              <a:cs typeface="Oswald"/>
              <a:sym typeface="Oswald"/>
            </a:endParaRPr>
          </a:p>
          <a:p>
            <a:pPr marL="0" marR="0" lvl="0" indent="0" algn="ctr" rtl="0">
              <a:lnSpc>
                <a:spcPct val="140000"/>
              </a:lnSpc>
              <a:spcBef>
                <a:spcPts val="0"/>
              </a:spcBef>
              <a:spcAft>
                <a:spcPts val="0"/>
              </a:spcAft>
              <a:buNone/>
            </a:pPr>
            <a:endParaRPr sz="4200" b="0" i="0" u="none" strike="noStrike" cap="none">
              <a:solidFill>
                <a:srgbClr val="4B3838"/>
              </a:solidFill>
              <a:latin typeface="Arial"/>
              <a:ea typeface="Arial"/>
              <a:cs typeface="Arial"/>
              <a:sym typeface="Arial"/>
            </a:endParaRPr>
          </a:p>
        </p:txBody>
      </p:sp>
      <p:grpSp>
        <p:nvGrpSpPr>
          <p:cNvPr id="170" name="Google Shape;170;p5"/>
          <p:cNvGrpSpPr/>
          <p:nvPr/>
        </p:nvGrpSpPr>
        <p:grpSpPr>
          <a:xfrm>
            <a:off x="3351576" y="7282314"/>
            <a:ext cx="4008930" cy="1235924"/>
            <a:chOff x="0" y="-38100"/>
            <a:chExt cx="1055850" cy="325511"/>
          </a:xfrm>
        </p:grpSpPr>
        <p:sp>
          <p:nvSpPr>
            <p:cNvPr id="171" name="Google Shape;171;p5"/>
            <p:cNvSpPr/>
            <p:nvPr/>
          </p:nvSpPr>
          <p:spPr>
            <a:xfrm>
              <a:off x="0" y="0"/>
              <a:ext cx="1055850" cy="287411"/>
            </a:xfrm>
            <a:custGeom>
              <a:avLst/>
              <a:gdLst/>
              <a:ahLst/>
              <a:cxnLst/>
              <a:rect l="l" t="t" r="r" b="b"/>
              <a:pathLst>
                <a:path w="1055850" h="287411" extrusionOk="0">
                  <a:moveTo>
                    <a:pt x="34761" y="0"/>
                  </a:moveTo>
                  <a:lnTo>
                    <a:pt x="1021089" y="0"/>
                  </a:lnTo>
                  <a:cubicBezTo>
                    <a:pt x="1030308" y="0"/>
                    <a:pt x="1039150" y="3662"/>
                    <a:pt x="1045669" y="10181"/>
                  </a:cubicBezTo>
                  <a:cubicBezTo>
                    <a:pt x="1052188" y="16700"/>
                    <a:pt x="1055850" y="25542"/>
                    <a:pt x="1055850" y="34761"/>
                  </a:cubicBezTo>
                  <a:lnTo>
                    <a:pt x="1055850" y="252650"/>
                  </a:lnTo>
                  <a:cubicBezTo>
                    <a:pt x="1055850" y="261869"/>
                    <a:pt x="1052188" y="270711"/>
                    <a:pt x="1045669" y="277229"/>
                  </a:cubicBezTo>
                  <a:cubicBezTo>
                    <a:pt x="1039150" y="283748"/>
                    <a:pt x="1030308" y="287411"/>
                    <a:pt x="1021089" y="287411"/>
                  </a:cubicBezTo>
                  <a:lnTo>
                    <a:pt x="34761" y="287411"/>
                  </a:lnTo>
                  <a:cubicBezTo>
                    <a:pt x="25542" y="287411"/>
                    <a:pt x="16700" y="283748"/>
                    <a:pt x="10181" y="277229"/>
                  </a:cubicBezTo>
                  <a:cubicBezTo>
                    <a:pt x="3662" y="270711"/>
                    <a:pt x="0" y="261869"/>
                    <a:pt x="0" y="252650"/>
                  </a:cubicBezTo>
                  <a:lnTo>
                    <a:pt x="0" y="34761"/>
                  </a:lnTo>
                  <a:cubicBezTo>
                    <a:pt x="0" y="25542"/>
                    <a:pt x="3662" y="16700"/>
                    <a:pt x="10181" y="10181"/>
                  </a:cubicBezTo>
                  <a:cubicBezTo>
                    <a:pt x="16700" y="3662"/>
                    <a:pt x="25542" y="0"/>
                    <a:pt x="34761" y="0"/>
                  </a:cubicBezTo>
                  <a:close/>
                </a:path>
              </a:pathLst>
            </a:custGeom>
            <a:solidFill>
              <a:srgbClr val="B76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0" y="-38100"/>
              <a:ext cx="1055850" cy="32551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3" name="Google Shape;173;p5"/>
          <p:cNvGrpSpPr/>
          <p:nvPr/>
        </p:nvGrpSpPr>
        <p:grpSpPr>
          <a:xfrm>
            <a:off x="2046001" y="7259924"/>
            <a:ext cx="1017301" cy="1017301"/>
            <a:chOff x="0" y="0"/>
            <a:chExt cx="812800" cy="812800"/>
          </a:xfrm>
        </p:grpSpPr>
        <p:sp>
          <p:nvSpPr>
            <p:cNvPr id="174" name="Google Shape;1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6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6" name="Google Shape;176;p5"/>
          <p:cNvSpPr txBox="1"/>
          <p:nvPr/>
        </p:nvSpPr>
        <p:spPr>
          <a:xfrm>
            <a:off x="3987188" y="7378011"/>
            <a:ext cx="2939700" cy="1231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999" i="0" u="none" strike="noStrike" cap="none">
                <a:solidFill>
                  <a:srgbClr val="FFEDDC"/>
                </a:solidFill>
                <a:latin typeface="Oswald"/>
                <a:ea typeface="Oswald"/>
                <a:cs typeface="Oswald"/>
                <a:sym typeface="Oswald"/>
              </a:rPr>
              <a:t>2 kinds of wisdom</a:t>
            </a:r>
            <a:endParaRPr>
              <a:latin typeface="Oswald"/>
              <a:ea typeface="Oswald"/>
              <a:cs typeface="Oswald"/>
              <a:sym typeface="Oswald"/>
            </a:endParaRPr>
          </a:p>
        </p:txBody>
      </p:sp>
      <p:sp>
        <p:nvSpPr>
          <p:cNvPr id="177" name="Google Shape;177;p5"/>
          <p:cNvSpPr txBox="1"/>
          <p:nvPr/>
        </p:nvSpPr>
        <p:spPr>
          <a:xfrm>
            <a:off x="7850757" y="7197255"/>
            <a:ext cx="7277100" cy="1477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000" i="0" u="none" strike="noStrike" cap="none">
                <a:solidFill>
                  <a:srgbClr val="4B3838"/>
                </a:solidFill>
                <a:latin typeface="Oswald"/>
                <a:ea typeface="Oswald"/>
                <a:cs typeface="Oswald"/>
                <a:sym typeface="Oswald"/>
              </a:rPr>
              <a:t>We can get wisdom with things and we can get wisdom with people.</a:t>
            </a:r>
            <a:endParaRPr sz="4000">
              <a:latin typeface="Oswald"/>
              <a:ea typeface="Oswald"/>
              <a:cs typeface="Oswald"/>
              <a:sym typeface="Oswald"/>
            </a:endParaRPr>
          </a:p>
        </p:txBody>
      </p:sp>
      <p:sp>
        <p:nvSpPr>
          <p:cNvPr id="178" name="Google Shape;178;p5"/>
          <p:cNvSpPr/>
          <p:nvPr/>
        </p:nvSpPr>
        <p:spPr>
          <a:xfrm>
            <a:off x="13590826" y="116576"/>
            <a:ext cx="4256057" cy="4268320"/>
          </a:xfrm>
          <a:custGeom>
            <a:avLst/>
            <a:gdLst/>
            <a:ahLst/>
            <a:cxnLst/>
            <a:rect l="l" t="t" r="r" b="b"/>
            <a:pathLst>
              <a:path w="9618207" h="6997246" extrusionOk="0">
                <a:moveTo>
                  <a:pt x="0" y="0"/>
                </a:moveTo>
                <a:lnTo>
                  <a:pt x="9618207" y="0"/>
                </a:lnTo>
                <a:lnTo>
                  <a:pt x="9618207" y="6997245"/>
                </a:lnTo>
                <a:lnTo>
                  <a:pt x="0" y="6997245"/>
                </a:lnTo>
                <a:lnTo>
                  <a:pt x="0" y="0"/>
                </a:lnTo>
                <a:close/>
              </a:path>
            </a:pathLst>
          </a:custGeom>
          <a:blipFill rotWithShape="1">
            <a:blip r:embed="rId3">
              <a:alphaModFix/>
            </a:blip>
            <a:stretch>
              <a:fillRect/>
            </a:stretch>
          </a:blipFill>
          <a:ln>
            <a:noFill/>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182"/>
        <p:cNvGrpSpPr/>
        <p:nvPr/>
      </p:nvGrpSpPr>
      <p:grpSpPr>
        <a:xfrm>
          <a:off x="0" y="0"/>
          <a:ext cx="0" cy="0"/>
          <a:chOff x="0" y="0"/>
          <a:chExt cx="0" cy="0"/>
        </a:xfrm>
      </p:grpSpPr>
      <p:grpSp>
        <p:nvGrpSpPr>
          <p:cNvPr id="183" name="Google Shape;183;g36928885f33_0_2"/>
          <p:cNvGrpSpPr/>
          <p:nvPr/>
        </p:nvGrpSpPr>
        <p:grpSpPr>
          <a:xfrm>
            <a:off x="350" y="9209701"/>
            <a:ext cx="18288089" cy="1077290"/>
            <a:chOff x="0" y="-38100"/>
            <a:chExt cx="5271710" cy="371441"/>
          </a:xfrm>
        </p:grpSpPr>
        <p:sp>
          <p:nvSpPr>
            <p:cNvPr id="184" name="Google Shape;184;g36928885f33_0_2"/>
            <p:cNvSpPr/>
            <p:nvPr/>
          </p:nvSpPr>
          <p:spPr>
            <a:xfrm>
              <a:off x="0" y="0"/>
              <a:ext cx="5271710" cy="333341"/>
            </a:xfrm>
            <a:custGeom>
              <a:avLst/>
              <a:gdLst/>
              <a:ahLst/>
              <a:cxnLst/>
              <a:rect l="l" t="t" r="r" b="b"/>
              <a:pathLst>
                <a:path w="5271710" h="333341" extrusionOk="0">
                  <a:moveTo>
                    <a:pt x="0" y="0"/>
                  </a:moveTo>
                  <a:lnTo>
                    <a:pt x="5271710" y="0"/>
                  </a:lnTo>
                  <a:lnTo>
                    <a:pt x="5271710" y="333341"/>
                  </a:lnTo>
                  <a:lnTo>
                    <a:pt x="0" y="333341"/>
                  </a:lnTo>
                  <a:close/>
                </a:path>
              </a:pathLst>
            </a:custGeom>
            <a:solidFill>
              <a:srgbClr val="FFD7AF"/>
            </a:solidFill>
            <a:ln>
              <a:noFill/>
            </a:ln>
          </p:spPr>
          <p:txBody>
            <a:bodyPr/>
            <a:lstStyle/>
            <a:p>
              <a:endParaRPr lang="en-CA"/>
            </a:p>
          </p:txBody>
        </p:sp>
        <p:sp>
          <p:nvSpPr>
            <p:cNvPr id="185" name="Google Shape;185;g36928885f33_0_2"/>
            <p:cNvSpPr txBox="1"/>
            <p:nvPr/>
          </p:nvSpPr>
          <p:spPr>
            <a:xfrm>
              <a:off x="0" y="-38100"/>
              <a:ext cx="5271600" cy="371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6" name="Google Shape;186;g36928885f33_0_2"/>
          <p:cNvSpPr/>
          <p:nvPr/>
        </p:nvSpPr>
        <p:spPr>
          <a:xfrm>
            <a:off x="914700" y="2114700"/>
            <a:ext cx="7700236" cy="6341607"/>
          </a:xfrm>
          <a:custGeom>
            <a:avLst/>
            <a:gdLst/>
            <a:ahLst/>
            <a:cxnLst/>
            <a:rect l="l" t="t" r="r" b="b"/>
            <a:pathLst>
              <a:path w="5778789" h="6341607" extrusionOk="0">
                <a:moveTo>
                  <a:pt x="0" y="0"/>
                </a:moveTo>
                <a:lnTo>
                  <a:pt x="5778789" y="0"/>
                </a:lnTo>
                <a:lnTo>
                  <a:pt x="5778789" y="6341606"/>
                </a:lnTo>
                <a:lnTo>
                  <a:pt x="0" y="6341606"/>
                </a:lnTo>
                <a:lnTo>
                  <a:pt x="0" y="0"/>
                </a:lnTo>
                <a:close/>
              </a:path>
            </a:pathLst>
          </a:custGeom>
          <a:blipFill rotWithShape="1">
            <a:blip r:embed="rId3">
              <a:alphaModFix/>
            </a:blip>
            <a:stretch>
              <a:fillRect/>
            </a:stretch>
          </a:blipFill>
          <a:ln>
            <a:noFill/>
          </a:ln>
        </p:spPr>
        <p:txBody>
          <a:bodyPr/>
          <a:lstStyle/>
          <a:p>
            <a:endParaRPr lang="en-CA"/>
          </a:p>
        </p:txBody>
      </p:sp>
      <p:sp>
        <p:nvSpPr>
          <p:cNvPr id="187" name="Google Shape;187;g36928885f33_0_2"/>
          <p:cNvSpPr txBox="1"/>
          <p:nvPr/>
        </p:nvSpPr>
        <p:spPr>
          <a:xfrm>
            <a:off x="1610230" y="408008"/>
            <a:ext cx="7004700" cy="1077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99" b="1" i="0" u="none" strike="noStrike" cap="none">
                <a:solidFill>
                  <a:srgbClr val="B76458"/>
                </a:solidFill>
                <a:latin typeface="Oswald"/>
                <a:ea typeface="Oswald"/>
                <a:cs typeface="Oswald"/>
                <a:sym typeface="Oswald"/>
              </a:rPr>
              <a:t>Bible reference</a:t>
            </a:r>
            <a:endParaRPr b="1">
              <a:latin typeface="Oswald"/>
              <a:ea typeface="Oswald"/>
              <a:cs typeface="Oswald"/>
              <a:sym typeface="Oswald"/>
            </a:endParaRPr>
          </a:p>
        </p:txBody>
      </p:sp>
      <p:sp>
        <p:nvSpPr>
          <p:cNvPr id="188" name="Google Shape;188;g36928885f33_0_2"/>
          <p:cNvSpPr txBox="1"/>
          <p:nvPr/>
        </p:nvSpPr>
        <p:spPr>
          <a:xfrm>
            <a:off x="1839677" y="3238737"/>
            <a:ext cx="6017100" cy="45057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i="0" u="none" strike="noStrike" cap="none">
                <a:solidFill>
                  <a:srgbClr val="4B3838"/>
                </a:solidFill>
                <a:latin typeface="Oswald"/>
                <a:ea typeface="Oswald"/>
                <a:cs typeface="Oswald"/>
                <a:sym typeface="Oswald"/>
              </a:rPr>
              <a:t>3 By wisdom a house is built,</a:t>
            </a:r>
            <a:endParaRPr>
              <a:latin typeface="Oswald"/>
              <a:ea typeface="Oswald"/>
              <a:cs typeface="Oswald"/>
              <a:sym typeface="Oswald"/>
            </a:endParaRPr>
          </a:p>
          <a:p>
            <a:pPr marL="0" marR="0" lvl="0" indent="0" algn="ctr" rtl="0">
              <a:lnSpc>
                <a:spcPct val="139958"/>
              </a:lnSpc>
              <a:spcBef>
                <a:spcPts val="0"/>
              </a:spcBef>
              <a:spcAft>
                <a:spcPts val="0"/>
              </a:spcAft>
              <a:buNone/>
            </a:pPr>
            <a:r>
              <a:rPr lang="en-US" sz="2400" i="0" u="none" strike="noStrike" cap="none">
                <a:solidFill>
                  <a:srgbClr val="4B3838"/>
                </a:solidFill>
                <a:latin typeface="Oswald"/>
                <a:ea typeface="Oswald"/>
                <a:cs typeface="Oswald"/>
                <a:sym typeface="Oswald"/>
              </a:rPr>
              <a:t>    and through understanding it is established;</a:t>
            </a:r>
            <a:endParaRPr>
              <a:latin typeface="Oswald"/>
              <a:ea typeface="Oswald"/>
              <a:cs typeface="Oswald"/>
              <a:sym typeface="Oswald"/>
            </a:endParaRPr>
          </a:p>
          <a:p>
            <a:pPr marL="0" marR="0" lvl="0" indent="0" algn="ctr" rtl="0">
              <a:lnSpc>
                <a:spcPct val="139958"/>
              </a:lnSpc>
              <a:spcBef>
                <a:spcPts val="0"/>
              </a:spcBef>
              <a:spcAft>
                <a:spcPts val="0"/>
              </a:spcAft>
              <a:buNone/>
            </a:pPr>
            <a:r>
              <a:rPr lang="en-US" sz="2400" i="0" u="none" strike="noStrike" cap="none">
                <a:solidFill>
                  <a:srgbClr val="4B3838"/>
                </a:solidFill>
                <a:latin typeface="Oswald"/>
                <a:ea typeface="Oswald"/>
                <a:cs typeface="Oswald"/>
                <a:sym typeface="Oswald"/>
              </a:rPr>
              <a:t>4 through knowledge its rooms are filled with rare and beautiful treasures. The wise prevail through great power, and those who have knowledge muster their strength. 6 Surely you need guidance to wage war, and victory is won through many advisers.</a:t>
            </a:r>
            <a:endParaRPr>
              <a:latin typeface="Oswald"/>
              <a:ea typeface="Oswald"/>
              <a:cs typeface="Oswald"/>
              <a:sym typeface="Oswald"/>
            </a:endParaRPr>
          </a:p>
          <a:p>
            <a:pPr marL="0" marR="0" lvl="0" indent="0" algn="ctr" rtl="0">
              <a:lnSpc>
                <a:spcPct val="139958"/>
              </a:lnSpc>
              <a:spcBef>
                <a:spcPts val="0"/>
              </a:spcBef>
              <a:spcAft>
                <a:spcPts val="0"/>
              </a:spcAft>
              <a:buNone/>
            </a:pPr>
            <a:r>
              <a:rPr lang="en-US" sz="2400" i="0" u="none" strike="noStrike" cap="none">
                <a:solidFill>
                  <a:srgbClr val="4B3838"/>
                </a:solidFill>
                <a:latin typeface="Oswald"/>
                <a:ea typeface="Oswald"/>
                <a:cs typeface="Oswald"/>
                <a:sym typeface="Oswald"/>
              </a:rPr>
              <a:t>Proverbs 24:3-6</a:t>
            </a:r>
            <a:endParaRPr>
              <a:latin typeface="Oswald"/>
              <a:ea typeface="Oswald"/>
              <a:cs typeface="Oswald"/>
              <a:sym typeface="Oswald"/>
            </a:endParaRPr>
          </a:p>
          <a:p>
            <a:pPr marL="0" marR="0" lvl="0" indent="0" algn="just" rtl="0">
              <a:lnSpc>
                <a:spcPct val="139958"/>
              </a:lnSpc>
              <a:spcBef>
                <a:spcPts val="0"/>
              </a:spcBef>
              <a:spcAft>
                <a:spcPts val="0"/>
              </a:spcAft>
              <a:buNone/>
            </a:pPr>
            <a:endParaRPr sz="2400" b="0" i="0" u="none" strike="noStrike" cap="none">
              <a:solidFill>
                <a:srgbClr val="4B3838"/>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192"/>
        <p:cNvGrpSpPr/>
        <p:nvPr/>
      </p:nvGrpSpPr>
      <p:grpSpPr>
        <a:xfrm>
          <a:off x="0" y="0"/>
          <a:ext cx="0" cy="0"/>
          <a:chOff x="0" y="0"/>
          <a:chExt cx="0" cy="0"/>
        </a:xfrm>
      </p:grpSpPr>
      <p:grpSp>
        <p:nvGrpSpPr>
          <p:cNvPr id="193" name="Google Shape;193;p7"/>
          <p:cNvGrpSpPr/>
          <p:nvPr/>
        </p:nvGrpSpPr>
        <p:grpSpPr>
          <a:xfrm>
            <a:off x="0" y="9316500"/>
            <a:ext cx="18288089" cy="970501"/>
            <a:chOff x="0" y="-38100"/>
            <a:chExt cx="5271710" cy="371441"/>
          </a:xfrm>
        </p:grpSpPr>
        <p:sp>
          <p:nvSpPr>
            <p:cNvPr id="194" name="Google Shape;194;p7"/>
            <p:cNvSpPr/>
            <p:nvPr/>
          </p:nvSpPr>
          <p:spPr>
            <a:xfrm>
              <a:off x="0" y="0"/>
              <a:ext cx="5271710" cy="333341"/>
            </a:xfrm>
            <a:custGeom>
              <a:avLst/>
              <a:gdLst/>
              <a:ahLst/>
              <a:cxnLst/>
              <a:rect l="l" t="t" r="r" b="b"/>
              <a:pathLst>
                <a:path w="5271710" h="333341" extrusionOk="0">
                  <a:moveTo>
                    <a:pt x="0" y="0"/>
                  </a:moveTo>
                  <a:lnTo>
                    <a:pt x="5271710" y="0"/>
                  </a:lnTo>
                  <a:lnTo>
                    <a:pt x="5271710" y="333341"/>
                  </a:lnTo>
                  <a:lnTo>
                    <a:pt x="0" y="333341"/>
                  </a:lnTo>
                  <a:close/>
                </a:path>
              </a:pathLst>
            </a:custGeom>
            <a:solidFill>
              <a:srgbClr val="FFD7AF"/>
            </a:solidFill>
            <a:ln>
              <a:noFill/>
            </a:ln>
          </p:spPr>
          <p:txBody>
            <a:bodyPr/>
            <a:lstStyle/>
            <a:p>
              <a:endParaRPr lang="en-CA"/>
            </a:p>
          </p:txBody>
        </p:sp>
        <p:sp>
          <p:nvSpPr>
            <p:cNvPr id="195" name="Google Shape;195;p7"/>
            <p:cNvSpPr txBox="1"/>
            <p:nvPr/>
          </p:nvSpPr>
          <p:spPr>
            <a:xfrm>
              <a:off x="0" y="-38100"/>
              <a:ext cx="5271709" cy="37144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6" name="Google Shape;196;p7"/>
          <p:cNvSpPr/>
          <p:nvPr/>
        </p:nvSpPr>
        <p:spPr>
          <a:xfrm>
            <a:off x="103287" y="-4"/>
            <a:ext cx="8078535" cy="5352029"/>
          </a:xfrm>
          <a:custGeom>
            <a:avLst/>
            <a:gdLst/>
            <a:ahLst/>
            <a:cxnLst/>
            <a:rect l="l" t="t" r="r" b="b"/>
            <a:pathLst>
              <a:path w="8078535" h="5352029" extrusionOk="0">
                <a:moveTo>
                  <a:pt x="0" y="0"/>
                </a:moveTo>
                <a:lnTo>
                  <a:pt x="8078535" y="0"/>
                </a:lnTo>
                <a:lnTo>
                  <a:pt x="8078535" y="5352029"/>
                </a:lnTo>
                <a:lnTo>
                  <a:pt x="0" y="5352029"/>
                </a:lnTo>
                <a:lnTo>
                  <a:pt x="0" y="0"/>
                </a:lnTo>
                <a:close/>
              </a:path>
            </a:pathLst>
          </a:custGeom>
          <a:blipFill rotWithShape="1">
            <a:blip r:embed="rId3">
              <a:alphaModFix/>
            </a:blip>
            <a:stretch>
              <a:fillRect/>
            </a:stretch>
          </a:blipFill>
          <a:ln>
            <a:noFill/>
          </a:ln>
        </p:spPr>
        <p:txBody>
          <a:bodyPr/>
          <a:lstStyle/>
          <a:p>
            <a:endParaRPr lang="en-CA"/>
          </a:p>
        </p:txBody>
      </p:sp>
      <p:sp>
        <p:nvSpPr>
          <p:cNvPr id="197" name="Google Shape;197;p7"/>
          <p:cNvSpPr/>
          <p:nvPr/>
        </p:nvSpPr>
        <p:spPr>
          <a:xfrm rot="5400000">
            <a:off x="1937346" y="2408091"/>
            <a:ext cx="5954511" cy="6534442"/>
          </a:xfrm>
          <a:custGeom>
            <a:avLst/>
            <a:gdLst/>
            <a:ahLst/>
            <a:cxnLst/>
            <a:rect l="l" t="t" r="r" b="b"/>
            <a:pathLst>
              <a:path w="5954511" h="6534442" extrusionOk="0">
                <a:moveTo>
                  <a:pt x="0" y="0"/>
                </a:moveTo>
                <a:lnTo>
                  <a:pt x="5954511" y="0"/>
                </a:lnTo>
                <a:lnTo>
                  <a:pt x="5954511" y="6534443"/>
                </a:lnTo>
                <a:lnTo>
                  <a:pt x="0" y="6534443"/>
                </a:lnTo>
                <a:lnTo>
                  <a:pt x="0" y="0"/>
                </a:lnTo>
                <a:close/>
              </a:path>
            </a:pathLst>
          </a:custGeom>
          <a:blipFill rotWithShape="1">
            <a:blip r:embed="rId4">
              <a:alphaModFix/>
            </a:blip>
            <a:stretch>
              <a:fillRect/>
            </a:stretch>
          </a:blipFill>
          <a:ln>
            <a:noFill/>
          </a:ln>
        </p:spPr>
        <p:txBody>
          <a:bodyPr/>
          <a:lstStyle/>
          <a:p>
            <a:endParaRPr lang="en-CA"/>
          </a:p>
        </p:txBody>
      </p:sp>
      <p:sp>
        <p:nvSpPr>
          <p:cNvPr id="198" name="Google Shape;198;p7"/>
          <p:cNvSpPr/>
          <p:nvPr/>
        </p:nvSpPr>
        <p:spPr>
          <a:xfrm rot="5400000">
            <a:off x="10396143" y="2408091"/>
            <a:ext cx="5954511" cy="6534442"/>
          </a:xfrm>
          <a:custGeom>
            <a:avLst/>
            <a:gdLst/>
            <a:ahLst/>
            <a:cxnLst/>
            <a:rect l="l" t="t" r="r" b="b"/>
            <a:pathLst>
              <a:path w="5954511" h="6534442" extrusionOk="0">
                <a:moveTo>
                  <a:pt x="0" y="0"/>
                </a:moveTo>
                <a:lnTo>
                  <a:pt x="5954511" y="0"/>
                </a:lnTo>
                <a:lnTo>
                  <a:pt x="5954511" y="6534443"/>
                </a:lnTo>
                <a:lnTo>
                  <a:pt x="0" y="6534443"/>
                </a:lnTo>
                <a:lnTo>
                  <a:pt x="0" y="0"/>
                </a:lnTo>
                <a:close/>
              </a:path>
            </a:pathLst>
          </a:custGeom>
          <a:blipFill rotWithShape="1">
            <a:blip r:embed="rId4">
              <a:alphaModFix/>
            </a:blip>
            <a:stretch>
              <a:fillRect/>
            </a:stretch>
          </a:blipFill>
          <a:ln>
            <a:noFill/>
          </a:ln>
        </p:spPr>
        <p:txBody>
          <a:bodyPr/>
          <a:lstStyle/>
          <a:p>
            <a:endParaRPr lang="en-CA"/>
          </a:p>
        </p:txBody>
      </p:sp>
      <p:sp>
        <p:nvSpPr>
          <p:cNvPr id="199" name="Google Shape;199;p7"/>
          <p:cNvSpPr/>
          <p:nvPr/>
        </p:nvSpPr>
        <p:spPr>
          <a:xfrm>
            <a:off x="13426309" y="7398284"/>
            <a:ext cx="4959187" cy="2888726"/>
          </a:xfrm>
          <a:custGeom>
            <a:avLst/>
            <a:gdLst/>
            <a:ahLst/>
            <a:cxnLst/>
            <a:rect l="l" t="t" r="r" b="b"/>
            <a:pathLst>
              <a:path w="4959187" h="2888726" extrusionOk="0">
                <a:moveTo>
                  <a:pt x="0" y="0"/>
                </a:moveTo>
                <a:lnTo>
                  <a:pt x="4959187" y="0"/>
                </a:lnTo>
                <a:lnTo>
                  <a:pt x="4959187" y="2888726"/>
                </a:lnTo>
                <a:lnTo>
                  <a:pt x="0" y="2888726"/>
                </a:lnTo>
                <a:lnTo>
                  <a:pt x="0" y="0"/>
                </a:lnTo>
                <a:close/>
              </a:path>
            </a:pathLst>
          </a:custGeom>
          <a:blipFill rotWithShape="1">
            <a:blip r:embed="rId5">
              <a:alphaModFix/>
            </a:blip>
            <a:stretch>
              <a:fillRect/>
            </a:stretch>
          </a:blipFill>
          <a:ln>
            <a:noFill/>
          </a:ln>
        </p:spPr>
        <p:txBody>
          <a:bodyPr/>
          <a:lstStyle/>
          <a:p>
            <a:endParaRPr lang="en-CA"/>
          </a:p>
        </p:txBody>
      </p:sp>
      <p:sp>
        <p:nvSpPr>
          <p:cNvPr id="200" name="Google Shape;200;p7"/>
          <p:cNvSpPr/>
          <p:nvPr/>
        </p:nvSpPr>
        <p:spPr>
          <a:xfrm>
            <a:off x="15218564" y="2973932"/>
            <a:ext cx="4479506" cy="4588483"/>
          </a:xfrm>
          <a:custGeom>
            <a:avLst/>
            <a:gdLst/>
            <a:ahLst/>
            <a:cxnLst/>
            <a:rect l="l" t="t" r="r" b="b"/>
            <a:pathLst>
              <a:path w="4479506" h="4588483" extrusionOk="0">
                <a:moveTo>
                  <a:pt x="0" y="0"/>
                </a:moveTo>
                <a:lnTo>
                  <a:pt x="4479507" y="0"/>
                </a:lnTo>
                <a:lnTo>
                  <a:pt x="4479507" y="4588482"/>
                </a:lnTo>
                <a:lnTo>
                  <a:pt x="0" y="4588482"/>
                </a:lnTo>
                <a:lnTo>
                  <a:pt x="0" y="0"/>
                </a:lnTo>
                <a:close/>
              </a:path>
            </a:pathLst>
          </a:custGeom>
          <a:blipFill rotWithShape="1">
            <a:blip r:embed="rId6">
              <a:alphaModFix/>
            </a:blip>
            <a:stretch>
              <a:fillRect/>
            </a:stretch>
          </a:blipFill>
          <a:ln>
            <a:noFill/>
          </a:ln>
        </p:spPr>
        <p:txBody>
          <a:bodyPr/>
          <a:lstStyle/>
          <a:p>
            <a:endParaRPr lang="en-CA"/>
          </a:p>
        </p:txBody>
      </p:sp>
      <p:sp>
        <p:nvSpPr>
          <p:cNvPr id="201" name="Google Shape;201;p7"/>
          <p:cNvSpPr/>
          <p:nvPr/>
        </p:nvSpPr>
        <p:spPr>
          <a:xfrm>
            <a:off x="11868917" y="4378117"/>
            <a:ext cx="3008962" cy="3433908"/>
          </a:xfrm>
          <a:custGeom>
            <a:avLst/>
            <a:gdLst/>
            <a:ahLst/>
            <a:cxnLst/>
            <a:rect l="l" t="t" r="r" b="b"/>
            <a:pathLst>
              <a:path w="3008962" h="3433908" extrusionOk="0">
                <a:moveTo>
                  <a:pt x="0" y="0"/>
                </a:moveTo>
                <a:lnTo>
                  <a:pt x="3008962" y="0"/>
                </a:lnTo>
                <a:lnTo>
                  <a:pt x="3008962" y="3433908"/>
                </a:lnTo>
                <a:lnTo>
                  <a:pt x="0" y="3433908"/>
                </a:lnTo>
                <a:lnTo>
                  <a:pt x="0" y="0"/>
                </a:lnTo>
                <a:close/>
              </a:path>
            </a:pathLst>
          </a:custGeom>
          <a:blipFill rotWithShape="1">
            <a:blip r:embed="rId7">
              <a:alphaModFix/>
            </a:blip>
            <a:stretch>
              <a:fillRect/>
            </a:stretch>
          </a:blipFill>
          <a:ln>
            <a:noFill/>
          </a:ln>
        </p:spPr>
        <p:txBody>
          <a:bodyPr/>
          <a:lstStyle/>
          <a:p>
            <a:endParaRPr lang="en-CA"/>
          </a:p>
        </p:txBody>
      </p:sp>
      <p:sp>
        <p:nvSpPr>
          <p:cNvPr id="202" name="Google Shape;202;p7"/>
          <p:cNvSpPr txBox="1"/>
          <p:nvPr/>
        </p:nvSpPr>
        <p:spPr>
          <a:xfrm>
            <a:off x="5125688" y="1137950"/>
            <a:ext cx="9114900" cy="1077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a:solidFill>
                  <a:srgbClr val="B76458"/>
                </a:solidFill>
                <a:latin typeface="Oswald"/>
                <a:ea typeface="Oswald"/>
                <a:cs typeface="Oswald"/>
                <a:sym typeface="Oswald"/>
              </a:rPr>
              <a:t>P</a:t>
            </a:r>
            <a:r>
              <a:rPr lang="en-US" sz="6999" i="0" u="none" strike="noStrike" cap="none">
                <a:solidFill>
                  <a:srgbClr val="B76458"/>
                </a:solidFill>
                <a:latin typeface="Oswald"/>
                <a:ea typeface="Oswald"/>
                <a:cs typeface="Oswald"/>
                <a:sym typeface="Oswald"/>
              </a:rPr>
              <a:t>oint 1</a:t>
            </a:r>
            <a:endParaRPr>
              <a:latin typeface="Oswald"/>
              <a:ea typeface="Oswald"/>
              <a:cs typeface="Oswald"/>
              <a:sym typeface="Oswald"/>
            </a:endParaRPr>
          </a:p>
        </p:txBody>
      </p:sp>
      <p:sp>
        <p:nvSpPr>
          <p:cNvPr id="203" name="Google Shape;203;p7"/>
          <p:cNvSpPr txBox="1"/>
          <p:nvPr/>
        </p:nvSpPr>
        <p:spPr>
          <a:xfrm>
            <a:off x="2851972" y="4657676"/>
            <a:ext cx="4224000" cy="2216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800" i="0" u="none" strike="noStrike" cap="none">
                <a:solidFill>
                  <a:srgbClr val="B76458"/>
                </a:solidFill>
                <a:latin typeface="Oswald"/>
                <a:ea typeface="Oswald"/>
                <a:cs typeface="Oswald"/>
                <a:sym typeface="Oswald"/>
              </a:rPr>
              <a:t>We can get our wisdom with things</a:t>
            </a:r>
            <a:endParaRPr>
              <a:latin typeface="Oswald"/>
              <a:ea typeface="Oswald"/>
              <a:cs typeface="Oswald"/>
              <a:sym typeface="Oswald"/>
            </a:endParaRPr>
          </a:p>
        </p:txBody>
      </p:sp>
      <p:sp>
        <p:nvSpPr>
          <p:cNvPr id="204" name="Google Shape;204;p7"/>
          <p:cNvSpPr txBox="1"/>
          <p:nvPr/>
        </p:nvSpPr>
        <p:spPr>
          <a:xfrm>
            <a:off x="11315152" y="3536901"/>
            <a:ext cx="4224000" cy="61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999">
                <a:solidFill>
                  <a:srgbClr val="B76458"/>
                </a:solidFill>
                <a:latin typeface="Oswald"/>
                <a:ea typeface="Oswald"/>
                <a:cs typeface="Oswald"/>
                <a:sym typeface="Oswald"/>
              </a:rPr>
              <a:t>Game: Pictionary</a:t>
            </a:r>
            <a:endParaRPr>
              <a:latin typeface="Oswald"/>
              <a:ea typeface="Oswald"/>
              <a:cs typeface="Oswald"/>
              <a:sym typeface="Oswa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208"/>
        <p:cNvGrpSpPr/>
        <p:nvPr/>
      </p:nvGrpSpPr>
      <p:grpSpPr>
        <a:xfrm>
          <a:off x="0" y="0"/>
          <a:ext cx="0" cy="0"/>
          <a:chOff x="0" y="0"/>
          <a:chExt cx="0" cy="0"/>
        </a:xfrm>
      </p:grpSpPr>
      <p:grpSp>
        <p:nvGrpSpPr>
          <p:cNvPr id="209" name="Google Shape;209;p8"/>
          <p:cNvGrpSpPr/>
          <p:nvPr/>
        </p:nvGrpSpPr>
        <p:grpSpPr>
          <a:xfrm>
            <a:off x="-864011" y="7924176"/>
            <a:ext cx="20016026" cy="2362824"/>
            <a:chOff x="0" y="-38100"/>
            <a:chExt cx="5271710" cy="622307"/>
          </a:xfrm>
        </p:grpSpPr>
        <p:sp>
          <p:nvSpPr>
            <p:cNvPr id="210" name="Google Shape;210;p8"/>
            <p:cNvSpPr/>
            <p:nvPr/>
          </p:nvSpPr>
          <p:spPr>
            <a:xfrm>
              <a:off x="0" y="0"/>
              <a:ext cx="5271710" cy="584207"/>
            </a:xfrm>
            <a:custGeom>
              <a:avLst/>
              <a:gdLst/>
              <a:ahLst/>
              <a:cxnLst/>
              <a:rect l="l" t="t" r="r" b="b"/>
              <a:pathLst>
                <a:path w="5271710" h="584207" extrusionOk="0">
                  <a:moveTo>
                    <a:pt x="0" y="0"/>
                  </a:moveTo>
                  <a:lnTo>
                    <a:pt x="5271710" y="0"/>
                  </a:lnTo>
                  <a:lnTo>
                    <a:pt x="5271710" y="584207"/>
                  </a:lnTo>
                  <a:lnTo>
                    <a:pt x="0" y="584207"/>
                  </a:lnTo>
                  <a:close/>
                </a:path>
              </a:pathLst>
            </a:custGeom>
            <a:solidFill>
              <a:srgbClr val="FFD7AF"/>
            </a:solidFill>
            <a:ln>
              <a:noFill/>
            </a:ln>
          </p:spPr>
          <p:txBody>
            <a:bodyPr/>
            <a:lstStyle/>
            <a:p>
              <a:endParaRPr lang="en-CA"/>
            </a:p>
          </p:txBody>
        </p:sp>
        <p:sp>
          <p:nvSpPr>
            <p:cNvPr id="211" name="Google Shape;211;p8"/>
            <p:cNvSpPr txBox="1"/>
            <p:nvPr/>
          </p:nvSpPr>
          <p:spPr>
            <a:xfrm>
              <a:off x="0" y="-38100"/>
              <a:ext cx="5271709" cy="62230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2" name="Google Shape;212;p8"/>
          <p:cNvSpPr/>
          <p:nvPr/>
        </p:nvSpPr>
        <p:spPr>
          <a:xfrm flipH="1">
            <a:off x="14516858" y="1028700"/>
            <a:ext cx="5484884" cy="8758298"/>
          </a:xfrm>
          <a:custGeom>
            <a:avLst/>
            <a:gdLst/>
            <a:ahLst/>
            <a:cxnLst/>
            <a:rect l="l" t="t" r="r" b="b"/>
            <a:pathLst>
              <a:path w="5484884" h="8758298" extrusionOk="0">
                <a:moveTo>
                  <a:pt x="5484884" y="0"/>
                </a:moveTo>
                <a:lnTo>
                  <a:pt x="0" y="0"/>
                </a:lnTo>
                <a:lnTo>
                  <a:pt x="0" y="8758298"/>
                </a:lnTo>
                <a:lnTo>
                  <a:pt x="5484884" y="8758298"/>
                </a:lnTo>
                <a:lnTo>
                  <a:pt x="5484884" y="0"/>
                </a:lnTo>
                <a:close/>
              </a:path>
            </a:pathLst>
          </a:custGeom>
          <a:blipFill rotWithShape="1">
            <a:blip r:embed="rId3">
              <a:alphaModFix/>
            </a:blip>
            <a:stretch>
              <a:fillRect/>
            </a:stretch>
          </a:blipFill>
          <a:ln>
            <a:noFill/>
          </a:ln>
        </p:spPr>
        <p:txBody>
          <a:bodyPr/>
          <a:lstStyle/>
          <a:p>
            <a:endParaRPr lang="en-CA"/>
          </a:p>
        </p:txBody>
      </p:sp>
      <p:sp>
        <p:nvSpPr>
          <p:cNvPr id="213" name="Google Shape;213;p8"/>
          <p:cNvSpPr/>
          <p:nvPr/>
        </p:nvSpPr>
        <p:spPr>
          <a:xfrm>
            <a:off x="1395548" y="3893271"/>
            <a:ext cx="4812306" cy="4929379"/>
          </a:xfrm>
          <a:custGeom>
            <a:avLst/>
            <a:gdLst/>
            <a:ahLst/>
            <a:cxnLst/>
            <a:rect l="l" t="t" r="r" b="b"/>
            <a:pathLst>
              <a:path w="4812306" h="4929379" extrusionOk="0">
                <a:moveTo>
                  <a:pt x="0" y="0"/>
                </a:moveTo>
                <a:lnTo>
                  <a:pt x="4812306" y="0"/>
                </a:lnTo>
                <a:lnTo>
                  <a:pt x="4812306" y="4929379"/>
                </a:lnTo>
                <a:lnTo>
                  <a:pt x="0" y="4929379"/>
                </a:lnTo>
                <a:lnTo>
                  <a:pt x="0" y="0"/>
                </a:lnTo>
                <a:close/>
              </a:path>
            </a:pathLst>
          </a:custGeom>
          <a:blipFill rotWithShape="1">
            <a:blip r:embed="rId4">
              <a:alphaModFix/>
            </a:blip>
            <a:stretch>
              <a:fillRect/>
            </a:stretch>
          </a:blipFill>
          <a:ln>
            <a:noFill/>
          </a:ln>
        </p:spPr>
        <p:txBody>
          <a:bodyPr/>
          <a:lstStyle/>
          <a:p>
            <a:endParaRPr lang="en-CA"/>
          </a:p>
        </p:txBody>
      </p:sp>
      <p:sp>
        <p:nvSpPr>
          <p:cNvPr id="214" name="Google Shape;214;p8"/>
          <p:cNvSpPr/>
          <p:nvPr/>
        </p:nvSpPr>
        <p:spPr>
          <a:xfrm>
            <a:off x="3801701" y="2773898"/>
            <a:ext cx="10684599" cy="6731297"/>
          </a:xfrm>
          <a:custGeom>
            <a:avLst/>
            <a:gdLst/>
            <a:ahLst/>
            <a:cxnLst/>
            <a:rect l="l" t="t" r="r" b="b"/>
            <a:pathLst>
              <a:path w="10684599" h="6731297" extrusionOk="0">
                <a:moveTo>
                  <a:pt x="0" y="0"/>
                </a:moveTo>
                <a:lnTo>
                  <a:pt x="10684598" y="0"/>
                </a:lnTo>
                <a:lnTo>
                  <a:pt x="10684598" y="6731297"/>
                </a:lnTo>
                <a:lnTo>
                  <a:pt x="0" y="6731297"/>
                </a:lnTo>
                <a:lnTo>
                  <a:pt x="0" y="0"/>
                </a:lnTo>
                <a:close/>
              </a:path>
            </a:pathLst>
          </a:custGeom>
          <a:blipFill rotWithShape="1">
            <a:blip r:embed="rId5">
              <a:alphaModFix/>
            </a:blip>
            <a:stretch>
              <a:fillRect/>
            </a:stretch>
          </a:blipFill>
          <a:ln>
            <a:noFill/>
          </a:ln>
        </p:spPr>
        <p:txBody>
          <a:bodyPr/>
          <a:lstStyle/>
          <a:p>
            <a:endParaRPr lang="en-CA"/>
          </a:p>
        </p:txBody>
      </p:sp>
      <p:sp>
        <p:nvSpPr>
          <p:cNvPr id="215" name="Google Shape;215;p8"/>
          <p:cNvSpPr txBox="1"/>
          <p:nvPr/>
        </p:nvSpPr>
        <p:spPr>
          <a:xfrm>
            <a:off x="4060201" y="1028700"/>
            <a:ext cx="10167600" cy="1077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999" b="1">
                <a:solidFill>
                  <a:srgbClr val="B76458"/>
                </a:solidFill>
                <a:latin typeface="Oswald"/>
                <a:ea typeface="Oswald"/>
                <a:cs typeface="Oswald"/>
                <a:sym typeface="Oswald"/>
              </a:rPr>
              <a:t>Why did we play this game?</a:t>
            </a:r>
            <a:endParaRPr b="1">
              <a:latin typeface="Oswald"/>
              <a:ea typeface="Oswald"/>
              <a:cs typeface="Oswald"/>
              <a:sym typeface="Oswald"/>
            </a:endParaRPr>
          </a:p>
        </p:txBody>
      </p:sp>
      <p:sp>
        <p:nvSpPr>
          <p:cNvPr id="216" name="Google Shape;216;p8"/>
          <p:cNvSpPr txBox="1"/>
          <p:nvPr/>
        </p:nvSpPr>
        <p:spPr>
          <a:xfrm>
            <a:off x="4402950" y="3956163"/>
            <a:ext cx="9482100" cy="53196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3200">
                <a:solidFill>
                  <a:srgbClr val="4B3838"/>
                </a:solidFill>
                <a:latin typeface="Oswald"/>
                <a:ea typeface="Oswald"/>
                <a:cs typeface="Oswald"/>
                <a:sym typeface="Oswald"/>
              </a:rPr>
              <a:t>I</a:t>
            </a:r>
            <a:r>
              <a:rPr lang="en-US" sz="3200" i="0" u="none" strike="noStrike" cap="none">
                <a:solidFill>
                  <a:srgbClr val="4B3838"/>
                </a:solidFill>
                <a:latin typeface="Oswald"/>
                <a:ea typeface="Oswald"/>
                <a:cs typeface="Oswald"/>
                <a:sym typeface="Oswald"/>
              </a:rPr>
              <a:t>t uses our knowledge of THINGS. We need to be able to figure out what things are. When we are drawing, we need to know how to draw. If we are good at working with things, we can have a lot of fun, and we can help our team.</a:t>
            </a:r>
            <a:r>
              <a:rPr lang="en-US">
                <a:latin typeface="Oswald"/>
                <a:ea typeface="Oswald"/>
                <a:cs typeface="Oswald"/>
                <a:sym typeface="Oswald"/>
              </a:rPr>
              <a:t> </a:t>
            </a:r>
            <a:endParaRPr>
              <a:latin typeface="Oswald"/>
              <a:ea typeface="Oswald"/>
              <a:cs typeface="Oswald"/>
              <a:sym typeface="Oswald"/>
            </a:endParaRPr>
          </a:p>
          <a:p>
            <a:pPr marL="0" marR="0" lvl="0" indent="0" algn="just" rtl="0">
              <a:lnSpc>
                <a:spcPct val="140000"/>
              </a:lnSpc>
              <a:spcBef>
                <a:spcPts val="0"/>
              </a:spcBef>
              <a:spcAft>
                <a:spcPts val="0"/>
              </a:spcAft>
              <a:buNone/>
            </a:pPr>
            <a:endParaRPr sz="3200">
              <a:solidFill>
                <a:srgbClr val="4B3838"/>
              </a:solidFill>
              <a:latin typeface="Oswald"/>
              <a:ea typeface="Oswald"/>
              <a:cs typeface="Oswald"/>
              <a:sym typeface="Oswald"/>
            </a:endParaRPr>
          </a:p>
          <a:p>
            <a:pPr marL="0" marR="0" lvl="0" indent="0" algn="just" rtl="0">
              <a:lnSpc>
                <a:spcPct val="140000"/>
              </a:lnSpc>
              <a:spcBef>
                <a:spcPts val="0"/>
              </a:spcBef>
              <a:spcAft>
                <a:spcPts val="0"/>
              </a:spcAft>
              <a:buNone/>
            </a:pPr>
            <a:r>
              <a:rPr lang="en-US" sz="3200" i="0" u="none" strike="noStrike" cap="none">
                <a:solidFill>
                  <a:srgbClr val="4B3838"/>
                </a:solidFill>
                <a:latin typeface="Oswald"/>
                <a:ea typeface="Oswald"/>
                <a:cs typeface="Oswald"/>
                <a:sym typeface="Oswald"/>
              </a:rPr>
              <a:t>The Bible teaches us there's a kind of wisdom that helps us to be good at things.</a:t>
            </a:r>
            <a:endParaRPr>
              <a:latin typeface="Oswald"/>
              <a:ea typeface="Oswald"/>
              <a:cs typeface="Oswald"/>
              <a:sym typeface="Oswald"/>
            </a:endParaRPr>
          </a:p>
          <a:p>
            <a:pPr marL="0" marR="0" lvl="0" indent="0" algn="just" rtl="0">
              <a:lnSpc>
                <a:spcPct val="104968"/>
              </a:lnSpc>
              <a:spcBef>
                <a:spcPts val="0"/>
              </a:spcBef>
              <a:spcAft>
                <a:spcPts val="0"/>
              </a:spcAft>
              <a:buNone/>
            </a:pPr>
            <a:endParaRPr sz="3200" i="0" u="none" strike="noStrike" cap="none">
              <a:solidFill>
                <a:srgbClr val="4B3838"/>
              </a:solidFill>
              <a:latin typeface="Oswald"/>
              <a:ea typeface="Oswald"/>
              <a:cs typeface="Oswald"/>
              <a:sym typeface="Oswald"/>
            </a:endParaRPr>
          </a:p>
        </p:txBody>
      </p:sp>
      <p:sp>
        <p:nvSpPr>
          <p:cNvPr id="217" name="Google Shape;217;p8"/>
          <p:cNvSpPr/>
          <p:nvPr/>
        </p:nvSpPr>
        <p:spPr>
          <a:xfrm>
            <a:off x="13215991" y="7040505"/>
            <a:ext cx="5072009" cy="5195400"/>
          </a:xfrm>
          <a:custGeom>
            <a:avLst/>
            <a:gdLst/>
            <a:ahLst/>
            <a:cxnLst/>
            <a:rect l="l" t="t" r="r" b="b"/>
            <a:pathLst>
              <a:path w="5072009" h="5195400" extrusionOk="0">
                <a:moveTo>
                  <a:pt x="0" y="0"/>
                </a:moveTo>
                <a:lnTo>
                  <a:pt x="5072009" y="0"/>
                </a:lnTo>
                <a:lnTo>
                  <a:pt x="5072009" y="5195401"/>
                </a:lnTo>
                <a:lnTo>
                  <a:pt x="0" y="5195401"/>
                </a:lnTo>
                <a:lnTo>
                  <a:pt x="0" y="0"/>
                </a:lnTo>
                <a:close/>
              </a:path>
            </a:pathLst>
          </a:custGeom>
          <a:blipFill rotWithShape="1">
            <a:blip r:embed="rId4">
              <a:alphaModFix/>
            </a:blip>
            <a:stretch>
              <a:fillRect/>
            </a:stretch>
          </a:blipFill>
          <a:ln>
            <a:noFill/>
          </a:ln>
        </p:spPr>
        <p:txBody>
          <a:bodyPr/>
          <a:lstStyle/>
          <a:p>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EADA"/>
        </a:solidFill>
        <a:effectLst/>
      </p:bgPr>
    </p:bg>
    <p:spTree>
      <p:nvGrpSpPr>
        <p:cNvPr id="1" name="Shape 221"/>
        <p:cNvGrpSpPr/>
        <p:nvPr/>
      </p:nvGrpSpPr>
      <p:grpSpPr>
        <a:xfrm>
          <a:off x="0" y="0"/>
          <a:ext cx="0" cy="0"/>
          <a:chOff x="0" y="0"/>
          <a:chExt cx="0" cy="0"/>
        </a:xfrm>
      </p:grpSpPr>
      <p:grpSp>
        <p:nvGrpSpPr>
          <p:cNvPr id="222" name="Google Shape;222;p9"/>
          <p:cNvGrpSpPr/>
          <p:nvPr/>
        </p:nvGrpSpPr>
        <p:grpSpPr>
          <a:xfrm>
            <a:off x="350" y="9209701"/>
            <a:ext cx="18288089" cy="1077290"/>
            <a:chOff x="0" y="-38100"/>
            <a:chExt cx="5271710" cy="371441"/>
          </a:xfrm>
        </p:grpSpPr>
        <p:sp>
          <p:nvSpPr>
            <p:cNvPr id="223" name="Google Shape;223;p9"/>
            <p:cNvSpPr/>
            <p:nvPr/>
          </p:nvSpPr>
          <p:spPr>
            <a:xfrm>
              <a:off x="0" y="0"/>
              <a:ext cx="5271710" cy="333341"/>
            </a:xfrm>
            <a:custGeom>
              <a:avLst/>
              <a:gdLst/>
              <a:ahLst/>
              <a:cxnLst/>
              <a:rect l="l" t="t" r="r" b="b"/>
              <a:pathLst>
                <a:path w="5271710" h="333341" extrusionOk="0">
                  <a:moveTo>
                    <a:pt x="0" y="0"/>
                  </a:moveTo>
                  <a:lnTo>
                    <a:pt x="5271710" y="0"/>
                  </a:lnTo>
                  <a:lnTo>
                    <a:pt x="5271710" y="333341"/>
                  </a:lnTo>
                  <a:lnTo>
                    <a:pt x="0" y="333341"/>
                  </a:lnTo>
                  <a:close/>
                </a:path>
              </a:pathLst>
            </a:custGeom>
            <a:solidFill>
              <a:srgbClr val="FFD7AF"/>
            </a:solidFill>
            <a:ln>
              <a:noFill/>
            </a:ln>
          </p:spPr>
          <p:txBody>
            <a:bodyPr/>
            <a:lstStyle/>
            <a:p>
              <a:endParaRPr lang="en-CA"/>
            </a:p>
          </p:txBody>
        </p:sp>
        <p:sp>
          <p:nvSpPr>
            <p:cNvPr id="224" name="Google Shape;224;p9"/>
            <p:cNvSpPr txBox="1"/>
            <p:nvPr/>
          </p:nvSpPr>
          <p:spPr>
            <a:xfrm>
              <a:off x="0" y="-38100"/>
              <a:ext cx="5271709" cy="37144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5" name="Google Shape;225;p9"/>
          <p:cNvSpPr/>
          <p:nvPr/>
        </p:nvSpPr>
        <p:spPr>
          <a:xfrm>
            <a:off x="914700" y="2114700"/>
            <a:ext cx="7700236" cy="6341607"/>
          </a:xfrm>
          <a:custGeom>
            <a:avLst/>
            <a:gdLst/>
            <a:ahLst/>
            <a:cxnLst/>
            <a:rect l="l" t="t" r="r" b="b"/>
            <a:pathLst>
              <a:path w="5778789" h="6341607" extrusionOk="0">
                <a:moveTo>
                  <a:pt x="0" y="0"/>
                </a:moveTo>
                <a:lnTo>
                  <a:pt x="5778789" y="0"/>
                </a:lnTo>
                <a:lnTo>
                  <a:pt x="5778789" y="6341606"/>
                </a:lnTo>
                <a:lnTo>
                  <a:pt x="0" y="6341606"/>
                </a:lnTo>
                <a:lnTo>
                  <a:pt x="0" y="0"/>
                </a:lnTo>
                <a:close/>
              </a:path>
            </a:pathLst>
          </a:custGeom>
          <a:blipFill rotWithShape="1">
            <a:blip r:embed="rId3">
              <a:alphaModFix/>
            </a:blip>
            <a:stretch>
              <a:fillRect/>
            </a:stretch>
          </a:blipFill>
          <a:ln>
            <a:noFill/>
          </a:ln>
        </p:spPr>
        <p:txBody>
          <a:bodyPr/>
          <a:lstStyle/>
          <a:p>
            <a:endParaRPr lang="en-CA"/>
          </a:p>
        </p:txBody>
      </p:sp>
      <p:sp>
        <p:nvSpPr>
          <p:cNvPr id="226" name="Google Shape;226;p9"/>
          <p:cNvSpPr txBox="1"/>
          <p:nvPr/>
        </p:nvSpPr>
        <p:spPr>
          <a:xfrm>
            <a:off x="1610230" y="408008"/>
            <a:ext cx="7004700" cy="1077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999" b="1" i="0" u="none" strike="noStrike" cap="none">
                <a:solidFill>
                  <a:srgbClr val="B76458"/>
                </a:solidFill>
                <a:latin typeface="Oswald"/>
                <a:ea typeface="Oswald"/>
                <a:cs typeface="Oswald"/>
                <a:sym typeface="Oswald"/>
              </a:rPr>
              <a:t>Bible reference</a:t>
            </a:r>
            <a:endParaRPr b="1">
              <a:latin typeface="Oswald"/>
              <a:ea typeface="Oswald"/>
              <a:cs typeface="Oswald"/>
              <a:sym typeface="Oswald"/>
            </a:endParaRPr>
          </a:p>
        </p:txBody>
      </p:sp>
      <p:sp>
        <p:nvSpPr>
          <p:cNvPr id="227" name="Google Shape;227;p9"/>
          <p:cNvSpPr txBox="1"/>
          <p:nvPr/>
        </p:nvSpPr>
        <p:spPr>
          <a:xfrm>
            <a:off x="1839677" y="3238737"/>
            <a:ext cx="6017100" cy="45057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US" sz="2400" i="0" u="none" strike="noStrike" cap="none">
                <a:solidFill>
                  <a:srgbClr val="4B3838"/>
                </a:solidFill>
                <a:latin typeface="Oswald"/>
                <a:ea typeface="Oswald"/>
                <a:cs typeface="Oswald"/>
                <a:sym typeface="Oswald"/>
              </a:rPr>
              <a:t>3 By wisdom a house is built,</a:t>
            </a:r>
            <a:endParaRPr>
              <a:latin typeface="Oswald"/>
              <a:ea typeface="Oswald"/>
              <a:cs typeface="Oswald"/>
              <a:sym typeface="Oswald"/>
            </a:endParaRPr>
          </a:p>
          <a:p>
            <a:pPr marL="0" marR="0" lvl="0" indent="0" algn="ctr" rtl="0">
              <a:lnSpc>
                <a:spcPct val="139958"/>
              </a:lnSpc>
              <a:spcBef>
                <a:spcPts val="0"/>
              </a:spcBef>
              <a:spcAft>
                <a:spcPts val="0"/>
              </a:spcAft>
              <a:buNone/>
            </a:pPr>
            <a:r>
              <a:rPr lang="en-US" sz="2400" i="0" u="none" strike="noStrike" cap="none">
                <a:solidFill>
                  <a:srgbClr val="4B3838"/>
                </a:solidFill>
                <a:latin typeface="Oswald"/>
                <a:ea typeface="Oswald"/>
                <a:cs typeface="Oswald"/>
                <a:sym typeface="Oswald"/>
              </a:rPr>
              <a:t>    and through understanding it is established;</a:t>
            </a:r>
            <a:endParaRPr>
              <a:latin typeface="Oswald"/>
              <a:ea typeface="Oswald"/>
              <a:cs typeface="Oswald"/>
              <a:sym typeface="Oswald"/>
            </a:endParaRPr>
          </a:p>
          <a:p>
            <a:pPr marL="0" marR="0" lvl="0" indent="0" algn="ctr" rtl="0">
              <a:lnSpc>
                <a:spcPct val="139958"/>
              </a:lnSpc>
              <a:spcBef>
                <a:spcPts val="0"/>
              </a:spcBef>
              <a:spcAft>
                <a:spcPts val="0"/>
              </a:spcAft>
              <a:buNone/>
            </a:pPr>
            <a:r>
              <a:rPr lang="en-US" sz="2400" i="0" u="none" strike="noStrike" cap="none">
                <a:solidFill>
                  <a:srgbClr val="4B3838"/>
                </a:solidFill>
                <a:latin typeface="Oswald"/>
                <a:ea typeface="Oswald"/>
                <a:cs typeface="Oswald"/>
                <a:sym typeface="Oswald"/>
              </a:rPr>
              <a:t>4 through knowledge its rooms are filled with rare and beautiful treasures. The wise prevail through great power, and those who have knowledge muster their strength. 6 Surely you need guidance to wage war, and victory is won through many advisers.</a:t>
            </a:r>
            <a:endParaRPr>
              <a:latin typeface="Oswald"/>
              <a:ea typeface="Oswald"/>
              <a:cs typeface="Oswald"/>
              <a:sym typeface="Oswald"/>
            </a:endParaRPr>
          </a:p>
          <a:p>
            <a:pPr marL="0" marR="0" lvl="0" indent="0" algn="ctr" rtl="0">
              <a:lnSpc>
                <a:spcPct val="139958"/>
              </a:lnSpc>
              <a:spcBef>
                <a:spcPts val="0"/>
              </a:spcBef>
              <a:spcAft>
                <a:spcPts val="0"/>
              </a:spcAft>
              <a:buNone/>
            </a:pPr>
            <a:r>
              <a:rPr lang="en-US" sz="2400" i="0" u="none" strike="noStrike" cap="none">
                <a:solidFill>
                  <a:srgbClr val="4B3838"/>
                </a:solidFill>
                <a:latin typeface="Oswald"/>
                <a:ea typeface="Oswald"/>
                <a:cs typeface="Oswald"/>
                <a:sym typeface="Oswald"/>
              </a:rPr>
              <a:t>Proverbs 24:3-6</a:t>
            </a:r>
            <a:endParaRPr>
              <a:latin typeface="Oswald"/>
              <a:ea typeface="Oswald"/>
              <a:cs typeface="Oswald"/>
              <a:sym typeface="Oswald"/>
            </a:endParaRPr>
          </a:p>
          <a:p>
            <a:pPr marL="0" marR="0" lvl="0" indent="0" algn="just" rtl="0">
              <a:lnSpc>
                <a:spcPct val="139958"/>
              </a:lnSpc>
              <a:spcBef>
                <a:spcPts val="0"/>
              </a:spcBef>
              <a:spcAft>
                <a:spcPts val="0"/>
              </a:spcAft>
              <a:buNone/>
            </a:pPr>
            <a:endParaRPr sz="2400" b="0" i="0" u="none" strike="noStrike" cap="none">
              <a:solidFill>
                <a:srgbClr val="4B3838"/>
              </a:solidFill>
              <a:latin typeface="Arial"/>
              <a:ea typeface="Arial"/>
              <a:cs typeface="Arial"/>
              <a:sym typeface="Arial"/>
            </a:endParaRPr>
          </a:p>
        </p:txBody>
      </p:sp>
      <p:pic>
        <p:nvPicPr>
          <p:cNvPr id="228" name="Google Shape;228;p9"/>
          <p:cNvPicPr preferRelativeResize="0"/>
          <p:nvPr/>
        </p:nvPicPr>
        <p:blipFill>
          <a:blip r:embed="rId4">
            <a:alphaModFix/>
          </a:blip>
          <a:stretch>
            <a:fillRect/>
          </a:stretch>
        </p:blipFill>
        <p:spPr>
          <a:xfrm>
            <a:off x="9035039" y="2234749"/>
            <a:ext cx="8948100" cy="6221400"/>
          </a:xfrm>
          <a:prstGeom prst="roundRect">
            <a:avLst>
              <a:gd name="adj" fmla="val 16667"/>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758</Words>
  <Application>Microsoft Office PowerPoint</Application>
  <PresentationFormat>Custom</PresentationFormat>
  <Paragraphs>64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Oswald</vt:lpstr>
      <vt:lpstr>Arial</vt:lpstr>
      <vt:lpstr>MS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Enoch Chee</dc:creator>
  <cp:lastModifiedBy>Enoch Chee</cp:lastModifiedBy>
  <cp:revision>3</cp:revision>
  <dcterms:created xsi:type="dcterms:W3CDTF">2006-08-16T00:00:00Z</dcterms:created>
  <dcterms:modified xsi:type="dcterms:W3CDTF">2025-12-17T15:58:24Z</dcterms:modified>
</cp:coreProperties>
</file>