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Canva Student Font Dotted" panose="020B0604020202020204" charset="0"/>
      <p:regular r:id="rId33"/>
    </p:embeddedFont>
    <p:embeddedFont>
      <p:font typeface="Charcoal Font TH" panose="020B0604020202020204" charset="-34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shorts/n7aFLikxwX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svg"/><Relationship Id="rId7" Type="http://schemas.openxmlformats.org/officeDocument/2006/relationships/image" Target="../media/image2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5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13.sv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svg"/><Relationship Id="rId10" Type="http://schemas.openxmlformats.org/officeDocument/2006/relationships/image" Target="../media/image58.sv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3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image" Target="../media/image67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SFXoS1_KuiU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8580"/>
            <a:ext cx="18288000" cy="1014984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9030" y="-14487652"/>
            <a:ext cx="21695478" cy="22511520"/>
          </a:xfrm>
          <a:custGeom>
            <a:avLst/>
            <a:gdLst/>
            <a:ahLst/>
            <a:cxnLst/>
            <a:rect l="l" t="t" r="r" b="b"/>
            <a:pathLst>
              <a:path w="21695478" h="22511520">
                <a:moveTo>
                  <a:pt x="0" y="0"/>
                </a:moveTo>
                <a:lnTo>
                  <a:pt x="21695478" y="0"/>
                </a:lnTo>
                <a:lnTo>
                  <a:pt x="21695478" y="22511520"/>
                </a:lnTo>
                <a:lnTo>
                  <a:pt x="0" y="2251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0" y="2648474"/>
            <a:ext cx="18288000" cy="827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3"/>
              </a:lnSpc>
              <a:spcBef>
                <a:spcPct val="0"/>
              </a:spcBef>
            </a:pPr>
            <a:r>
              <a:rPr lang="en-US" sz="9395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6 Rehoboam went to some leaders who had been his father's senior officials, and he asked them, “What should I tell these people?”</a:t>
            </a:r>
          </a:p>
          <a:p>
            <a:pPr algn="ctr">
              <a:lnSpc>
                <a:spcPts val="13153"/>
              </a:lnSpc>
              <a:spcBef>
                <a:spcPct val="0"/>
              </a:spcBef>
            </a:pPr>
            <a:endParaRPr lang="en-US" sz="9395">
              <a:solidFill>
                <a:srgbClr val="000000"/>
              </a:solidFill>
              <a:latin typeface="Charcoal Font TH"/>
              <a:ea typeface="Charcoal Font TH"/>
              <a:cs typeface="Charcoal Font TH"/>
              <a:sym typeface="Charcoal Font TH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DF76B67-FA8C-A13E-6D70-DB1511A3916A}"/>
              </a:ext>
            </a:extLst>
          </p:cNvPr>
          <p:cNvSpPr txBox="1"/>
          <p:nvPr/>
        </p:nvSpPr>
        <p:spPr>
          <a:xfrm>
            <a:off x="1028700" y="847725"/>
            <a:ext cx="11468100" cy="1609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53"/>
              </a:lnSpc>
              <a:spcBef>
                <a:spcPct val="0"/>
              </a:spcBef>
            </a:pPr>
            <a:r>
              <a:rPr lang="en-US" sz="9395" dirty="0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1 Kings 12:5-7 (CEV)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9030" y="-14487652"/>
            <a:ext cx="21695478" cy="22511520"/>
          </a:xfrm>
          <a:custGeom>
            <a:avLst/>
            <a:gdLst/>
            <a:ahLst/>
            <a:cxnLst/>
            <a:rect l="l" t="t" r="r" b="b"/>
            <a:pathLst>
              <a:path w="21695478" h="22511520">
                <a:moveTo>
                  <a:pt x="0" y="0"/>
                </a:moveTo>
                <a:lnTo>
                  <a:pt x="21695478" y="0"/>
                </a:lnTo>
                <a:lnTo>
                  <a:pt x="21695478" y="22511520"/>
                </a:lnTo>
                <a:lnTo>
                  <a:pt x="0" y="2251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0" y="2648474"/>
            <a:ext cx="18288000" cy="8276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3"/>
              </a:lnSpc>
              <a:spcBef>
                <a:spcPct val="0"/>
              </a:spcBef>
            </a:pPr>
            <a:r>
              <a:rPr lang="en-US" sz="9395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7 They answered, “If you want them to serve and obey you, then you should do what they ask today. Tell them you will make their work easier.”</a:t>
            </a:r>
          </a:p>
          <a:p>
            <a:pPr algn="ctr">
              <a:lnSpc>
                <a:spcPts val="13153"/>
              </a:lnSpc>
              <a:spcBef>
                <a:spcPct val="0"/>
              </a:spcBef>
            </a:pPr>
            <a:endParaRPr lang="en-US" sz="9395">
              <a:solidFill>
                <a:srgbClr val="000000"/>
              </a:solidFill>
              <a:latin typeface="Charcoal Font TH"/>
              <a:ea typeface="Charcoal Font TH"/>
              <a:cs typeface="Charcoal Font TH"/>
              <a:sym typeface="Charcoal Font TH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3EB6E9A-4116-7763-25A6-14FF3A66EC3A}"/>
              </a:ext>
            </a:extLst>
          </p:cNvPr>
          <p:cNvSpPr txBox="1"/>
          <p:nvPr/>
        </p:nvSpPr>
        <p:spPr>
          <a:xfrm>
            <a:off x="1028700" y="847725"/>
            <a:ext cx="11468100" cy="1609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53"/>
              </a:lnSpc>
              <a:spcBef>
                <a:spcPct val="0"/>
              </a:spcBef>
            </a:pPr>
            <a:r>
              <a:rPr lang="en-US" sz="9395" dirty="0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1 Kings 12:5-7 (CEV)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1824" y="3007029"/>
            <a:ext cx="3044351" cy="7279971"/>
          </a:xfrm>
          <a:custGeom>
            <a:avLst/>
            <a:gdLst/>
            <a:ahLst/>
            <a:cxnLst/>
            <a:rect l="l" t="t" r="r" b="b"/>
            <a:pathLst>
              <a:path w="3044351" h="7279971">
                <a:moveTo>
                  <a:pt x="0" y="0"/>
                </a:moveTo>
                <a:lnTo>
                  <a:pt x="3044352" y="0"/>
                </a:lnTo>
                <a:lnTo>
                  <a:pt x="3044352" y="7279971"/>
                </a:lnTo>
                <a:lnTo>
                  <a:pt x="0" y="7279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028700" y="949629"/>
            <a:ext cx="5519854" cy="4114800"/>
          </a:xfrm>
          <a:custGeom>
            <a:avLst/>
            <a:gdLst/>
            <a:ahLst/>
            <a:cxnLst/>
            <a:rect l="l" t="t" r="r" b="b"/>
            <a:pathLst>
              <a:path w="5519854" h="4114800">
                <a:moveTo>
                  <a:pt x="0" y="0"/>
                </a:moveTo>
                <a:lnTo>
                  <a:pt x="5519854" y="0"/>
                </a:lnTo>
                <a:lnTo>
                  <a:pt x="55198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2554804" y="1978329"/>
            <a:ext cx="2467646" cy="2057400"/>
          </a:xfrm>
          <a:custGeom>
            <a:avLst/>
            <a:gdLst/>
            <a:ahLst/>
            <a:cxnLst/>
            <a:rect l="l" t="t" r="r" b="b"/>
            <a:pathLst>
              <a:path w="2467646" h="2057400">
                <a:moveTo>
                  <a:pt x="0" y="0"/>
                </a:moveTo>
                <a:lnTo>
                  <a:pt x="2467646" y="0"/>
                </a:lnTo>
                <a:lnTo>
                  <a:pt x="246764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656769"/>
            <a:ext cx="3609006" cy="8630231"/>
          </a:xfrm>
          <a:custGeom>
            <a:avLst/>
            <a:gdLst/>
            <a:ahLst/>
            <a:cxnLst/>
            <a:rect l="l" t="t" r="r" b="b"/>
            <a:pathLst>
              <a:path w="3609006" h="8630231">
                <a:moveTo>
                  <a:pt x="0" y="0"/>
                </a:moveTo>
                <a:lnTo>
                  <a:pt x="3609006" y="0"/>
                </a:lnTo>
                <a:lnTo>
                  <a:pt x="3609006" y="8630231"/>
                </a:lnTo>
                <a:lnTo>
                  <a:pt x="0" y="86302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8255186" y="2241697"/>
            <a:ext cx="10032814" cy="8810635"/>
          </a:xfrm>
          <a:custGeom>
            <a:avLst/>
            <a:gdLst/>
            <a:ahLst/>
            <a:cxnLst/>
            <a:rect l="l" t="t" r="r" b="b"/>
            <a:pathLst>
              <a:path w="10032814" h="8810635">
                <a:moveTo>
                  <a:pt x="0" y="0"/>
                </a:moveTo>
                <a:lnTo>
                  <a:pt x="10032814" y="0"/>
                </a:lnTo>
                <a:lnTo>
                  <a:pt x="10032814" y="8810635"/>
                </a:lnTo>
                <a:lnTo>
                  <a:pt x="0" y="8810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5330536" y="1028700"/>
            <a:ext cx="4662663" cy="41148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755" y="0"/>
            <a:ext cx="18417755" cy="10359987"/>
          </a:xfrm>
          <a:custGeom>
            <a:avLst/>
            <a:gdLst/>
            <a:ahLst/>
            <a:cxnLst/>
            <a:rect l="l" t="t" r="r" b="b"/>
            <a:pathLst>
              <a:path w="18417755" h="10359987">
                <a:moveTo>
                  <a:pt x="0" y="0"/>
                </a:moveTo>
                <a:lnTo>
                  <a:pt x="18417755" y="0"/>
                </a:lnTo>
                <a:lnTo>
                  <a:pt x="18417755" y="10359987"/>
                </a:lnTo>
                <a:lnTo>
                  <a:pt x="0" y="10359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29086" y="3909068"/>
            <a:ext cx="7003296" cy="6180409"/>
          </a:xfrm>
          <a:custGeom>
            <a:avLst/>
            <a:gdLst/>
            <a:ahLst/>
            <a:cxnLst/>
            <a:rect l="l" t="t" r="r" b="b"/>
            <a:pathLst>
              <a:path w="7003296" h="6180409">
                <a:moveTo>
                  <a:pt x="0" y="0"/>
                </a:moveTo>
                <a:lnTo>
                  <a:pt x="7003296" y="0"/>
                </a:lnTo>
                <a:lnTo>
                  <a:pt x="7003296" y="6180409"/>
                </a:lnTo>
                <a:lnTo>
                  <a:pt x="0" y="61804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9144000" y="-858287"/>
            <a:ext cx="11337465" cy="11394438"/>
          </a:xfrm>
          <a:custGeom>
            <a:avLst/>
            <a:gdLst/>
            <a:ahLst/>
            <a:cxnLst/>
            <a:rect l="l" t="t" r="r" b="b"/>
            <a:pathLst>
              <a:path w="11337465" h="11394438">
                <a:moveTo>
                  <a:pt x="0" y="0"/>
                </a:moveTo>
                <a:lnTo>
                  <a:pt x="11337465" y="0"/>
                </a:lnTo>
                <a:lnTo>
                  <a:pt x="11337465" y="11394438"/>
                </a:lnTo>
                <a:lnTo>
                  <a:pt x="0" y="1139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0189683" y="3909068"/>
            <a:ext cx="7069617" cy="5973826"/>
          </a:xfrm>
          <a:custGeom>
            <a:avLst/>
            <a:gdLst/>
            <a:ahLst/>
            <a:cxnLst/>
            <a:rect l="l" t="t" r="r" b="b"/>
            <a:pathLst>
              <a:path w="7069617" h="5973826">
                <a:moveTo>
                  <a:pt x="0" y="0"/>
                </a:moveTo>
                <a:lnTo>
                  <a:pt x="7069617" y="0"/>
                </a:lnTo>
                <a:lnTo>
                  <a:pt x="7069617" y="5973826"/>
                </a:lnTo>
                <a:lnTo>
                  <a:pt x="0" y="59738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28700" y="942975"/>
            <a:ext cx="7593223" cy="2313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3"/>
              </a:lnSpc>
              <a:spcBef>
                <a:spcPct val="0"/>
              </a:spcBef>
            </a:pPr>
            <a:r>
              <a:rPr lang="en-US" sz="4395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There's the kind of leader that bosses everyone around and makes themselves great,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66077" y="942975"/>
            <a:ext cx="7593223" cy="2313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3"/>
              </a:lnSpc>
              <a:spcBef>
                <a:spcPct val="0"/>
              </a:spcBef>
            </a:pPr>
            <a:r>
              <a:rPr lang="en-US" sz="4395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there's the kind of leader that serves everyone. The leader who serves everyone is the most like Jesus.</a:t>
            </a:r>
          </a:p>
        </p:txBody>
      </p:sp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56" y="-34290"/>
            <a:ext cx="18227444" cy="10321290"/>
          </a:xfrm>
          <a:custGeom>
            <a:avLst/>
            <a:gdLst/>
            <a:ahLst/>
            <a:cxnLst/>
            <a:rect l="l" t="t" r="r" b="b"/>
            <a:pathLst>
              <a:path w="18227444" h="10321290">
                <a:moveTo>
                  <a:pt x="0" y="0"/>
                </a:moveTo>
                <a:lnTo>
                  <a:pt x="18227444" y="0"/>
                </a:lnTo>
                <a:lnTo>
                  <a:pt x="18227444" y="10321290"/>
                </a:lnTo>
                <a:lnTo>
                  <a:pt x="0" y="10321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3016" y="-149612"/>
            <a:ext cx="18779001" cy="10516241"/>
          </a:xfrm>
          <a:custGeom>
            <a:avLst/>
            <a:gdLst/>
            <a:ahLst/>
            <a:cxnLst/>
            <a:rect l="l" t="t" r="r" b="b"/>
            <a:pathLst>
              <a:path w="18779001" h="10516241">
                <a:moveTo>
                  <a:pt x="0" y="0"/>
                </a:moveTo>
                <a:lnTo>
                  <a:pt x="18779001" y="0"/>
                </a:lnTo>
                <a:lnTo>
                  <a:pt x="18779001" y="10516241"/>
                </a:lnTo>
                <a:lnTo>
                  <a:pt x="0" y="105162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C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2598" y="2864043"/>
            <a:ext cx="19144661" cy="5171657"/>
          </a:xfrm>
          <a:custGeom>
            <a:avLst/>
            <a:gdLst/>
            <a:ahLst/>
            <a:cxnLst/>
            <a:rect l="l" t="t" r="r" b="b"/>
            <a:pathLst>
              <a:path w="19144661" h="5171657">
                <a:moveTo>
                  <a:pt x="0" y="0"/>
                </a:moveTo>
                <a:lnTo>
                  <a:pt x="19144660" y="0"/>
                </a:lnTo>
                <a:lnTo>
                  <a:pt x="19144660" y="5171656"/>
                </a:lnTo>
                <a:lnTo>
                  <a:pt x="0" y="51716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2" r="-248" b="-817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4958188" y="3392471"/>
            <a:ext cx="2794635" cy="4114800"/>
          </a:xfrm>
          <a:custGeom>
            <a:avLst/>
            <a:gdLst/>
            <a:ahLst/>
            <a:cxnLst/>
            <a:rect l="l" t="t" r="r" b="b"/>
            <a:pathLst>
              <a:path w="2794635" h="4114800">
                <a:moveTo>
                  <a:pt x="0" y="0"/>
                </a:moveTo>
                <a:lnTo>
                  <a:pt x="2794635" y="0"/>
                </a:lnTo>
                <a:lnTo>
                  <a:pt x="27946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3543725" y="3392471"/>
            <a:ext cx="1414462" cy="4114800"/>
          </a:xfrm>
          <a:custGeom>
            <a:avLst/>
            <a:gdLst/>
            <a:ahLst/>
            <a:cxnLst/>
            <a:rect l="l" t="t" r="r" b="b"/>
            <a:pathLst>
              <a:path w="1414462" h="4114800">
                <a:moveTo>
                  <a:pt x="0" y="0"/>
                </a:moveTo>
                <a:lnTo>
                  <a:pt x="1414463" y="0"/>
                </a:lnTo>
                <a:lnTo>
                  <a:pt x="14144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6444440" y="3392471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2393648" y="3392471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0" y="3392471"/>
            <a:ext cx="2900934" cy="4114800"/>
          </a:xfrm>
          <a:custGeom>
            <a:avLst/>
            <a:gdLst/>
            <a:ahLst/>
            <a:cxnLst/>
            <a:rect l="l" t="t" r="r" b="b"/>
            <a:pathLst>
              <a:path w="2900934" h="4114800">
                <a:moveTo>
                  <a:pt x="0" y="0"/>
                </a:moveTo>
                <a:lnTo>
                  <a:pt x="2900934" y="0"/>
                </a:lnTo>
                <a:lnTo>
                  <a:pt x="29009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0495232" y="3392471"/>
            <a:ext cx="3019235" cy="4114800"/>
          </a:xfrm>
          <a:custGeom>
            <a:avLst/>
            <a:gdLst/>
            <a:ahLst/>
            <a:cxnLst/>
            <a:rect l="l" t="t" r="r" b="b"/>
            <a:pathLst>
              <a:path w="3019235" h="4114800">
                <a:moveTo>
                  <a:pt x="0" y="0"/>
                </a:moveTo>
                <a:lnTo>
                  <a:pt x="3019235" y="0"/>
                </a:lnTo>
                <a:lnTo>
                  <a:pt x="30192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-131092" y="-1235304"/>
            <a:ext cx="6570539" cy="4114800"/>
          </a:xfrm>
          <a:custGeom>
            <a:avLst/>
            <a:gdLst/>
            <a:ahLst/>
            <a:cxnLst/>
            <a:rect l="l" t="t" r="r" b="b"/>
            <a:pathLst>
              <a:path w="6570539" h="4114800">
                <a:moveTo>
                  <a:pt x="0" y="0"/>
                </a:moveTo>
                <a:lnTo>
                  <a:pt x="6570539" y="0"/>
                </a:lnTo>
                <a:lnTo>
                  <a:pt x="657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5170279" y="-1028700"/>
            <a:ext cx="6570539" cy="4114800"/>
          </a:xfrm>
          <a:custGeom>
            <a:avLst/>
            <a:gdLst/>
            <a:ahLst/>
            <a:cxnLst/>
            <a:rect l="l" t="t" r="r" b="b"/>
            <a:pathLst>
              <a:path w="6570539" h="4114800">
                <a:moveTo>
                  <a:pt x="0" y="0"/>
                </a:moveTo>
                <a:lnTo>
                  <a:pt x="6570539" y="0"/>
                </a:lnTo>
                <a:lnTo>
                  <a:pt x="657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9784966" y="-1028700"/>
            <a:ext cx="6570539" cy="4114800"/>
          </a:xfrm>
          <a:custGeom>
            <a:avLst/>
            <a:gdLst/>
            <a:ahLst/>
            <a:cxnLst/>
            <a:rect l="l" t="t" r="r" b="b"/>
            <a:pathLst>
              <a:path w="6570539" h="4114800">
                <a:moveTo>
                  <a:pt x="0" y="0"/>
                </a:moveTo>
                <a:lnTo>
                  <a:pt x="6570539" y="0"/>
                </a:lnTo>
                <a:lnTo>
                  <a:pt x="657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13070236" y="-1250757"/>
            <a:ext cx="6570539" cy="4114800"/>
          </a:xfrm>
          <a:custGeom>
            <a:avLst/>
            <a:gdLst/>
            <a:ahLst/>
            <a:cxnLst/>
            <a:rect l="l" t="t" r="r" b="b"/>
            <a:pathLst>
              <a:path w="6570539" h="4114800">
                <a:moveTo>
                  <a:pt x="0" y="0"/>
                </a:moveTo>
                <a:lnTo>
                  <a:pt x="6570539" y="0"/>
                </a:lnTo>
                <a:lnTo>
                  <a:pt x="657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>
            <a:off x="0" y="7827524"/>
            <a:ext cx="6570539" cy="4114800"/>
          </a:xfrm>
          <a:custGeom>
            <a:avLst/>
            <a:gdLst/>
            <a:ahLst/>
            <a:cxnLst/>
            <a:rect l="l" t="t" r="r" b="b"/>
            <a:pathLst>
              <a:path w="6570539" h="4114800">
                <a:moveTo>
                  <a:pt x="0" y="0"/>
                </a:moveTo>
                <a:lnTo>
                  <a:pt x="6570539" y="0"/>
                </a:lnTo>
                <a:lnTo>
                  <a:pt x="657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>
            <a:off x="5301371" y="8034128"/>
            <a:ext cx="6570539" cy="4114800"/>
          </a:xfrm>
          <a:custGeom>
            <a:avLst/>
            <a:gdLst/>
            <a:ahLst/>
            <a:cxnLst/>
            <a:rect l="l" t="t" r="r" b="b"/>
            <a:pathLst>
              <a:path w="6570539" h="4114800">
                <a:moveTo>
                  <a:pt x="0" y="0"/>
                </a:moveTo>
                <a:lnTo>
                  <a:pt x="6570539" y="0"/>
                </a:lnTo>
                <a:lnTo>
                  <a:pt x="657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5" name="Freeform 15"/>
          <p:cNvSpPr/>
          <p:nvPr/>
        </p:nvSpPr>
        <p:spPr>
          <a:xfrm>
            <a:off x="9916058" y="8034128"/>
            <a:ext cx="6570539" cy="4114800"/>
          </a:xfrm>
          <a:custGeom>
            <a:avLst/>
            <a:gdLst/>
            <a:ahLst/>
            <a:cxnLst/>
            <a:rect l="l" t="t" r="r" b="b"/>
            <a:pathLst>
              <a:path w="6570539" h="4114800">
                <a:moveTo>
                  <a:pt x="0" y="0"/>
                </a:moveTo>
                <a:lnTo>
                  <a:pt x="6570539" y="0"/>
                </a:lnTo>
                <a:lnTo>
                  <a:pt x="657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6" name="Freeform 16"/>
          <p:cNvSpPr/>
          <p:nvPr/>
        </p:nvSpPr>
        <p:spPr>
          <a:xfrm>
            <a:off x="13201328" y="7812071"/>
            <a:ext cx="6570539" cy="4114800"/>
          </a:xfrm>
          <a:custGeom>
            <a:avLst/>
            <a:gdLst/>
            <a:ahLst/>
            <a:cxnLst/>
            <a:rect l="l" t="t" r="r" b="b"/>
            <a:pathLst>
              <a:path w="6570539" h="4114800">
                <a:moveTo>
                  <a:pt x="0" y="0"/>
                </a:moveTo>
                <a:lnTo>
                  <a:pt x="6570539" y="0"/>
                </a:lnTo>
                <a:lnTo>
                  <a:pt x="6570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/>
          <p:cNvSpPr txBox="1"/>
          <p:nvPr/>
        </p:nvSpPr>
        <p:spPr>
          <a:xfrm>
            <a:off x="5668317" y="613410"/>
            <a:ext cx="6951365" cy="247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160"/>
              </a:lnSpc>
              <a:spcBef>
                <a:spcPct val="0"/>
              </a:spcBef>
            </a:pPr>
            <a:r>
              <a:rPr lang="en-US" sz="14400">
                <a:solidFill>
                  <a:srgbClr val="F2EDDB"/>
                </a:solidFill>
                <a:latin typeface="Canva Student Font Dotted"/>
                <a:ea typeface="Canva Student Font Dotted"/>
                <a:cs typeface="Canva Student Font Dotted"/>
                <a:sym typeface="Canva Student Font Dotted"/>
              </a:rPr>
              <a:t>FACE THE </a:t>
            </a:r>
          </a:p>
        </p:txBody>
      </p:sp>
      <p:sp>
        <p:nvSpPr>
          <p:cNvPr id="18" name="Freeform 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C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41918" y="1028700"/>
            <a:ext cx="8617382" cy="8229600"/>
          </a:xfrm>
          <a:custGeom>
            <a:avLst/>
            <a:gdLst/>
            <a:ahLst/>
            <a:cxnLst/>
            <a:rect l="l" t="t" r="r" b="b"/>
            <a:pathLst>
              <a:path w="8617382" h="8229600">
                <a:moveTo>
                  <a:pt x="0" y="0"/>
                </a:moveTo>
                <a:lnTo>
                  <a:pt x="8617382" y="0"/>
                </a:lnTo>
                <a:lnTo>
                  <a:pt x="86173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67237"/>
            <a:ext cx="8329977" cy="7717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40"/>
              </a:lnSpc>
              <a:spcBef>
                <a:spcPct val="0"/>
              </a:spcBef>
            </a:pPr>
            <a:r>
              <a:rPr lang="en-US" sz="8743">
                <a:solidFill>
                  <a:srgbClr val="FFFFFF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But, if you want to be a leader, you'll get into big trouble if you just think about yourself.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841588" y="-1419536"/>
            <a:ext cx="21971176" cy="1233997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C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53040" y="0"/>
            <a:ext cx="578192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C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144" y="-377137"/>
            <a:ext cx="9412685" cy="11041273"/>
          </a:xfrm>
          <a:custGeom>
            <a:avLst/>
            <a:gdLst/>
            <a:ahLst/>
            <a:cxnLst/>
            <a:rect l="l" t="t" r="r" b="b"/>
            <a:pathLst>
              <a:path w="9412685" h="11041273">
                <a:moveTo>
                  <a:pt x="0" y="0"/>
                </a:moveTo>
                <a:lnTo>
                  <a:pt x="9412686" y="0"/>
                </a:lnTo>
                <a:lnTo>
                  <a:pt x="9412686" y="11041274"/>
                </a:lnTo>
                <a:lnTo>
                  <a:pt x="0" y="11041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764445" y="572826"/>
            <a:ext cx="8021695" cy="2026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39"/>
              </a:lnSpc>
              <a:spcBef>
                <a:spcPct val="0"/>
              </a:spcBef>
            </a:pPr>
            <a:r>
              <a:rPr lang="en-US" sz="11813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1 Kings 12:8-11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395542" y="-171450"/>
            <a:ext cx="8824578" cy="10458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27"/>
              </a:lnSpc>
              <a:spcBef>
                <a:spcPct val="0"/>
              </a:spcBef>
            </a:pPr>
            <a:r>
              <a:rPr lang="en-US" sz="8448">
                <a:solidFill>
                  <a:srgbClr val="FFFFFF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8 But Rehoboam refused their advice and went to the younger men who had grown up with him and were now his officials.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C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3114" y="-11377876"/>
            <a:ext cx="19811114" cy="15972711"/>
          </a:xfrm>
          <a:custGeom>
            <a:avLst/>
            <a:gdLst/>
            <a:ahLst/>
            <a:cxnLst/>
            <a:rect l="l" t="t" r="r" b="b"/>
            <a:pathLst>
              <a:path w="19811114" h="15972711">
                <a:moveTo>
                  <a:pt x="0" y="0"/>
                </a:moveTo>
                <a:lnTo>
                  <a:pt x="19811114" y="0"/>
                </a:lnTo>
                <a:lnTo>
                  <a:pt x="19811114" y="15972711"/>
                </a:lnTo>
                <a:lnTo>
                  <a:pt x="0" y="1597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2572685" y="3297423"/>
            <a:ext cx="4405216" cy="8390887"/>
          </a:xfrm>
          <a:custGeom>
            <a:avLst/>
            <a:gdLst/>
            <a:ahLst/>
            <a:cxnLst/>
            <a:rect l="l" t="t" r="r" b="b"/>
            <a:pathLst>
              <a:path w="4405216" h="8390887">
                <a:moveTo>
                  <a:pt x="0" y="0"/>
                </a:moveTo>
                <a:lnTo>
                  <a:pt x="4405215" y="0"/>
                </a:lnTo>
                <a:lnTo>
                  <a:pt x="4405215" y="8390887"/>
                </a:lnTo>
                <a:lnTo>
                  <a:pt x="0" y="83908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764445" y="572826"/>
            <a:ext cx="8021695" cy="2026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39"/>
              </a:lnSpc>
              <a:spcBef>
                <a:spcPct val="0"/>
              </a:spcBef>
            </a:pPr>
            <a:r>
              <a:rPr lang="en-US" sz="11813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1 Kings 12:8-11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395542" y="798808"/>
            <a:ext cx="8517972" cy="845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83"/>
              </a:lnSpc>
              <a:spcBef>
                <a:spcPct val="0"/>
              </a:spcBef>
            </a:pPr>
            <a:r>
              <a:rPr lang="en-US" sz="5988">
                <a:solidFill>
                  <a:srgbClr val="FFFFFF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9 He asked, “What do you think I should say to these people who asked me to make their work easier?” 10 His younger advisors said: Here's what we think you should say to them: “Compared to me, my father was weak.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2C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3114" y="-11377876"/>
            <a:ext cx="19811114" cy="15972711"/>
          </a:xfrm>
          <a:custGeom>
            <a:avLst/>
            <a:gdLst/>
            <a:ahLst/>
            <a:cxnLst/>
            <a:rect l="l" t="t" r="r" b="b"/>
            <a:pathLst>
              <a:path w="19811114" h="15972711">
                <a:moveTo>
                  <a:pt x="0" y="0"/>
                </a:moveTo>
                <a:lnTo>
                  <a:pt x="19811114" y="0"/>
                </a:lnTo>
                <a:lnTo>
                  <a:pt x="19811114" y="15972711"/>
                </a:lnTo>
                <a:lnTo>
                  <a:pt x="0" y="159727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764445" y="572826"/>
            <a:ext cx="8021695" cy="2026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39"/>
              </a:lnSpc>
              <a:spcBef>
                <a:spcPct val="0"/>
              </a:spcBef>
            </a:pPr>
            <a:r>
              <a:rPr lang="en-US" sz="11813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1 Kings 12:8-11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466482"/>
            <a:ext cx="15735873" cy="7820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16"/>
              </a:lnSpc>
              <a:spcBef>
                <a:spcPct val="0"/>
              </a:spcBef>
            </a:pPr>
            <a:r>
              <a:rPr lang="en-US" sz="8868">
                <a:solidFill>
                  <a:srgbClr val="FFFFFF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11 He made you work hard, but I'll make you work even harder. He punished you with whips, but I'll use whips with pieces of sharp metal!”</a:t>
            </a:r>
          </a:p>
          <a:p>
            <a:pPr algn="ctr">
              <a:lnSpc>
                <a:spcPts val="12416"/>
              </a:lnSpc>
              <a:spcBef>
                <a:spcPct val="0"/>
              </a:spcBef>
            </a:pPr>
            <a:endParaRPr lang="en-US" sz="8868">
              <a:solidFill>
                <a:srgbClr val="FFFFFF"/>
              </a:solidFill>
              <a:latin typeface="Charcoal Font TH"/>
              <a:ea typeface="Charcoal Font TH"/>
              <a:cs typeface="Charcoal Font TH"/>
              <a:sym typeface="Charcoal Font TH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656769"/>
            <a:ext cx="3609006" cy="8630231"/>
          </a:xfrm>
          <a:custGeom>
            <a:avLst/>
            <a:gdLst/>
            <a:ahLst/>
            <a:cxnLst/>
            <a:rect l="l" t="t" r="r" b="b"/>
            <a:pathLst>
              <a:path w="3609006" h="8630231">
                <a:moveTo>
                  <a:pt x="0" y="0"/>
                </a:moveTo>
                <a:lnTo>
                  <a:pt x="3609006" y="0"/>
                </a:lnTo>
                <a:lnTo>
                  <a:pt x="3609006" y="8630231"/>
                </a:lnTo>
                <a:lnTo>
                  <a:pt x="0" y="86302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8255186" y="2241697"/>
            <a:ext cx="10032814" cy="8810635"/>
          </a:xfrm>
          <a:custGeom>
            <a:avLst/>
            <a:gdLst/>
            <a:ahLst/>
            <a:cxnLst/>
            <a:rect l="l" t="t" r="r" b="b"/>
            <a:pathLst>
              <a:path w="10032814" h="8810635">
                <a:moveTo>
                  <a:pt x="0" y="0"/>
                </a:moveTo>
                <a:lnTo>
                  <a:pt x="10032814" y="0"/>
                </a:lnTo>
                <a:lnTo>
                  <a:pt x="10032814" y="8810635"/>
                </a:lnTo>
                <a:lnTo>
                  <a:pt x="0" y="88106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5330536" y="1028700"/>
            <a:ext cx="4662663" cy="41148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9613993" y="3232404"/>
            <a:ext cx="7315200" cy="3822192"/>
          </a:xfrm>
          <a:custGeom>
            <a:avLst/>
            <a:gdLst/>
            <a:ahLst/>
            <a:cxnLst/>
            <a:rect l="l" t="t" r="r" b="b"/>
            <a:pathLst>
              <a:path w="7315200" h="3822192">
                <a:moveTo>
                  <a:pt x="0" y="0"/>
                </a:moveTo>
                <a:lnTo>
                  <a:pt x="7315200" y="0"/>
                </a:lnTo>
                <a:lnTo>
                  <a:pt x="7315200" y="3822192"/>
                </a:lnTo>
                <a:lnTo>
                  <a:pt x="0" y="38221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42811" y="3412417"/>
            <a:ext cx="3609006" cy="8630231"/>
          </a:xfrm>
          <a:custGeom>
            <a:avLst/>
            <a:gdLst/>
            <a:ahLst/>
            <a:cxnLst/>
            <a:rect l="l" t="t" r="r" b="b"/>
            <a:pathLst>
              <a:path w="3609006" h="8630231">
                <a:moveTo>
                  <a:pt x="0" y="0"/>
                </a:moveTo>
                <a:lnTo>
                  <a:pt x="3609006" y="0"/>
                </a:lnTo>
                <a:lnTo>
                  <a:pt x="3609006" y="8630231"/>
                </a:lnTo>
                <a:lnTo>
                  <a:pt x="0" y="86302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5486400" y="-98879"/>
            <a:ext cx="7315200" cy="3511296"/>
          </a:xfrm>
          <a:custGeom>
            <a:avLst/>
            <a:gdLst/>
            <a:ahLst/>
            <a:cxnLst/>
            <a:rect l="l" t="t" r="r" b="b"/>
            <a:pathLst>
              <a:path w="7315200" h="3511296">
                <a:moveTo>
                  <a:pt x="0" y="0"/>
                </a:moveTo>
                <a:lnTo>
                  <a:pt x="7315200" y="0"/>
                </a:lnTo>
                <a:lnTo>
                  <a:pt x="7315200" y="3511296"/>
                </a:lnTo>
                <a:lnTo>
                  <a:pt x="0" y="35112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3033575" y="5670132"/>
            <a:ext cx="4225725" cy="4114800"/>
          </a:xfrm>
          <a:custGeom>
            <a:avLst/>
            <a:gdLst/>
            <a:ahLst/>
            <a:cxnLst/>
            <a:rect l="l" t="t" r="r" b="b"/>
            <a:pathLst>
              <a:path w="4225725" h="4114800">
                <a:moveTo>
                  <a:pt x="0" y="0"/>
                </a:moveTo>
                <a:lnTo>
                  <a:pt x="4225725" y="0"/>
                </a:lnTo>
                <a:lnTo>
                  <a:pt x="42257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2535011" cy="4114800"/>
          </a:xfrm>
          <a:custGeom>
            <a:avLst/>
            <a:gdLst/>
            <a:ahLst/>
            <a:cxnLst/>
            <a:rect l="l" t="t" r="r" b="b"/>
            <a:pathLst>
              <a:path w="2535011" h="4114800">
                <a:moveTo>
                  <a:pt x="0" y="0"/>
                </a:moveTo>
                <a:lnTo>
                  <a:pt x="2535011" y="0"/>
                </a:lnTo>
                <a:lnTo>
                  <a:pt x="25350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13509689" y="1028700"/>
            <a:ext cx="3749611" cy="4114800"/>
          </a:xfrm>
          <a:custGeom>
            <a:avLst/>
            <a:gdLst/>
            <a:ahLst/>
            <a:cxnLst/>
            <a:rect l="l" t="t" r="r" b="b"/>
            <a:pathLst>
              <a:path w="3749611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1678350" y="5670132"/>
            <a:ext cx="2623185" cy="4114800"/>
          </a:xfrm>
          <a:custGeom>
            <a:avLst/>
            <a:gdLst/>
            <a:ahLst/>
            <a:cxnLst/>
            <a:rect l="l" t="t" r="r" b="b"/>
            <a:pathLst>
              <a:path w="2623185" h="4114800">
                <a:moveTo>
                  <a:pt x="0" y="0"/>
                </a:moveTo>
                <a:lnTo>
                  <a:pt x="2623185" y="0"/>
                </a:lnTo>
                <a:lnTo>
                  <a:pt x="262318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9642" y="0"/>
            <a:ext cx="14229988" cy="10583554"/>
          </a:xfrm>
          <a:custGeom>
            <a:avLst/>
            <a:gdLst/>
            <a:ahLst/>
            <a:cxnLst/>
            <a:rect l="l" t="t" r="r" b="b"/>
            <a:pathLst>
              <a:path w="14229988" h="10583554">
                <a:moveTo>
                  <a:pt x="0" y="0"/>
                </a:moveTo>
                <a:lnTo>
                  <a:pt x="14229988" y="0"/>
                </a:lnTo>
                <a:lnTo>
                  <a:pt x="14229988" y="10583554"/>
                </a:lnTo>
                <a:lnTo>
                  <a:pt x="0" y="105835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1028700" y="1656769"/>
            <a:ext cx="3609006" cy="8630231"/>
          </a:xfrm>
          <a:custGeom>
            <a:avLst/>
            <a:gdLst/>
            <a:ahLst/>
            <a:cxnLst/>
            <a:rect l="l" t="t" r="r" b="b"/>
            <a:pathLst>
              <a:path w="3609006" h="8630231">
                <a:moveTo>
                  <a:pt x="0" y="0"/>
                </a:moveTo>
                <a:lnTo>
                  <a:pt x="3609006" y="0"/>
                </a:lnTo>
                <a:lnTo>
                  <a:pt x="3609006" y="8630231"/>
                </a:lnTo>
                <a:lnTo>
                  <a:pt x="0" y="86302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4637706" y="-857714"/>
            <a:ext cx="6421299" cy="12002428"/>
          </a:xfrm>
          <a:custGeom>
            <a:avLst/>
            <a:gdLst/>
            <a:ahLst/>
            <a:cxnLst/>
            <a:rect l="l" t="t" r="r" b="b"/>
            <a:pathLst>
              <a:path w="6421299" h="12002428">
                <a:moveTo>
                  <a:pt x="0" y="0"/>
                </a:moveTo>
                <a:lnTo>
                  <a:pt x="6421299" y="0"/>
                </a:lnTo>
                <a:lnTo>
                  <a:pt x="6421299" y="12002428"/>
                </a:lnTo>
                <a:lnTo>
                  <a:pt x="0" y="12002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6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75" y="-11430"/>
            <a:ext cx="18267725" cy="10298430"/>
          </a:xfrm>
          <a:custGeom>
            <a:avLst/>
            <a:gdLst/>
            <a:ahLst/>
            <a:cxnLst/>
            <a:rect l="l" t="t" r="r" b="b"/>
            <a:pathLst>
              <a:path w="18267725" h="10298430">
                <a:moveTo>
                  <a:pt x="0" y="0"/>
                </a:moveTo>
                <a:lnTo>
                  <a:pt x="18267725" y="0"/>
                </a:lnTo>
                <a:lnTo>
                  <a:pt x="18267725" y="10298430"/>
                </a:lnTo>
                <a:lnTo>
                  <a:pt x="0" y="102984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6558" y="-22860"/>
            <a:ext cx="18424558" cy="10409875"/>
          </a:xfrm>
          <a:custGeom>
            <a:avLst/>
            <a:gdLst/>
            <a:ahLst/>
            <a:cxnLst/>
            <a:rect l="l" t="t" r="r" b="b"/>
            <a:pathLst>
              <a:path w="18424558" h="10409875">
                <a:moveTo>
                  <a:pt x="0" y="0"/>
                </a:moveTo>
                <a:lnTo>
                  <a:pt x="18424558" y="0"/>
                </a:lnTo>
                <a:lnTo>
                  <a:pt x="18424558" y="10409875"/>
                </a:lnTo>
                <a:lnTo>
                  <a:pt x="0" y="104098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370009" cy="10241280"/>
          </a:xfrm>
          <a:custGeom>
            <a:avLst/>
            <a:gdLst/>
            <a:ahLst/>
            <a:cxnLst/>
            <a:rect l="l" t="t" r="r" b="b"/>
            <a:pathLst>
              <a:path w="18370009" h="10241280">
                <a:moveTo>
                  <a:pt x="0" y="0"/>
                </a:moveTo>
                <a:lnTo>
                  <a:pt x="18370009" y="0"/>
                </a:lnTo>
                <a:lnTo>
                  <a:pt x="18370009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6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7333" y="-22860"/>
            <a:ext cx="18475333" cy="10438563"/>
          </a:xfrm>
          <a:custGeom>
            <a:avLst/>
            <a:gdLst/>
            <a:ahLst/>
            <a:cxnLst/>
            <a:rect l="l" t="t" r="r" b="b"/>
            <a:pathLst>
              <a:path w="18475333" h="10438563">
                <a:moveTo>
                  <a:pt x="0" y="0"/>
                </a:moveTo>
                <a:lnTo>
                  <a:pt x="18475333" y="0"/>
                </a:lnTo>
                <a:lnTo>
                  <a:pt x="18475333" y="10438563"/>
                </a:lnTo>
                <a:lnTo>
                  <a:pt x="0" y="104385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440"/>
            <a:ext cx="18288000" cy="10104120"/>
          </a:xfrm>
          <a:custGeom>
            <a:avLst/>
            <a:gdLst/>
            <a:ahLst/>
            <a:cxnLst/>
            <a:rect l="l" t="t" r="r" b="b"/>
            <a:pathLst>
              <a:path w="18288000" h="10104120">
                <a:moveTo>
                  <a:pt x="0" y="0"/>
                </a:moveTo>
                <a:lnTo>
                  <a:pt x="18288000" y="0"/>
                </a:lnTo>
                <a:lnTo>
                  <a:pt x="18288000" y="10104120"/>
                </a:lnTo>
                <a:lnTo>
                  <a:pt x="0" y="101041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140304"/>
            <a:ext cx="19457351" cy="13741754"/>
          </a:xfrm>
          <a:custGeom>
            <a:avLst/>
            <a:gdLst/>
            <a:ahLst/>
            <a:cxnLst/>
            <a:rect l="l" t="t" r="r" b="b"/>
            <a:pathLst>
              <a:path w="19457351" h="13741754">
                <a:moveTo>
                  <a:pt x="0" y="0"/>
                </a:moveTo>
                <a:lnTo>
                  <a:pt x="19457351" y="0"/>
                </a:lnTo>
                <a:lnTo>
                  <a:pt x="19457351" y="13741754"/>
                </a:lnTo>
                <a:lnTo>
                  <a:pt x="0" y="13741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/>
          <p:cNvSpPr/>
          <p:nvPr/>
        </p:nvSpPr>
        <p:spPr>
          <a:xfrm>
            <a:off x="20940" y="3990970"/>
            <a:ext cx="5885285" cy="5267330"/>
          </a:xfrm>
          <a:custGeom>
            <a:avLst/>
            <a:gdLst/>
            <a:ahLst/>
            <a:cxnLst/>
            <a:rect l="l" t="t" r="r" b="b"/>
            <a:pathLst>
              <a:path w="5885285" h="5267330">
                <a:moveTo>
                  <a:pt x="0" y="0"/>
                </a:moveTo>
                <a:lnTo>
                  <a:pt x="5885285" y="0"/>
                </a:lnTo>
                <a:lnTo>
                  <a:pt x="5885285" y="5267330"/>
                </a:lnTo>
                <a:lnTo>
                  <a:pt x="0" y="52673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Freeform 4"/>
          <p:cNvSpPr/>
          <p:nvPr/>
        </p:nvSpPr>
        <p:spPr>
          <a:xfrm>
            <a:off x="1173443" y="3086100"/>
            <a:ext cx="2083118" cy="4114800"/>
          </a:xfrm>
          <a:custGeom>
            <a:avLst/>
            <a:gdLst/>
            <a:ahLst/>
            <a:cxnLst/>
            <a:rect l="l" t="t" r="r" b="b"/>
            <a:pathLst>
              <a:path w="2083118" h="4114800">
                <a:moveTo>
                  <a:pt x="0" y="0"/>
                </a:moveTo>
                <a:lnTo>
                  <a:pt x="2083118" y="0"/>
                </a:lnTo>
                <a:lnTo>
                  <a:pt x="20831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/>
          <p:cNvSpPr/>
          <p:nvPr/>
        </p:nvSpPr>
        <p:spPr>
          <a:xfrm>
            <a:off x="3256561" y="3086100"/>
            <a:ext cx="2515171" cy="4114800"/>
          </a:xfrm>
          <a:custGeom>
            <a:avLst/>
            <a:gdLst/>
            <a:ahLst/>
            <a:cxnLst/>
            <a:rect l="l" t="t" r="r" b="b"/>
            <a:pathLst>
              <a:path w="2515171" h="4114800">
                <a:moveTo>
                  <a:pt x="0" y="0"/>
                </a:moveTo>
                <a:lnTo>
                  <a:pt x="2515171" y="0"/>
                </a:lnTo>
                <a:lnTo>
                  <a:pt x="2515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/>
          <p:cNvSpPr/>
          <p:nvPr/>
        </p:nvSpPr>
        <p:spPr>
          <a:xfrm>
            <a:off x="5906225" y="3086100"/>
            <a:ext cx="2180844" cy="4114800"/>
          </a:xfrm>
          <a:custGeom>
            <a:avLst/>
            <a:gdLst/>
            <a:ahLst/>
            <a:cxnLst/>
            <a:rect l="l" t="t" r="r" b="b"/>
            <a:pathLst>
              <a:path w="2180844" h="4114800">
                <a:moveTo>
                  <a:pt x="0" y="0"/>
                </a:moveTo>
                <a:lnTo>
                  <a:pt x="2180844" y="0"/>
                </a:lnTo>
                <a:lnTo>
                  <a:pt x="21808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/>
          <p:cNvSpPr/>
          <p:nvPr/>
        </p:nvSpPr>
        <p:spPr>
          <a:xfrm>
            <a:off x="8220419" y="3086100"/>
            <a:ext cx="2077974" cy="4114800"/>
          </a:xfrm>
          <a:custGeom>
            <a:avLst/>
            <a:gdLst/>
            <a:ahLst/>
            <a:cxnLst/>
            <a:rect l="l" t="t" r="r" b="b"/>
            <a:pathLst>
              <a:path w="2077974" h="4114800">
                <a:moveTo>
                  <a:pt x="0" y="0"/>
                </a:moveTo>
                <a:lnTo>
                  <a:pt x="2077974" y="0"/>
                </a:lnTo>
                <a:lnTo>
                  <a:pt x="20779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4527926" y="3249438"/>
            <a:ext cx="4823145" cy="4527727"/>
          </a:xfrm>
          <a:custGeom>
            <a:avLst/>
            <a:gdLst/>
            <a:ahLst/>
            <a:cxnLst/>
            <a:rect l="l" t="t" r="r" b="b"/>
            <a:pathLst>
              <a:path w="4823145" h="4527727">
                <a:moveTo>
                  <a:pt x="0" y="0"/>
                </a:moveTo>
                <a:lnTo>
                  <a:pt x="4823145" y="0"/>
                </a:lnTo>
                <a:lnTo>
                  <a:pt x="4823145" y="4527727"/>
                </a:lnTo>
                <a:lnTo>
                  <a:pt x="0" y="45277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Freeform 9"/>
          <p:cNvSpPr/>
          <p:nvPr/>
        </p:nvSpPr>
        <p:spPr>
          <a:xfrm>
            <a:off x="13080265" y="3086100"/>
            <a:ext cx="2119122" cy="4114800"/>
          </a:xfrm>
          <a:custGeom>
            <a:avLst/>
            <a:gdLst/>
            <a:ahLst/>
            <a:cxnLst/>
            <a:rect l="l" t="t" r="r" b="b"/>
            <a:pathLst>
              <a:path w="2119122" h="4114800">
                <a:moveTo>
                  <a:pt x="0" y="0"/>
                </a:moveTo>
                <a:lnTo>
                  <a:pt x="2119122" y="0"/>
                </a:lnTo>
                <a:lnTo>
                  <a:pt x="21191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0" name="Freeform 10"/>
          <p:cNvSpPr/>
          <p:nvPr/>
        </p:nvSpPr>
        <p:spPr>
          <a:xfrm>
            <a:off x="15387066" y="3086100"/>
            <a:ext cx="1872234" cy="4114800"/>
          </a:xfrm>
          <a:custGeom>
            <a:avLst/>
            <a:gdLst/>
            <a:ahLst/>
            <a:cxnLst/>
            <a:rect l="l" t="t" r="r" b="b"/>
            <a:pathLst>
              <a:path w="1872234" h="4114800">
                <a:moveTo>
                  <a:pt x="0" y="0"/>
                </a:moveTo>
                <a:lnTo>
                  <a:pt x="1872234" y="0"/>
                </a:lnTo>
                <a:lnTo>
                  <a:pt x="18722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1" name="Freeform 11"/>
          <p:cNvSpPr/>
          <p:nvPr/>
        </p:nvSpPr>
        <p:spPr>
          <a:xfrm>
            <a:off x="13080265" y="7777165"/>
            <a:ext cx="2895323" cy="4114800"/>
          </a:xfrm>
          <a:custGeom>
            <a:avLst/>
            <a:gdLst/>
            <a:ahLst/>
            <a:cxnLst/>
            <a:rect l="l" t="t" r="r" b="b"/>
            <a:pathLst>
              <a:path w="2895323" h="4114800">
                <a:moveTo>
                  <a:pt x="0" y="0"/>
                </a:moveTo>
                <a:lnTo>
                  <a:pt x="2895323" y="0"/>
                </a:lnTo>
                <a:lnTo>
                  <a:pt x="28953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Freeform 12"/>
          <p:cNvSpPr/>
          <p:nvPr/>
        </p:nvSpPr>
        <p:spPr>
          <a:xfrm>
            <a:off x="5511728" y="0"/>
            <a:ext cx="2575341" cy="2153922"/>
          </a:xfrm>
          <a:custGeom>
            <a:avLst/>
            <a:gdLst/>
            <a:ahLst/>
            <a:cxnLst/>
            <a:rect l="l" t="t" r="r" b="b"/>
            <a:pathLst>
              <a:path w="2575341" h="2153922">
                <a:moveTo>
                  <a:pt x="0" y="0"/>
                </a:moveTo>
                <a:lnTo>
                  <a:pt x="2575341" y="0"/>
                </a:lnTo>
                <a:lnTo>
                  <a:pt x="2575341" y="2153922"/>
                </a:lnTo>
                <a:lnTo>
                  <a:pt x="0" y="21539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3" name="Freeform 13"/>
          <p:cNvSpPr/>
          <p:nvPr/>
        </p:nvSpPr>
        <p:spPr>
          <a:xfrm>
            <a:off x="8087069" y="7777165"/>
            <a:ext cx="3199257" cy="4114800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>
            <a:off x="10431743" y="3086100"/>
            <a:ext cx="2515171" cy="4114800"/>
          </a:xfrm>
          <a:custGeom>
            <a:avLst/>
            <a:gdLst/>
            <a:ahLst/>
            <a:cxnLst/>
            <a:rect l="l" t="t" r="r" b="b"/>
            <a:pathLst>
              <a:path w="2515171" h="4114800">
                <a:moveTo>
                  <a:pt x="0" y="0"/>
                </a:moveTo>
                <a:lnTo>
                  <a:pt x="2515172" y="0"/>
                </a:lnTo>
                <a:lnTo>
                  <a:pt x="25151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6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143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6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25" y="4015"/>
            <a:ext cx="18288000" cy="102789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4290"/>
            <a:ext cx="18288000" cy="10355580"/>
          </a:xfrm>
          <a:custGeom>
            <a:avLst/>
            <a:gdLst/>
            <a:ahLst/>
            <a:cxnLst/>
            <a:rect l="l" t="t" r="r" b="b"/>
            <a:pathLst>
              <a:path w="18288000" h="10355580">
                <a:moveTo>
                  <a:pt x="0" y="0"/>
                </a:moveTo>
                <a:lnTo>
                  <a:pt x="18288000" y="0"/>
                </a:lnTo>
                <a:lnTo>
                  <a:pt x="18288000" y="10355580"/>
                </a:lnTo>
                <a:lnTo>
                  <a:pt x="0" y="10355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232"/>
            <a:ext cx="18455523" cy="10381232"/>
          </a:xfrm>
          <a:custGeom>
            <a:avLst/>
            <a:gdLst/>
            <a:ahLst/>
            <a:cxnLst/>
            <a:rect l="l" t="t" r="r" b="b"/>
            <a:pathLst>
              <a:path w="18455523" h="10381232">
                <a:moveTo>
                  <a:pt x="0" y="0"/>
                </a:moveTo>
                <a:lnTo>
                  <a:pt x="18455523" y="0"/>
                </a:lnTo>
                <a:lnTo>
                  <a:pt x="18455523" y="10381232"/>
                </a:lnTo>
                <a:lnTo>
                  <a:pt x="0" y="103812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9030" y="-14487652"/>
            <a:ext cx="21695478" cy="22511520"/>
          </a:xfrm>
          <a:custGeom>
            <a:avLst/>
            <a:gdLst/>
            <a:ahLst/>
            <a:cxnLst/>
            <a:rect l="l" t="t" r="r" b="b"/>
            <a:pathLst>
              <a:path w="21695478" h="22511520">
                <a:moveTo>
                  <a:pt x="0" y="0"/>
                </a:moveTo>
                <a:lnTo>
                  <a:pt x="21695478" y="0"/>
                </a:lnTo>
                <a:lnTo>
                  <a:pt x="21695478" y="22511520"/>
                </a:lnTo>
                <a:lnTo>
                  <a:pt x="0" y="2251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1028700" y="847725"/>
            <a:ext cx="11468100" cy="1609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53"/>
              </a:lnSpc>
              <a:spcBef>
                <a:spcPct val="0"/>
              </a:spcBef>
            </a:pPr>
            <a:r>
              <a:rPr lang="en-US" sz="9395" dirty="0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1 Kings 12:5-7 (CEV)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648474"/>
            <a:ext cx="16230600" cy="6609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3"/>
              </a:lnSpc>
              <a:spcBef>
                <a:spcPct val="0"/>
              </a:spcBef>
            </a:pPr>
            <a:r>
              <a:rPr lang="en-US" sz="9395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“Your father Solomon forced us to work very hard. But if you make our work easier, we will serve you and do whatever you ask.”</a:t>
            </a:r>
          </a:p>
        </p:txBody>
      </p:sp>
    </p:spTree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59030" y="-14487652"/>
            <a:ext cx="21695478" cy="22511520"/>
          </a:xfrm>
          <a:custGeom>
            <a:avLst/>
            <a:gdLst/>
            <a:ahLst/>
            <a:cxnLst/>
            <a:rect l="l" t="t" r="r" b="b"/>
            <a:pathLst>
              <a:path w="21695478" h="22511520">
                <a:moveTo>
                  <a:pt x="0" y="0"/>
                </a:moveTo>
                <a:lnTo>
                  <a:pt x="21695478" y="0"/>
                </a:lnTo>
                <a:lnTo>
                  <a:pt x="21695478" y="22511520"/>
                </a:lnTo>
                <a:lnTo>
                  <a:pt x="0" y="2251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TextBox 3"/>
          <p:cNvSpPr txBox="1"/>
          <p:nvPr/>
        </p:nvSpPr>
        <p:spPr>
          <a:xfrm>
            <a:off x="0" y="2648474"/>
            <a:ext cx="18288000" cy="6609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3"/>
              </a:lnSpc>
              <a:spcBef>
                <a:spcPct val="0"/>
              </a:spcBef>
            </a:pPr>
            <a:r>
              <a:rPr lang="en-US" sz="9395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5 “Give me three days to think about it,” Rehoboam replied, “then come back for my answer.” So the people left.</a:t>
            </a:r>
          </a:p>
          <a:p>
            <a:pPr algn="ctr">
              <a:lnSpc>
                <a:spcPts val="13153"/>
              </a:lnSpc>
              <a:spcBef>
                <a:spcPct val="0"/>
              </a:spcBef>
            </a:pPr>
            <a:endParaRPr lang="en-US" sz="9395">
              <a:solidFill>
                <a:srgbClr val="000000"/>
              </a:solidFill>
              <a:latin typeface="Charcoal Font TH"/>
              <a:ea typeface="Charcoal Font TH"/>
              <a:cs typeface="Charcoal Font TH"/>
              <a:sym typeface="Charcoal Font TH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969946" y="7200900"/>
            <a:ext cx="3641598" cy="4114800"/>
          </a:xfrm>
          <a:custGeom>
            <a:avLst/>
            <a:gdLst/>
            <a:ahLst/>
            <a:cxnLst/>
            <a:rect l="l" t="t" r="r" b="b"/>
            <a:pathLst>
              <a:path w="3641598" h="4114800">
                <a:moveTo>
                  <a:pt x="0" y="0"/>
                </a:moveTo>
                <a:lnTo>
                  <a:pt x="3641598" y="0"/>
                </a:lnTo>
                <a:lnTo>
                  <a:pt x="3641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313FE01-D5D2-478A-7A1C-230B44FB1E59}"/>
              </a:ext>
            </a:extLst>
          </p:cNvPr>
          <p:cNvSpPr txBox="1"/>
          <p:nvPr/>
        </p:nvSpPr>
        <p:spPr>
          <a:xfrm>
            <a:off x="1028700" y="847725"/>
            <a:ext cx="11468100" cy="1609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153"/>
              </a:lnSpc>
              <a:spcBef>
                <a:spcPct val="0"/>
              </a:spcBef>
            </a:pPr>
            <a:r>
              <a:rPr lang="en-US" sz="9395" dirty="0">
                <a:solidFill>
                  <a:srgbClr val="000000"/>
                </a:solidFill>
                <a:latin typeface="Charcoal Font TH"/>
                <a:ea typeface="Charcoal Font TH"/>
                <a:cs typeface="Charcoal Font TH"/>
                <a:sym typeface="Charcoal Font TH"/>
              </a:rPr>
              <a:t>1 Kings 12:5-7 (CEV)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Office PowerPoint</Application>
  <PresentationFormat>Custom</PresentationFormat>
  <Paragraphs>18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Charcoal Font TH</vt:lpstr>
      <vt:lpstr>Calibri</vt:lpstr>
      <vt:lpstr>Arial</vt:lpstr>
      <vt:lpstr>Canva Student Font Dotted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64: Rehoboam-Two Choices for Every Leader</dc:title>
  <cp:lastModifiedBy>Enoch Chee</cp:lastModifiedBy>
  <cp:revision>2</cp:revision>
  <dcterms:created xsi:type="dcterms:W3CDTF">2006-08-16T00:00:00Z</dcterms:created>
  <dcterms:modified xsi:type="dcterms:W3CDTF">2025-12-17T17:14:51Z</dcterms:modified>
  <dc:identifier>DAGinUahLFA</dc:identifier>
</cp:coreProperties>
</file>