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Lora" pitchFamily="2" charset="0"/>
      <p:regular r:id="rId24"/>
      <p:bold r:id="rId25"/>
      <p:italic r:id="rId26"/>
      <p:boldItalic r:id="rId27"/>
    </p:embeddedFont>
    <p:embeddedFont>
      <p:font typeface="Poppins" panose="000005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xlWbO9m8FWAm4farqgqvC339j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466"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1792288" y="612775"/>
            <a:ext cx="5486400" cy="4114800"/>
          </a:xfrm>
          <a:prstGeom prst="rect">
            <a:avLst/>
          </a:prstGeom>
          <a:noFill/>
          <a:ln>
            <a:noFill/>
          </a:ln>
        </p:spPr>
      </p:sp>
      <p:sp>
        <p:nvSpPr>
          <p:cNvPr id="64" name="Google Shape;64;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sp>
        <p:nvSpPr>
          <p:cNvPr id="85" name="Google Shape;85;p1"/>
          <p:cNvSpPr/>
          <p:nvPr/>
        </p:nvSpPr>
        <p:spPr>
          <a:xfrm>
            <a:off x="-731453" y="1571878"/>
            <a:ext cx="19750906" cy="7143244"/>
          </a:xfrm>
          <a:custGeom>
            <a:avLst/>
            <a:gdLst/>
            <a:ahLst/>
            <a:cxnLst/>
            <a:rect l="l" t="t" r="r" b="b"/>
            <a:pathLst>
              <a:path w="19750906" h="7143244" extrusionOk="0">
                <a:moveTo>
                  <a:pt x="0" y="0"/>
                </a:moveTo>
                <a:lnTo>
                  <a:pt x="19750906" y="0"/>
                </a:lnTo>
                <a:lnTo>
                  <a:pt x="19750906" y="7143244"/>
                </a:lnTo>
                <a:lnTo>
                  <a:pt x="0" y="7143244"/>
                </a:lnTo>
                <a:lnTo>
                  <a:pt x="0" y="0"/>
                </a:lnTo>
                <a:close/>
              </a:path>
            </a:pathLst>
          </a:custGeom>
          <a:blipFill rotWithShape="1">
            <a:blip r:embed="rId4">
              <a:alphaModFix/>
            </a:blip>
            <a:stretch>
              <a:fillRect/>
            </a:stretch>
          </a:blipFill>
          <a:ln>
            <a:noFill/>
          </a:ln>
        </p:spPr>
        <p:txBody>
          <a:bodyPr/>
          <a:lstStyle/>
          <a:p>
            <a:endParaRPr lang="en-CA"/>
          </a:p>
        </p:txBody>
      </p:sp>
      <p:sp>
        <p:nvSpPr>
          <p:cNvPr id="86" name="Google Shape;86;p1"/>
          <p:cNvSpPr/>
          <p:nvPr/>
        </p:nvSpPr>
        <p:spPr>
          <a:xfrm rot="2216375">
            <a:off x="6338587" y="3332688"/>
            <a:ext cx="5936007" cy="5104966"/>
          </a:xfrm>
          <a:custGeom>
            <a:avLst/>
            <a:gdLst/>
            <a:ahLst/>
            <a:cxnLst/>
            <a:rect l="l" t="t" r="r" b="b"/>
            <a:pathLst>
              <a:path w="5936007" h="5104966" extrusionOk="0">
                <a:moveTo>
                  <a:pt x="0" y="0"/>
                </a:moveTo>
                <a:lnTo>
                  <a:pt x="5936007" y="0"/>
                </a:lnTo>
                <a:lnTo>
                  <a:pt x="5936007" y="5104966"/>
                </a:lnTo>
                <a:lnTo>
                  <a:pt x="0" y="5104966"/>
                </a:lnTo>
                <a:lnTo>
                  <a:pt x="0" y="0"/>
                </a:lnTo>
                <a:close/>
              </a:path>
            </a:pathLst>
          </a:custGeom>
          <a:blipFill rotWithShape="1">
            <a:blip r:embed="rId5">
              <a:alphaModFix/>
            </a:blip>
            <a:stretch>
              <a:fillRect/>
            </a:stretch>
          </a:blipFill>
          <a:ln>
            <a:noFill/>
          </a:ln>
        </p:spPr>
        <p:txBody>
          <a:bodyPr/>
          <a:lstStyle/>
          <a:p>
            <a:endParaRPr lang="en-CA"/>
          </a:p>
        </p:txBody>
      </p:sp>
      <p:sp>
        <p:nvSpPr>
          <p:cNvPr id="87" name="Google Shape;87;p1"/>
          <p:cNvSpPr txBox="1"/>
          <p:nvPr/>
        </p:nvSpPr>
        <p:spPr>
          <a:xfrm>
            <a:off x="2477088" y="2286963"/>
            <a:ext cx="13659000" cy="5799000"/>
          </a:xfrm>
          <a:prstGeom prst="rect">
            <a:avLst/>
          </a:prstGeom>
          <a:noFill/>
          <a:ln>
            <a:noFill/>
          </a:ln>
        </p:spPr>
        <p:txBody>
          <a:bodyPr spcFirstLastPara="1" wrap="square" lIns="0" tIns="0" rIns="0" bIns="0" anchor="t" anchorCtr="0">
            <a:spAutoFit/>
          </a:bodyPr>
          <a:lstStyle/>
          <a:p>
            <a:pPr marL="0" marR="0" lvl="0" indent="0" algn="ctr" rtl="0">
              <a:lnSpc>
                <a:spcPct val="95006"/>
              </a:lnSpc>
              <a:spcBef>
                <a:spcPts val="0"/>
              </a:spcBef>
              <a:spcAft>
                <a:spcPts val="0"/>
              </a:spcAft>
              <a:buNone/>
            </a:pPr>
            <a:r>
              <a:rPr lang="en-US" sz="13217" b="1" i="0" u="none" strike="noStrike" cap="none">
                <a:solidFill>
                  <a:srgbClr val="000000"/>
                </a:solidFill>
                <a:latin typeface="Lora"/>
                <a:ea typeface="Lora"/>
                <a:cs typeface="Lora"/>
                <a:sym typeface="Lora"/>
              </a:rPr>
              <a:t>The First Thing To Know About God</a:t>
            </a:r>
            <a:endParaRPr b="1">
              <a:latin typeface="Lora"/>
              <a:ea typeface="Lora"/>
              <a:cs typeface="Lora"/>
              <a:sym typeface="Lora"/>
            </a:endParaRPr>
          </a:p>
        </p:txBody>
      </p:sp>
      <p:sp>
        <p:nvSpPr>
          <p:cNvPr id="88" name="Google Shape;88;p1"/>
          <p:cNvSpPr/>
          <p:nvPr/>
        </p:nvSpPr>
        <p:spPr>
          <a:xfrm rot="-7071524">
            <a:off x="3896019" y="6110207"/>
            <a:ext cx="1890776" cy="1200643"/>
          </a:xfrm>
          <a:custGeom>
            <a:avLst/>
            <a:gdLst/>
            <a:ahLst/>
            <a:cxnLst/>
            <a:rect l="l" t="t" r="r" b="b"/>
            <a:pathLst>
              <a:path w="1890776" h="1200643" extrusionOk="0">
                <a:moveTo>
                  <a:pt x="0" y="0"/>
                </a:moveTo>
                <a:lnTo>
                  <a:pt x="1890776" y="0"/>
                </a:lnTo>
                <a:lnTo>
                  <a:pt x="1890776" y="1200643"/>
                </a:lnTo>
                <a:lnTo>
                  <a:pt x="0" y="1200643"/>
                </a:lnTo>
                <a:lnTo>
                  <a:pt x="0" y="0"/>
                </a:lnTo>
                <a:close/>
              </a:path>
            </a:pathLst>
          </a:custGeom>
          <a:blipFill rotWithShape="1">
            <a:blip r:embed="rId6">
              <a:alphaModFix/>
            </a:blip>
            <a:stretch>
              <a:fillRect/>
            </a:stretch>
          </a:blipFill>
          <a:ln>
            <a:noFill/>
          </a:ln>
        </p:spPr>
        <p:txBody>
          <a:bodyPr/>
          <a:lstStyle/>
          <a:p>
            <a:endParaRPr lang="en-CA"/>
          </a:p>
        </p:txBody>
      </p:sp>
      <p:sp>
        <p:nvSpPr>
          <p:cNvPr id="89" name="Google Shape;89;p1"/>
          <p:cNvSpPr/>
          <p:nvPr/>
        </p:nvSpPr>
        <p:spPr>
          <a:xfrm rot="3936922">
            <a:off x="12813926" y="625609"/>
            <a:ext cx="1889127" cy="1199596"/>
          </a:xfrm>
          <a:custGeom>
            <a:avLst/>
            <a:gdLst/>
            <a:ahLst/>
            <a:cxnLst/>
            <a:rect l="l" t="t" r="r" b="b"/>
            <a:pathLst>
              <a:path w="1890776" h="1200643" extrusionOk="0">
                <a:moveTo>
                  <a:pt x="0" y="0"/>
                </a:moveTo>
                <a:lnTo>
                  <a:pt x="1890776" y="0"/>
                </a:lnTo>
                <a:lnTo>
                  <a:pt x="1890776" y="1200643"/>
                </a:lnTo>
                <a:lnTo>
                  <a:pt x="0" y="1200643"/>
                </a:lnTo>
                <a:lnTo>
                  <a:pt x="0" y="0"/>
                </a:lnTo>
                <a:close/>
              </a:path>
            </a:pathLst>
          </a:custGeom>
          <a:blipFill rotWithShape="1">
            <a:blip r:embed="rId6">
              <a:alphaModFix/>
            </a:blip>
            <a:stretch>
              <a:fillRect/>
            </a:stretch>
          </a:blipFill>
          <a:ln>
            <a:noFill/>
          </a:ln>
        </p:spPr>
        <p:txBody>
          <a:bodyPr/>
          <a:lstStyle/>
          <a:p>
            <a:endParaRPr lang="en-CA"/>
          </a:p>
        </p:txBody>
      </p:sp>
      <p:sp>
        <p:nvSpPr>
          <p:cNvPr id="90" name="Google Shape;90;p1"/>
          <p:cNvSpPr/>
          <p:nvPr/>
        </p:nvSpPr>
        <p:spPr>
          <a:xfrm>
            <a:off x="12402305" y="6990300"/>
            <a:ext cx="749536" cy="952066"/>
          </a:xfrm>
          <a:custGeom>
            <a:avLst/>
            <a:gdLst/>
            <a:ahLst/>
            <a:cxnLst/>
            <a:rect l="l" t="t" r="r" b="b"/>
            <a:pathLst>
              <a:path w="749536" h="952066" extrusionOk="0">
                <a:moveTo>
                  <a:pt x="0" y="0"/>
                </a:moveTo>
                <a:lnTo>
                  <a:pt x="749535" y="0"/>
                </a:lnTo>
                <a:lnTo>
                  <a:pt x="749535" y="952066"/>
                </a:lnTo>
                <a:lnTo>
                  <a:pt x="0" y="952066"/>
                </a:lnTo>
                <a:lnTo>
                  <a:pt x="0" y="0"/>
                </a:lnTo>
                <a:close/>
              </a:path>
            </a:pathLst>
          </a:custGeom>
          <a:blipFill rotWithShape="1">
            <a:blip r:embed="rId7">
              <a:alphaModFix/>
            </a:blip>
            <a:stretch>
              <a:fillRect/>
            </a:stretch>
          </a:blipFill>
          <a:ln>
            <a:noFill/>
          </a:ln>
        </p:spPr>
        <p:txBody>
          <a:bodyPr/>
          <a:lstStyle/>
          <a:p>
            <a:endParaRPr lang="en-CA"/>
          </a:p>
        </p:txBody>
      </p:sp>
      <p:sp>
        <p:nvSpPr>
          <p:cNvPr id="91" name="Google Shape;91;p1"/>
          <p:cNvSpPr/>
          <p:nvPr/>
        </p:nvSpPr>
        <p:spPr>
          <a:xfrm>
            <a:off x="12907953" y="7815778"/>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7">
              <a:alphaModFix/>
            </a:blip>
            <a:stretch>
              <a:fillRect/>
            </a:stretch>
          </a:blipFill>
          <a:ln>
            <a:noFill/>
          </a:ln>
        </p:spPr>
        <p:txBody>
          <a:bodyPr/>
          <a:lstStyle/>
          <a:p>
            <a:endParaRPr lang="en-CA"/>
          </a:p>
        </p:txBody>
      </p:sp>
      <p:sp>
        <p:nvSpPr>
          <p:cNvPr id="92" name="Google Shape;92;p1"/>
          <p:cNvSpPr/>
          <p:nvPr/>
        </p:nvSpPr>
        <p:spPr>
          <a:xfrm rot="2225019">
            <a:off x="1510424" y="1727017"/>
            <a:ext cx="945645" cy="890626"/>
          </a:xfrm>
          <a:custGeom>
            <a:avLst/>
            <a:gdLst/>
            <a:ahLst/>
            <a:cxnLst/>
            <a:rect l="l" t="t" r="r" b="b"/>
            <a:pathLst>
              <a:path w="945645" h="890626" extrusionOk="0">
                <a:moveTo>
                  <a:pt x="0" y="0"/>
                </a:moveTo>
                <a:lnTo>
                  <a:pt x="945646" y="0"/>
                </a:lnTo>
                <a:lnTo>
                  <a:pt x="945646" y="890626"/>
                </a:lnTo>
                <a:lnTo>
                  <a:pt x="0" y="890626"/>
                </a:lnTo>
                <a:lnTo>
                  <a:pt x="0" y="0"/>
                </a:lnTo>
                <a:close/>
              </a:path>
            </a:pathLst>
          </a:custGeom>
          <a:blipFill rotWithShape="1">
            <a:blip r:embed="rId8">
              <a:alphaModFix/>
            </a:blip>
            <a:stretch>
              <a:fillRect/>
            </a:stretch>
          </a:blipFill>
          <a:ln>
            <a:noFill/>
          </a:ln>
        </p:spPr>
        <p:txBody>
          <a:bodyPr/>
          <a:lstStyle/>
          <a:p>
            <a:endParaRPr lang="en-CA"/>
          </a:p>
        </p:txBody>
      </p:sp>
      <p:sp>
        <p:nvSpPr>
          <p:cNvPr id="93" name="Google Shape;93;p1"/>
          <p:cNvSpPr/>
          <p:nvPr/>
        </p:nvSpPr>
        <p:spPr>
          <a:xfrm>
            <a:off x="966975" y="8200599"/>
            <a:ext cx="4080399" cy="2784873"/>
          </a:xfrm>
          <a:custGeom>
            <a:avLst/>
            <a:gdLst/>
            <a:ahLst/>
            <a:cxnLst/>
            <a:rect l="l" t="t" r="r" b="b"/>
            <a:pathLst>
              <a:path w="4080399" h="2784873" extrusionOk="0">
                <a:moveTo>
                  <a:pt x="0" y="0"/>
                </a:moveTo>
                <a:lnTo>
                  <a:pt x="4080400" y="0"/>
                </a:lnTo>
                <a:lnTo>
                  <a:pt x="4080400" y="2784873"/>
                </a:lnTo>
                <a:lnTo>
                  <a:pt x="0" y="2784873"/>
                </a:lnTo>
                <a:lnTo>
                  <a:pt x="0" y="0"/>
                </a:lnTo>
                <a:close/>
              </a:path>
            </a:pathLst>
          </a:custGeom>
          <a:blipFill rotWithShape="1">
            <a:blip r:embed="rId9">
              <a:alphaModFix/>
            </a:blip>
            <a:stretch>
              <a:fillRect/>
            </a:stretch>
          </a:blipFill>
          <a:ln>
            <a:noFill/>
          </a:ln>
        </p:spPr>
        <p:txBody>
          <a:bodyPr/>
          <a:lstStyle/>
          <a:p>
            <a:endParaRPr lang="en-CA"/>
          </a:p>
        </p:txBody>
      </p:sp>
      <p:sp>
        <p:nvSpPr>
          <p:cNvPr id="94" name="Google Shape;94;p1"/>
          <p:cNvSpPr/>
          <p:nvPr/>
        </p:nvSpPr>
        <p:spPr>
          <a:xfrm>
            <a:off x="15261551" y="1531976"/>
            <a:ext cx="3757902" cy="922394"/>
          </a:xfrm>
          <a:custGeom>
            <a:avLst/>
            <a:gdLst/>
            <a:ahLst/>
            <a:cxnLst/>
            <a:rect l="l" t="t" r="r" b="b"/>
            <a:pathLst>
              <a:path w="3757902" h="922394" extrusionOk="0">
                <a:moveTo>
                  <a:pt x="0" y="0"/>
                </a:moveTo>
                <a:lnTo>
                  <a:pt x="3757902" y="0"/>
                </a:lnTo>
                <a:lnTo>
                  <a:pt x="3757902" y="922394"/>
                </a:lnTo>
                <a:lnTo>
                  <a:pt x="0" y="922394"/>
                </a:lnTo>
                <a:lnTo>
                  <a:pt x="0" y="0"/>
                </a:lnTo>
                <a:close/>
              </a:path>
            </a:pathLst>
          </a:custGeom>
          <a:blipFill rotWithShape="1">
            <a:blip r:embed="rId10">
              <a:alphaModFix/>
            </a:blip>
            <a:stretch>
              <a:fillRect/>
            </a:stretch>
          </a:blipFill>
          <a:ln>
            <a:noFill/>
          </a:ln>
        </p:spPr>
        <p:txBody>
          <a:bodyPr/>
          <a:lstStyle/>
          <a:p>
            <a:endParaRPr lang="en-CA"/>
          </a:p>
        </p:txBody>
      </p:sp>
      <p:sp>
        <p:nvSpPr>
          <p:cNvPr id="95" name="Google Shape;95;p1"/>
          <p:cNvSpPr/>
          <p:nvPr/>
        </p:nvSpPr>
        <p:spPr>
          <a:xfrm>
            <a:off x="1337535" y="3963658"/>
            <a:ext cx="1669640" cy="1897318"/>
          </a:xfrm>
          <a:custGeom>
            <a:avLst/>
            <a:gdLst/>
            <a:ahLst/>
            <a:cxnLst/>
            <a:rect l="l" t="t" r="r" b="b"/>
            <a:pathLst>
              <a:path w="1669640" h="1897318" extrusionOk="0">
                <a:moveTo>
                  <a:pt x="0" y="0"/>
                </a:moveTo>
                <a:lnTo>
                  <a:pt x="1669640" y="0"/>
                </a:lnTo>
                <a:lnTo>
                  <a:pt x="1669640" y="1897318"/>
                </a:lnTo>
                <a:lnTo>
                  <a:pt x="0" y="1897318"/>
                </a:lnTo>
                <a:lnTo>
                  <a:pt x="0" y="0"/>
                </a:lnTo>
                <a:close/>
              </a:path>
            </a:pathLst>
          </a:custGeom>
          <a:blipFill rotWithShape="1">
            <a:blip r:embed="rId11">
              <a:alphaModFix/>
            </a:blip>
            <a:stretch>
              <a:fillRect/>
            </a:stretch>
          </a:blipFill>
          <a:ln>
            <a:noFill/>
          </a:ln>
        </p:spPr>
        <p:txBody>
          <a:bodyPr/>
          <a:lstStyle/>
          <a:p>
            <a:endParaRPr lang="en-CA"/>
          </a:p>
        </p:txBody>
      </p:sp>
      <p:sp>
        <p:nvSpPr>
          <p:cNvPr id="96" name="Google Shape;96;p1"/>
          <p:cNvSpPr/>
          <p:nvPr/>
        </p:nvSpPr>
        <p:spPr>
          <a:xfrm>
            <a:off x="4065121" y="630103"/>
            <a:ext cx="2670523" cy="1542227"/>
          </a:xfrm>
          <a:custGeom>
            <a:avLst/>
            <a:gdLst/>
            <a:ahLst/>
            <a:cxnLst/>
            <a:rect l="l" t="t" r="r" b="b"/>
            <a:pathLst>
              <a:path w="2670523" h="1542227" extrusionOk="0">
                <a:moveTo>
                  <a:pt x="0" y="0"/>
                </a:moveTo>
                <a:lnTo>
                  <a:pt x="2670524" y="0"/>
                </a:lnTo>
                <a:lnTo>
                  <a:pt x="2670524" y="1542227"/>
                </a:lnTo>
                <a:lnTo>
                  <a:pt x="0" y="1542227"/>
                </a:lnTo>
                <a:lnTo>
                  <a:pt x="0" y="0"/>
                </a:lnTo>
                <a:close/>
              </a:path>
            </a:pathLst>
          </a:custGeom>
          <a:blipFill rotWithShape="1">
            <a:blip r:embed="rId12">
              <a:alphaModFix/>
            </a:blip>
            <a:stretch>
              <a:fillRect/>
            </a:stretch>
          </a:blipFill>
          <a:ln>
            <a:noFill/>
          </a:ln>
        </p:spPr>
        <p:txBody>
          <a:bodyPr/>
          <a:lstStyle/>
          <a:p>
            <a:endParaRPr lang="en-CA"/>
          </a:p>
        </p:txBody>
      </p:sp>
      <p:sp>
        <p:nvSpPr>
          <p:cNvPr id="97" name="Google Shape;97;p1"/>
          <p:cNvSpPr/>
          <p:nvPr/>
        </p:nvSpPr>
        <p:spPr>
          <a:xfrm>
            <a:off x="14612929" y="7054353"/>
            <a:ext cx="3878199" cy="4114800"/>
          </a:xfrm>
          <a:custGeom>
            <a:avLst/>
            <a:gdLst/>
            <a:ahLst/>
            <a:cxnLst/>
            <a:rect l="l" t="t" r="r" b="b"/>
            <a:pathLst>
              <a:path w="3878199" h="4114800" extrusionOk="0">
                <a:moveTo>
                  <a:pt x="0" y="0"/>
                </a:moveTo>
                <a:lnTo>
                  <a:pt x="3878199" y="0"/>
                </a:lnTo>
                <a:lnTo>
                  <a:pt x="3878199" y="4114800"/>
                </a:lnTo>
                <a:lnTo>
                  <a:pt x="0" y="4114800"/>
                </a:lnTo>
                <a:lnTo>
                  <a:pt x="0" y="0"/>
                </a:lnTo>
                <a:close/>
              </a:path>
            </a:pathLst>
          </a:custGeom>
          <a:blipFill rotWithShape="1">
            <a:blip r:embed="rId13">
              <a:alphaModFix/>
            </a:blip>
            <a:stretch>
              <a:fillRect/>
            </a:stretch>
          </a:blipFill>
          <a:ln>
            <a:noFill/>
          </a:ln>
        </p:spPr>
        <p:txBody>
          <a:bodyPr/>
          <a:lstStyle/>
          <a:p>
            <a:endParaRPr lang="en-CA"/>
          </a:p>
        </p:txBody>
      </p:sp>
      <p:sp>
        <p:nvSpPr>
          <p:cNvPr id="98" name="Google Shape;98;p1"/>
          <p:cNvSpPr/>
          <p:nvPr/>
        </p:nvSpPr>
        <p:spPr>
          <a:xfrm>
            <a:off x="10067815" y="828716"/>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14">
              <a:alphaModFix/>
            </a:blip>
            <a:stretch>
              <a:fillRect/>
            </a:stretch>
          </a:blipFill>
          <a:ln>
            <a:noFill/>
          </a:ln>
        </p:spPr>
        <p:txBody>
          <a:bodyPr/>
          <a:lstStyle/>
          <a:p>
            <a:endParaRPr lang="en-CA"/>
          </a:p>
        </p:txBody>
      </p:sp>
      <p:sp>
        <p:nvSpPr>
          <p:cNvPr id="99" name="Google Shape;99;p1"/>
          <p:cNvSpPr/>
          <p:nvPr/>
        </p:nvSpPr>
        <p:spPr>
          <a:xfrm>
            <a:off x="15552329" y="3839634"/>
            <a:ext cx="3056045" cy="2979644"/>
          </a:xfrm>
          <a:custGeom>
            <a:avLst/>
            <a:gdLst/>
            <a:ahLst/>
            <a:cxnLst/>
            <a:rect l="l" t="t" r="r" b="b"/>
            <a:pathLst>
              <a:path w="3056045" h="2979644" extrusionOk="0">
                <a:moveTo>
                  <a:pt x="0" y="0"/>
                </a:moveTo>
                <a:lnTo>
                  <a:pt x="3056045" y="0"/>
                </a:lnTo>
                <a:lnTo>
                  <a:pt x="3056045" y="2979645"/>
                </a:lnTo>
                <a:lnTo>
                  <a:pt x="0" y="2979645"/>
                </a:lnTo>
                <a:lnTo>
                  <a:pt x="0" y="0"/>
                </a:lnTo>
                <a:close/>
              </a:path>
            </a:pathLst>
          </a:custGeom>
          <a:blipFill rotWithShape="1">
            <a:blip r:embed="rId15">
              <a:alphaModFix/>
            </a:blip>
            <a:stretch>
              <a:fillRect/>
            </a:stretch>
          </a:blipFill>
          <a:ln>
            <a:noFill/>
          </a:ln>
        </p:spPr>
        <p:txBody>
          <a:bodyPr/>
          <a:lstStyle/>
          <a:p>
            <a:endParaRPr lang="en-C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217" name="Google Shape;217;p10"/>
          <p:cNvGrpSpPr/>
          <p:nvPr/>
        </p:nvGrpSpPr>
        <p:grpSpPr>
          <a:xfrm>
            <a:off x="10153910" y="1370249"/>
            <a:ext cx="6867519" cy="6877305"/>
            <a:chOff x="0" y="-38100"/>
            <a:chExt cx="1689752" cy="1692160"/>
          </a:xfrm>
        </p:grpSpPr>
        <p:sp>
          <p:nvSpPr>
            <p:cNvPr id="218" name="Google Shape;218;p10"/>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000000"/>
              </a:solidFill>
              <a:prstDash val="solid"/>
              <a:miter lim="8000"/>
              <a:headEnd type="none" w="sm" len="sm"/>
              <a:tailEnd type="none" w="sm" len="sm"/>
            </a:ln>
          </p:spPr>
          <p:txBody>
            <a:bodyPr/>
            <a:lstStyle/>
            <a:p>
              <a:endParaRPr lang="en-CA"/>
            </a:p>
          </p:txBody>
        </p:sp>
        <p:sp>
          <p:nvSpPr>
            <p:cNvPr id="219" name="Google Shape;219;p10"/>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0" name="Google Shape;220;p10"/>
          <p:cNvSpPr/>
          <p:nvPr/>
        </p:nvSpPr>
        <p:spPr>
          <a:xfrm>
            <a:off x="-731453" y="8805889"/>
            <a:ext cx="19750906" cy="7143244"/>
          </a:xfrm>
          <a:custGeom>
            <a:avLst/>
            <a:gdLst/>
            <a:ahLst/>
            <a:cxnLst/>
            <a:rect l="l" t="t" r="r" b="b"/>
            <a:pathLst>
              <a:path w="19750906" h="7143244" extrusionOk="0">
                <a:moveTo>
                  <a:pt x="0" y="0"/>
                </a:moveTo>
                <a:lnTo>
                  <a:pt x="19750906" y="0"/>
                </a:lnTo>
                <a:lnTo>
                  <a:pt x="19750906" y="7143244"/>
                </a:lnTo>
                <a:lnTo>
                  <a:pt x="0" y="7143244"/>
                </a:lnTo>
                <a:lnTo>
                  <a:pt x="0" y="0"/>
                </a:lnTo>
                <a:close/>
              </a:path>
            </a:pathLst>
          </a:custGeom>
          <a:blipFill rotWithShape="1">
            <a:blip r:embed="rId4">
              <a:alphaModFix/>
            </a:blip>
            <a:stretch>
              <a:fillRect/>
            </a:stretch>
          </a:blipFill>
          <a:ln>
            <a:noFill/>
          </a:ln>
        </p:spPr>
        <p:txBody>
          <a:bodyPr/>
          <a:lstStyle/>
          <a:p>
            <a:endParaRPr lang="en-CA"/>
          </a:p>
        </p:txBody>
      </p:sp>
      <p:sp>
        <p:nvSpPr>
          <p:cNvPr id="221" name="Google Shape;221;p10"/>
          <p:cNvSpPr/>
          <p:nvPr/>
        </p:nvSpPr>
        <p:spPr>
          <a:xfrm>
            <a:off x="9015240" y="6066800"/>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5">
              <a:alphaModFix/>
            </a:blip>
            <a:stretch>
              <a:fillRect/>
            </a:stretch>
          </a:blipFill>
          <a:ln>
            <a:noFill/>
          </a:ln>
        </p:spPr>
        <p:txBody>
          <a:bodyPr/>
          <a:lstStyle/>
          <a:p>
            <a:endParaRPr lang="en-CA"/>
          </a:p>
        </p:txBody>
      </p:sp>
      <p:sp>
        <p:nvSpPr>
          <p:cNvPr id="222" name="Google Shape;222;p10"/>
          <p:cNvSpPr/>
          <p:nvPr/>
        </p:nvSpPr>
        <p:spPr>
          <a:xfrm>
            <a:off x="256834" y="5458723"/>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6">
              <a:alphaModFix/>
            </a:blip>
            <a:stretch>
              <a:fillRect/>
            </a:stretch>
          </a:blipFill>
          <a:ln>
            <a:noFill/>
          </a:ln>
        </p:spPr>
        <p:txBody>
          <a:bodyPr/>
          <a:lstStyle/>
          <a:p>
            <a:endParaRPr lang="en-CA"/>
          </a:p>
        </p:txBody>
      </p:sp>
      <p:sp>
        <p:nvSpPr>
          <p:cNvPr id="223" name="Google Shape;223;p10"/>
          <p:cNvSpPr/>
          <p:nvPr/>
        </p:nvSpPr>
        <p:spPr>
          <a:xfrm>
            <a:off x="11198386" y="2898628"/>
            <a:ext cx="4965068" cy="4114800"/>
          </a:xfrm>
          <a:custGeom>
            <a:avLst/>
            <a:gdLst/>
            <a:ahLst/>
            <a:cxnLst/>
            <a:rect l="l" t="t" r="r" b="b"/>
            <a:pathLst>
              <a:path w="4965068" h="4114800" extrusionOk="0">
                <a:moveTo>
                  <a:pt x="0" y="0"/>
                </a:moveTo>
                <a:lnTo>
                  <a:pt x="4965067" y="0"/>
                </a:lnTo>
                <a:lnTo>
                  <a:pt x="4965067" y="4114800"/>
                </a:lnTo>
                <a:lnTo>
                  <a:pt x="0" y="4114800"/>
                </a:lnTo>
                <a:lnTo>
                  <a:pt x="0" y="0"/>
                </a:lnTo>
                <a:close/>
              </a:path>
            </a:pathLst>
          </a:custGeom>
          <a:blipFill rotWithShape="1">
            <a:blip r:embed="rId7">
              <a:alphaModFix/>
            </a:blip>
            <a:stretch>
              <a:fillRect/>
            </a:stretch>
          </a:blipFill>
          <a:ln>
            <a:noFill/>
          </a:ln>
        </p:spPr>
        <p:txBody>
          <a:bodyPr/>
          <a:lstStyle/>
          <a:p>
            <a:endParaRPr lang="en-CA"/>
          </a:p>
        </p:txBody>
      </p:sp>
      <p:sp>
        <p:nvSpPr>
          <p:cNvPr id="224" name="Google Shape;224;p10"/>
          <p:cNvSpPr txBox="1"/>
          <p:nvPr/>
        </p:nvSpPr>
        <p:spPr>
          <a:xfrm>
            <a:off x="915826" y="591675"/>
            <a:ext cx="9946200" cy="1539000"/>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Bible Reference</a:t>
            </a:r>
            <a:endParaRPr b="1">
              <a:latin typeface="Lora"/>
              <a:ea typeface="Lora"/>
              <a:cs typeface="Lora"/>
              <a:sym typeface="Lora"/>
            </a:endParaRPr>
          </a:p>
        </p:txBody>
      </p:sp>
      <p:sp>
        <p:nvSpPr>
          <p:cNvPr id="225" name="Google Shape;225;p10"/>
          <p:cNvSpPr txBox="1"/>
          <p:nvPr/>
        </p:nvSpPr>
        <p:spPr>
          <a:xfrm>
            <a:off x="1869162" y="2898628"/>
            <a:ext cx="7055400" cy="3577200"/>
          </a:xfrm>
          <a:prstGeom prst="rect">
            <a:avLst/>
          </a:prstGeom>
          <a:noFill/>
          <a:ln>
            <a:noFill/>
          </a:ln>
        </p:spPr>
        <p:txBody>
          <a:bodyPr spcFirstLastPara="1" wrap="square" lIns="0" tIns="0" rIns="0" bIns="0" anchor="t" anchorCtr="0">
            <a:spAutoFit/>
          </a:bodyPr>
          <a:lstStyle/>
          <a:p>
            <a:pPr marL="0" marR="0" lvl="0" indent="0" algn="ctr" rtl="0">
              <a:lnSpc>
                <a:spcPct val="177000"/>
              </a:lnSpc>
              <a:spcBef>
                <a:spcPts val="0"/>
              </a:spcBef>
              <a:spcAft>
                <a:spcPts val="0"/>
              </a:spcAft>
              <a:buNone/>
            </a:pPr>
            <a:r>
              <a:rPr lang="en-US" sz="2000" b="0" i="0" u="none" strike="noStrike" cap="none">
                <a:solidFill>
                  <a:srgbClr val="000000"/>
                </a:solidFill>
                <a:latin typeface="Poppins"/>
                <a:ea typeface="Poppins"/>
                <a:cs typeface="Poppins"/>
                <a:sym typeface="Poppins"/>
              </a:rPr>
              <a:t>1 Three days later Mary, the mother of Jesus, was at a wedding feast in the village of Cana in Galilee. 2 Jesus and his disciples had also been invited and were there. 3 When the wine was all gone, Mary said to Jesus, “They don't have any more wine.”</a:t>
            </a:r>
            <a:endParaRPr/>
          </a:p>
          <a:p>
            <a:pPr marL="0" marR="0" lvl="0" indent="0" algn="ctr" rtl="0">
              <a:lnSpc>
                <a:spcPct val="177000"/>
              </a:lnSpc>
              <a:spcBef>
                <a:spcPts val="0"/>
              </a:spcBef>
              <a:spcAft>
                <a:spcPts val="0"/>
              </a:spcAft>
              <a:buNone/>
            </a:pPr>
            <a:r>
              <a:rPr lang="en-US" sz="2000" b="0" i="0" u="none" strike="noStrike" cap="none">
                <a:solidFill>
                  <a:srgbClr val="000000"/>
                </a:solidFill>
                <a:latin typeface="Poppins"/>
                <a:ea typeface="Poppins"/>
                <a:cs typeface="Poppins"/>
                <a:sym typeface="Poppins"/>
              </a:rPr>
              <a:t>John 2:1-3 (CEV)</a:t>
            </a:r>
            <a:endParaRPr/>
          </a:p>
          <a:p>
            <a:pPr marL="0" marR="0" lvl="0" indent="0" algn="l"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231" name="Google Shape;231;p11"/>
          <p:cNvGrpSpPr/>
          <p:nvPr/>
        </p:nvGrpSpPr>
        <p:grpSpPr>
          <a:xfrm>
            <a:off x="10153910" y="1436924"/>
            <a:ext cx="6867519" cy="6877305"/>
            <a:chOff x="0" y="-38100"/>
            <a:chExt cx="1689752" cy="1692160"/>
          </a:xfrm>
        </p:grpSpPr>
        <p:sp>
          <p:nvSpPr>
            <p:cNvPr id="232" name="Google Shape;232;p11"/>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F1E9E3"/>
              </a:solidFill>
              <a:prstDash val="solid"/>
              <a:miter lim="8000"/>
              <a:headEnd type="none" w="sm" len="sm"/>
              <a:tailEnd type="none" w="sm" len="sm"/>
            </a:ln>
          </p:spPr>
          <p:txBody>
            <a:bodyPr/>
            <a:lstStyle/>
            <a:p>
              <a:endParaRPr lang="en-CA"/>
            </a:p>
          </p:txBody>
        </p:sp>
        <p:sp>
          <p:nvSpPr>
            <p:cNvPr id="233" name="Google Shape;233;p11"/>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4" name="Google Shape;234;p11"/>
          <p:cNvSpPr/>
          <p:nvPr/>
        </p:nvSpPr>
        <p:spPr>
          <a:xfrm>
            <a:off x="8238175" y="6915679"/>
            <a:ext cx="4080399" cy="2784873"/>
          </a:xfrm>
          <a:custGeom>
            <a:avLst/>
            <a:gdLst/>
            <a:ahLst/>
            <a:cxnLst/>
            <a:rect l="l" t="t" r="r" b="b"/>
            <a:pathLst>
              <a:path w="4080399" h="2784873" extrusionOk="0">
                <a:moveTo>
                  <a:pt x="0" y="0"/>
                </a:moveTo>
                <a:lnTo>
                  <a:pt x="4080400" y="0"/>
                </a:lnTo>
                <a:lnTo>
                  <a:pt x="4080400" y="2784873"/>
                </a:lnTo>
                <a:lnTo>
                  <a:pt x="0" y="2784873"/>
                </a:lnTo>
                <a:lnTo>
                  <a:pt x="0" y="0"/>
                </a:lnTo>
                <a:close/>
              </a:path>
            </a:pathLst>
          </a:custGeom>
          <a:blipFill rotWithShape="1">
            <a:blip r:embed="rId4">
              <a:alphaModFix/>
            </a:blip>
            <a:stretch>
              <a:fillRect/>
            </a:stretch>
          </a:blipFill>
          <a:ln>
            <a:noFill/>
          </a:ln>
        </p:spPr>
        <p:txBody>
          <a:bodyPr/>
          <a:lstStyle/>
          <a:p>
            <a:endParaRPr lang="en-CA"/>
          </a:p>
        </p:txBody>
      </p:sp>
      <p:sp>
        <p:nvSpPr>
          <p:cNvPr id="235" name="Google Shape;235;p11"/>
          <p:cNvSpPr/>
          <p:nvPr/>
        </p:nvSpPr>
        <p:spPr>
          <a:xfrm>
            <a:off x="15816244" y="7600663"/>
            <a:ext cx="749536" cy="952066"/>
          </a:xfrm>
          <a:custGeom>
            <a:avLst/>
            <a:gdLst/>
            <a:ahLst/>
            <a:cxnLst/>
            <a:rect l="l" t="t" r="r" b="b"/>
            <a:pathLst>
              <a:path w="749536" h="952066" extrusionOk="0">
                <a:moveTo>
                  <a:pt x="0" y="0"/>
                </a:moveTo>
                <a:lnTo>
                  <a:pt x="749536" y="0"/>
                </a:lnTo>
                <a:lnTo>
                  <a:pt x="749536" y="952066"/>
                </a:lnTo>
                <a:lnTo>
                  <a:pt x="0" y="952066"/>
                </a:lnTo>
                <a:lnTo>
                  <a:pt x="0" y="0"/>
                </a:lnTo>
                <a:close/>
              </a:path>
            </a:pathLst>
          </a:custGeom>
          <a:blipFill rotWithShape="1">
            <a:blip r:embed="rId5">
              <a:alphaModFix/>
            </a:blip>
            <a:stretch>
              <a:fillRect/>
            </a:stretch>
          </a:blipFill>
          <a:ln>
            <a:noFill/>
          </a:ln>
        </p:spPr>
        <p:txBody>
          <a:bodyPr/>
          <a:lstStyle/>
          <a:p>
            <a:endParaRPr lang="en-CA"/>
          </a:p>
        </p:txBody>
      </p:sp>
      <p:sp>
        <p:nvSpPr>
          <p:cNvPr id="236" name="Google Shape;236;p11"/>
          <p:cNvSpPr/>
          <p:nvPr/>
        </p:nvSpPr>
        <p:spPr>
          <a:xfrm>
            <a:off x="16321892" y="8426142"/>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5">
              <a:alphaModFix/>
            </a:blip>
            <a:stretch>
              <a:fillRect/>
            </a:stretch>
          </a:blipFill>
          <a:ln>
            <a:noFill/>
          </a:ln>
        </p:spPr>
        <p:txBody>
          <a:bodyPr/>
          <a:lstStyle/>
          <a:p>
            <a:endParaRPr lang="en-CA"/>
          </a:p>
        </p:txBody>
      </p:sp>
      <p:sp>
        <p:nvSpPr>
          <p:cNvPr id="237" name="Google Shape;237;p11"/>
          <p:cNvSpPr/>
          <p:nvPr/>
        </p:nvSpPr>
        <p:spPr>
          <a:xfrm>
            <a:off x="9421511" y="1072946"/>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6">
              <a:alphaModFix/>
            </a:blip>
            <a:stretch>
              <a:fillRect/>
            </a:stretch>
          </a:blipFill>
          <a:ln>
            <a:noFill/>
          </a:ln>
        </p:spPr>
        <p:txBody>
          <a:bodyPr/>
          <a:lstStyle/>
          <a:p>
            <a:endParaRPr lang="en-CA"/>
          </a:p>
        </p:txBody>
      </p:sp>
      <p:sp>
        <p:nvSpPr>
          <p:cNvPr id="238" name="Google Shape;238;p11"/>
          <p:cNvSpPr/>
          <p:nvPr/>
        </p:nvSpPr>
        <p:spPr>
          <a:xfrm>
            <a:off x="12680755" y="2221125"/>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7">
              <a:alphaModFix/>
            </a:blip>
            <a:stretch>
              <a:fillRect/>
            </a:stretch>
          </a:blipFill>
          <a:ln>
            <a:noFill/>
          </a:ln>
        </p:spPr>
        <p:txBody>
          <a:bodyPr/>
          <a:lstStyle/>
          <a:p>
            <a:endParaRPr lang="en-CA"/>
          </a:p>
        </p:txBody>
      </p:sp>
      <p:sp>
        <p:nvSpPr>
          <p:cNvPr id="239" name="Google Shape;239;p11"/>
          <p:cNvSpPr/>
          <p:nvPr/>
        </p:nvSpPr>
        <p:spPr>
          <a:xfrm>
            <a:off x="2401696" y="1662315"/>
            <a:ext cx="4340604" cy="4673598"/>
          </a:xfrm>
          <a:custGeom>
            <a:avLst/>
            <a:gdLst/>
            <a:ahLst/>
            <a:cxnLst/>
            <a:rect l="l" t="t" r="r" b="b"/>
            <a:pathLst>
              <a:path w="4340604" h="4673598" extrusionOk="0">
                <a:moveTo>
                  <a:pt x="0" y="0"/>
                </a:moveTo>
                <a:lnTo>
                  <a:pt x="4340604" y="0"/>
                </a:lnTo>
                <a:lnTo>
                  <a:pt x="4340604" y="4673598"/>
                </a:lnTo>
                <a:lnTo>
                  <a:pt x="0" y="4673598"/>
                </a:lnTo>
                <a:lnTo>
                  <a:pt x="0" y="0"/>
                </a:lnTo>
                <a:close/>
              </a:path>
            </a:pathLst>
          </a:custGeom>
          <a:blipFill rotWithShape="1">
            <a:blip r:embed="rId8">
              <a:alphaModFix/>
            </a:blip>
            <a:stretch>
              <a:fillRect/>
            </a:stretch>
          </a:blipFill>
          <a:ln>
            <a:noFill/>
          </a:ln>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cxnSp>
        <p:nvCxnSpPr>
          <p:cNvPr id="245" name="Google Shape;245;p12"/>
          <p:cNvCxnSpPr/>
          <p:nvPr/>
        </p:nvCxnSpPr>
        <p:spPr>
          <a:xfrm>
            <a:off x="-2301195" y="6639318"/>
            <a:ext cx="22890391" cy="0"/>
          </a:xfrm>
          <a:prstGeom prst="straightConnector1">
            <a:avLst/>
          </a:prstGeom>
          <a:noFill/>
          <a:ln w="19050" cap="flat" cmpd="sng">
            <a:solidFill>
              <a:srgbClr val="F1E9E3"/>
            </a:solidFill>
            <a:prstDash val="solid"/>
            <a:round/>
            <a:headEnd type="none" w="sm" len="sm"/>
            <a:tailEnd type="none" w="sm" len="sm"/>
          </a:ln>
        </p:spPr>
      </p:cxnSp>
      <p:sp>
        <p:nvSpPr>
          <p:cNvPr id="246" name="Google Shape;246;p12"/>
          <p:cNvSpPr/>
          <p:nvPr/>
        </p:nvSpPr>
        <p:spPr>
          <a:xfrm rot="2225019">
            <a:off x="1139865" y="6203530"/>
            <a:ext cx="945645" cy="890626"/>
          </a:xfrm>
          <a:custGeom>
            <a:avLst/>
            <a:gdLst/>
            <a:ahLst/>
            <a:cxnLst/>
            <a:rect l="l" t="t" r="r" b="b"/>
            <a:pathLst>
              <a:path w="945645" h="890626" extrusionOk="0">
                <a:moveTo>
                  <a:pt x="0" y="0"/>
                </a:moveTo>
                <a:lnTo>
                  <a:pt x="945645" y="0"/>
                </a:lnTo>
                <a:lnTo>
                  <a:pt x="945645" y="890626"/>
                </a:lnTo>
                <a:lnTo>
                  <a:pt x="0" y="890626"/>
                </a:lnTo>
                <a:lnTo>
                  <a:pt x="0" y="0"/>
                </a:lnTo>
                <a:close/>
              </a:path>
            </a:pathLst>
          </a:custGeom>
          <a:blipFill rotWithShape="1">
            <a:blip r:embed="rId4">
              <a:alphaModFix/>
            </a:blip>
            <a:stretch>
              <a:fillRect/>
            </a:stretch>
          </a:blipFill>
          <a:ln>
            <a:noFill/>
          </a:ln>
        </p:spPr>
        <p:txBody>
          <a:bodyPr/>
          <a:lstStyle/>
          <a:p>
            <a:endParaRPr lang="en-CA"/>
          </a:p>
        </p:txBody>
      </p:sp>
      <p:sp>
        <p:nvSpPr>
          <p:cNvPr id="247" name="Google Shape;247;p12"/>
          <p:cNvSpPr/>
          <p:nvPr/>
        </p:nvSpPr>
        <p:spPr>
          <a:xfrm>
            <a:off x="14884723" y="1028700"/>
            <a:ext cx="2670523" cy="1542227"/>
          </a:xfrm>
          <a:custGeom>
            <a:avLst/>
            <a:gdLst/>
            <a:ahLst/>
            <a:cxnLst/>
            <a:rect l="l" t="t" r="r" b="b"/>
            <a:pathLst>
              <a:path w="2670523" h="1542227" extrusionOk="0">
                <a:moveTo>
                  <a:pt x="0" y="0"/>
                </a:moveTo>
                <a:lnTo>
                  <a:pt x="2670524" y="0"/>
                </a:lnTo>
                <a:lnTo>
                  <a:pt x="2670524" y="1542227"/>
                </a:lnTo>
                <a:lnTo>
                  <a:pt x="0" y="1542227"/>
                </a:lnTo>
                <a:lnTo>
                  <a:pt x="0" y="0"/>
                </a:lnTo>
                <a:close/>
              </a:path>
            </a:pathLst>
          </a:custGeom>
          <a:blipFill rotWithShape="1">
            <a:blip r:embed="rId5">
              <a:alphaModFix/>
            </a:blip>
            <a:stretch>
              <a:fillRect/>
            </a:stretch>
          </a:blipFill>
          <a:ln>
            <a:noFill/>
          </a:ln>
        </p:spPr>
        <p:txBody>
          <a:bodyPr/>
          <a:lstStyle/>
          <a:p>
            <a:endParaRPr lang="en-CA"/>
          </a:p>
        </p:txBody>
      </p:sp>
      <p:sp>
        <p:nvSpPr>
          <p:cNvPr id="248" name="Google Shape;248;p12"/>
          <p:cNvSpPr/>
          <p:nvPr/>
        </p:nvSpPr>
        <p:spPr>
          <a:xfrm>
            <a:off x="-731453" y="7517893"/>
            <a:ext cx="19750906" cy="7143244"/>
          </a:xfrm>
          <a:custGeom>
            <a:avLst/>
            <a:gdLst/>
            <a:ahLst/>
            <a:cxnLst/>
            <a:rect l="l" t="t" r="r" b="b"/>
            <a:pathLst>
              <a:path w="19750906" h="7143244" extrusionOk="0">
                <a:moveTo>
                  <a:pt x="0" y="0"/>
                </a:moveTo>
                <a:lnTo>
                  <a:pt x="19750906" y="0"/>
                </a:lnTo>
                <a:lnTo>
                  <a:pt x="19750906" y="7143244"/>
                </a:lnTo>
                <a:lnTo>
                  <a:pt x="0" y="7143244"/>
                </a:lnTo>
                <a:lnTo>
                  <a:pt x="0" y="0"/>
                </a:lnTo>
                <a:close/>
              </a:path>
            </a:pathLst>
          </a:custGeom>
          <a:blipFill rotWithShape="1">
            <a:blip r:embed="rId6">
              <a:alphaModFix/>
            </a:blip>
            <a:stretch>
              <a:fillRect/>
            </a:stretch>
          </a:blipFill>
          <a:ln>
            <a:noFill/>
          </a:ln>
        </p:spPr>
        <p:txBody>
          <a:bodyPr/>
          <a:lstStyle/>
          <a:p>
            <a:endParaRPr lang="en-CA"/>
          </a:p>
        </p:txBody>
      </p:sp>
      <p:sp>
        <p:nvSpPr>
          <p:cNvPr id="249" name="Google Shape;249;p12"/>
          <p:cNvSpPr/>
          <p:nvPr/>
        </p:nvSpPr>
        <p:spPr>
          <a:xfrm>
            <a:off x="8165549" y="5143500"/>
            <a:ext cx="2160270" cy="4114800"/>
          </a:xfrm>
          <a:custGeom>
            <a:avLst/>
            <a:gdLst/>
            <a:ahLst/>
            <a:cxnLst/>
            <a:rect l="l" t="t" r="r" b="b"/>
            <a:pathLst>
              <a:path w="2160270" h="4114800" extrusionOk="0">
                <a:moveTo>
                  <a:pt x="0" y="0"/>
                </a:moveTo>
                <a:lnTo>
                  <a:pt x="2160270" y="0"/>
                </a:lnTo>
                <a:lnTo>
                  <a:pt x="2160270" y="4114800"/>
                </a:lnTo>
                <a:lnTo>
                  <a:pt x="0" y="4114800"/>
                </a:lnTo>
                <a:lnTo>
                  <a:pt x="0" y="0"/>
                </a:lnTo>
                <a:close/>
              </a:path>
            </a:pathLst>
          </a:custGeom>
          <a:blipFill rotWithShape="1">
            <a:blip r:embed="rId7">
              <a:alphaModFix/>
            </a:blip>
            <a:stretch>
              <a:fillRect/>
            </a:stretch>
          </a:blipFill>
          <a:ln>
            <a:noFill/>
          </a:ln>
        </p:spPr>
        <p:txBody>
          <a:bodyPr/>
          <a:lstStyle/>
          <a:p>
            <a:endParaRPr lang="en-CA"/>
          </a:p>
        </p:txBody>
      </p:sp>
      <p:sp>
        <p:nvSpPr>
          <p:cNvPr id="250" name="Google Shape;250;p12"/>
          <p:cNvSpPr txBox="1"/>
          <p:nvPr/>
        </p:nvSpPr>
        <p:spPr>
          <a:xfrm>
            <a:off x="5072510" y="893768"/>
            <a:ext cx="7736100" cy="1539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Application</a:t>
            </a:r>
            <a:endParaRPr b="1">
              <a:latin typeface="Lora"/>
              <a:ea typeface="Lora"/>
              <a:cs typeface="Lora"/>
              <a:sym typeface="Lora"/>
            </a:endParaRPr>
          </a:p>
        </p:txBody>
      </p:sp>
      <p:sp>
        <p:nvSpPr>
          <p:cNvPr id="251" name="Google Shape;251;p12"/>
          <p:cNvSpPr txBox="1"/>
          <p:nvPr/>
        </p:nvSpPr>
        <p:spPr>
          <a:xfrm>
            <a:off x="2993377" y="3071608"/>
            <a:ext cx="12301246" cy="2237841"/>
          </a:xfrm>
          <a:prstGeom prst="rect">
            <a:avLst/>
          </a:prstGeom>
          <a:noFill/>
          <a:ln>
            <a:noFill/>
          </a:ln>
        </p:spPr>
        <p:txBody>
          <a:bodyPr spcFirstLastPara="1" wrap="square" lIns="0" tIns="0" rIns="0" bIns="0" anchor="t" anchorCtr="0">
            <a:spAutoFit/>
          </a:bodyPr>
          <a:lstStyle/>
          <a:p>
            <a:pPr marL="436016" marR="0" lvl="1" indent="-218008" algn="ctr" rtl="0">
              <a:lnSpc>
                <a:spcPct val="177018"/>
              </a:lnSpc>
              <a:spcBef>
                <a:spcPts val="0"/>
              </a:spcBef>
              <a:spcAft>
                <a:spcPts val="0"/>
              </a:spcAft>
              <a:buClr>
                <a:srgbClr val="000000"/>
              </a:buClr>
              <a:buSzPts val="2019"/>
              <a:buFont typeface="Arial"/>
              <a:buChar char="•"/>
            </a:pPr>
            <a:r>
              <a:rPr lang="en-US" sz="2019" b="0" i="0" u="none" strike="noStrike" cap="none">
                <a:solidFill>
                  <a:srgbClr val="000000"/>
                </a:solidFill>
                <a:latin typeface="Poppins"/>
                <a:ea typeface="Poppins"/>
                <a:cs typeface="Poppins"/>
                <a:sym typeface="Poppins"/>
              </a:rPr>
              <a:t>We all have problems. Maybe you have a problem at school. Maybe there are people you can't get along with, or maybe you keep doing things you regret.</a:t>
            </a:r>
            <a:endParaRPr/>
          </a:p>
          <a:p>
            <a:pPr marL="436016" marR="0" lvl="1" indent="-218008" algn="ctr" rtl="0">
              <a:lnSpc>
                <a:spcPct val="177018"/>
              </a:lnSpc>
              <a:spcBef>
                <a:spcPts val="0"/>
              </a:spcBef>
              <a:spcAft>
                <a:spcPts val="0"/>
              </a:spcAft>
              <a:buClr>
                <a:srgbClr val="000000"/>
              </a:buClr>
              <a:buSzPts val="2019"/>
              <a:buFont typeface="Arial"/>
              <a:buChar char="•"/>
            </a:pPr>
            <a:r>
              <a:rPr lang="en-US" sz="2019" b="0" i="0" u="none" strike="noStrike" cap="none">
                <a:solidFill>
                  <a:srgbClr val="000000"/>
                </a:solidFill>
                <a:latin typeface="Poppins"/>
                <a:ea typeface="Poppins"/>
                <a:cs typeface="Poppins"/>
                <a:sym typeface="Poppins"/>
              </a:rPr>
              <a:t>No matter what your problem is, God cares about you, and He is powerful enough to help you.</a:t>
            </a:r>
            <a:endParaRPr/>
          </a:p>
          <a:p>
            <a:pPr marL="0" marR="0" lvl="0" indent="0" algn="ctr" rtl="0">
              <a:lnSpc>
                <a:spcPct val="177018"/>
              </a:lnSpc>
              <a:spcBef>
                <a:spcPts val="0"/>
              </a:spcBef>
              <a:spcAft>
                <a:spcPts val="0"/>
              </a:spcAft>
              <a:buNone/>
            </a:pPr>
            <a:endParaRPr sz="2019" b="0" i="0" u="none" strike="noStrike" cap="none">
              <a:solidFill>
                <a:srgbClr val="000000"/>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257" name="Google Shape;257;p13"/>
          <p:cNvGrpSpPr/>
          <p:nvPr/>
        </p:nvGrpSpPr>
        <p:grpSpPr>
          <a:xfrm>
            <a:off x="3140082" y="4363196"/>
            <a:ext cx="13287377" cy="2689413"/>
            <a:chOff x="0" y="-38100"/>
            <a:chExt cx="3499533" cy="708318"/>
          </a:xfrm>
        </p:grpSpPr>
        <p:sp>
          <p:nvSpPr>
            <p:cNvPr id="258" name="Google Shape;258;p13"/>
            <p:cNvSpPr/>
            <p:nvPr/>
          </p:nvSpPr>
          <p:spPr>
            <a:xfrm>
              <a:off x="0" y="0"/>
              <a:ext cx="3499533" cy="670218"/>
            </a:xfrm>
            <a:custGeom>
              <a:avLst/>
              <a:gdLst/>
              <a:ahLst/>
              <a:cxnLst/>
              <a:rect l="l" t="t" r="r" b="b"/>
              <a:pathLst>
                <a:path w="3499533" h="670218" extrusionOk="0">
                  <a:moveTo>
                    <a:pt x="14566" y="0"/>
                  </a:moveTo>
                  <a:lnTo>
                    <a:pt x="3484966" y="0"/>
                  </a:lnTo>
                  <a:cubicBezTo>
                    <a:pt x="3488829" y="0"/>
                    <a:pt x="3492534" y="1535"/>
                    <a:pt x="3495266" y="4266"/>
                  </a:cubicBezTo>
                  <a:cubicBezTo>
                    <a:pt x="3497998" y="6998"/>
                    <a:pt x="3499533" y="10703"/>
                    <a:pt x="3499533" y="14566"/>
                  </a:cubicBezTo>
                  <a:lnTo>
                    <a:pt x="3499533" y="655652"/>
                  </a:lnTo>
                  <a:cubicBezTo>
                    <a:pt x="3499533" y="659515"/>
                    <a:pt x="3497998" y="663220"/>
                    <a:pt x="3495266" y="665952"/>
                  </a:cubicBezTo>
                  <a:cubicBezTo>
                    <a:pt x="3492534" y="668683"/>
                    <a:pt x="3488829" y="670218"/>
                    <a:pt x="3484966" y="670218"/>
                  </a:cubicBezTo>
                  <a:lnTo>
                    <a:pt x="14566" y="670218"/>
                  </a:lnTo>
                  <a:cubicBezTo>
                    <a:pt x="6522" y="670218"/>
                    <a:pt x="0" y="663697"/>
                    <a:pt x="0" y="655652"/>
                  </a:cubicBezTo>
                  <a:lnTo>
                    <a:pt x="0" y="14566"/>
                  </a:lnTo>
                  <a:cubicBezTo>
                    <a:pt x="0" y="10703"/>
                    <a:pt x="1535" y="6998"/>
                    <a:pt x="4266" y="4266"/>
                  </a:cubicBezTo>
                  <a:cubicBezTo>
                    <a:pt x="6998" y="1535"/>
                    <a:pt x="10703" y="0"/>
                    <a:pt x="14566" y="0"/>
                  </a:cubicBezTo>
                  <a:close/>
                </a:path>
              </a:pathLst>
            </a:custGeom>
            <a:solidFill>
              <a:srgbClr val="A2AB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txBox="1"/>
            <p:nvPr/>
          </p:nvSpPr>
          <p:spPr>
            <a:xfrm>
              <a:off x="0" y="-38100"/>
              <a:ext cx="3499533" cy="70831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0" name="Google Shape;260;p13"/>
          <p:cNvSpPr/>
          <p:nvPr/>
        </p:nvSpPr>
        <p:spPr>
          <a:xfrm rot="6144277">
            <a:off x="13050460" y="584199"/>
            <a:ext cx="1424456" cy="1297551"/>
          </a:xfrm>
          <a:custGeom>
            <a:avLst/>
            <a:gdLst/>
            <a:ahLst/>
            <a:cxnLst/>
            <a:rect l="l" t="t" r="r" b="b"/>
            <a:pathLst>
              <a:path w="1423225" h="1296429" extrusionOk="0">
                <a:moveTo>
                  <a:pt x="0" y="0"/>
                </a:moveTo>
                <a:lnTo>
                  <a:pt x="1423225" y="0"/>
                </a:lnTo>
                <a:lnTo>
                  <a:pt x="1423225" y="1296429"/>
                </a:lnTo>
                <a:lnTo>
                  <a:pt x="0" y="1296429"/>
                </a:lnTo>
                <a:lnTo>
                  <a:pt x="0" y="0"/>
                </a:lnTo>
                <a:close/>
              </a:path>
            </a:pathLst>
          </a:custGeom>
          <a:blipFill rotWithShape="1">
            <a:blip r:embed="rId4">
              <a:alphaModFix/>
            </a:blip>
            <a:stretch>
              <a:fillRect/>
            </a:stretch>
          </a:blipFill>
          <a:ln>
            <a:noFill/>
          </a:ln>
        </p:spPr>
        <p:txBody>
          <a:bodyPr/>
          <a:lstStyle/>
          <a:p>
            <a:endParaRPr lang="en-CA"/>
          </a:p>
        </p:txBody>
      </p:sp>
      <p:sp>
        <p:nvSpPr>
          <p:cNvPr id="261" name="Google Shape;261;p13"/>
          <p:cNvSpPr txBox="1"/>
          <p:nvPr/>
        </p:nvSpPr>
        <p:spPr>
          <a:xfrm>
            <a:off x="5768535" y="519497"/>
            <a:ext cx="6922500" cy="3186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Discussion Question</a:t>
            </a:r>
            <a:endParaRPr b="1">
              <a:latin typeface="Lora"/>
              <a:ea typeface="Lora"/>
              <a:cs typeface="Lora"/>
              <a:sym typeface="Lora"/>
            </a:endParaRPr>
          </a:p>
        </p:txBody>
      </p:sp>
      <p:sp>
        <p:nvSpPr>
          <p:cNvPr id="262" name="Google Shape;262;p13"/>
          <p:cNvSpPr txBox="1"/>
          <p:nvPr/>
        </p:nvSpPr>
        <p:spPr>
          <a:xfrm>
            <a:off x="1917671" y="4942625"/>
            <a:ext cx="14452800" cy="2046600"/>
          </a:xfrm>
          <a:prstGeom prst="rect">
            <a:avLst/>
          </a:prstGeom>
          <a:noFill/>
          <a:ln>
            <a:noFill/>
          </a:ln>
        </p:spPr>
        <p:txBody>
          <a:bodyPr spcFirstLastPara="1" wrap="square" lIns="0" tIns="0" rIns="0" bIns="0" anchor="t" anchorCtr="0">
            <a:spAutoFit/>
          </a:bodyPr>
          <a:lstStyle/>
          <a:p>
            <a:pPr marL="1036320" marR="0" lvl="1" indent="-518159" algn="ctr" rtl="0">
              <a:lnSpc>
                <a:spcPct val="177000"/>
              </a:lnSpc>
              <a:spcBef>
                <a:spcPts val="0"/>
              </a:spcBef>
              <a:spcAft>
                <a:spcPts val="0"/>
              </a:spcAft>
              <a:buClr>
                <a:srgbClr val="FFFFFF"/>
              </a:buClr>
              <a:buSzPts val="4800"/>
              <a:buFont typeface="Arial"/>
              <a:buChar char="•"/>
            </a:pPr>
            <a:r>
              <a:rPr lang="en-US" sz="4800" b="0" i="0" u="none" strike="noStrike" cap="none">
                <a:solidFill>
                  <a:srgbClr val="FFFFFF"/>
                </a:solidFill>
                <a:latin typeface="Poppins"/>
                <a:ea typeface="Poppins"/>
                <a:cs typeface="Poppins"/>
                <a:sym typeface="Poppins"/>
              </a:rPr>
              <a:t>What is a problem in your life?</a:t>
            </a:r>
            <a:endParaRPr/>
          </a:p>
          <a:p>
            <a:pPr marL="0" marR="0" lvl="0" indent="0" algn="ctr" rtl="0">
              <a:lnSpc>
                <a:spcPct val="177000"/>
              </a:lnSpc>
              <a:spcBef>
                <a:spcPts val="0"/>
              </a:spcBef>
              <a:spcAft>
                <a:spcPts val="0"/>
              </a:spcAft>
              <a:buNone/>
            </a:pPr>
            <a:endParaRPr sz="4800" b="0" i="0" u="none" strike="noStrike" cap="none">
              <a:solidFill>
                <a:srgbClr val="FFFFFF"/>
              </a:solidFill>
              <a:latin typeface="Poppins"/>
              <a:ea typeface="Poppins"/>
              <a:cs typeface="Poppins"/>
              <a:sym typeface="Poppins"/>
            </a:endParaRPr>
          </a:p>
        </p:txBody>
      </p:sp>
      <p:sp>
        <p:nvSpPr>
          <p:cNvPr id="263" name="Google Shape;263;p13"/>
          <p:cNvSpPr/>
          <p:nvPr/>
        </p:nvSpPr>
        <p:spPr>
          <a:xfrm rot="-4272180">
            <a:off x="4006977" y="2174534"/>
            <a:ext cx="1424479" cy="1297571"/>
          </a:xfrm>
          <a:custGeom>
            <a:avLst/>
            <a:gdLst/>
            <a:ahLst/>
            <a:cxnLst/>
            <a:rect l="l" t="t" r="r" b="b"/>
            <a:pathLst>
              <a:path w="1423225" h="1296429" extrusionOk="0">
                <a:moveTo>
                  <a:pt x="0" y="0"/>
                </a:moveTo>
                <a:lnTo>
                  <a:pt x="1423224" y="0"/>
                </a:lnTo>
                <a:lnTo>
                  <a:pt x="1423224" y="1296428"/>
                </a:lnTo>
                <a:lnTo>
                  <a:pt x="0" y="1296428"/>
                </a:lnTo>
                <a:lnTo>
                  <a:pt x="0" y="0"/>
                </a:lnTo>
                <a:close/>
              </a:path>
            </a:pathLst>
          </a:custGeom>
          <a:blipFill rotWithShape="1">
            <a:blip r:embed="rId4">
              <a:alphaModFix/>
            </a:blip>
            <a:stretch>
              <a:fillRect/>
            </a:stretch>
          </a:blipFill>
          <a:ln>
            <a:noFill/>
          </a:ln>
        </p:spPr>
        <p:txBody>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269" name="Google Shape;269;p14"/>
          <p:cNvGrpSpPr/>
          <p:nvPr/>
        </p:nvGrpSpPr>
        <p:grpSpPr>
          <a:xfrm>
            <a:off x="10153910" y="1436924"/>
            <a:ext cx="6867519" cy="6877305"/>
            <a:chOff x="0" y="-38100"/>
            <a:chExt cx="1689752" cy="1692160"/>
          </a:xfrm>
        </p:grpSpPr>
        <p:sp>
          <p:nvSpPr>
            <p:cNvPr id="270" name="Google Shape;270;p14"/>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F1E9E3"/>
              </a:solidFill>
              <a:prstDash val="solid"/>
              <a:miter lim="8000"/>
              <a:headEnd type="none" w="sm" len="sm"/>
              <a:tailEnd type="none" w="sm" len="sm"/>
            </a:ln>
          </p:spPr>
          <p:txBody>
            <a:bodyPr/>
            <a:lstStyle/>
            <a:p>
              <a:endParaRPr lang="en-CA"/>
            </a:p>
          </p:txBody>
        </p:sp>
        <p:sp>
          <p:nvSpPr>
            <p:cNvPr id="271" name="Google Shape;271;p14"/>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2" name="Google Shape;272;p14"/>
          <p:cNvSpPr/>
          <p:nvPr/>
        </p:nvSpPr>
        <p:spPr>
          <a:xfrm>
            <a:off x="7352425" y="7412929"/>
            <a:ext cx="4080399" cy="2784873"/>
          </a:xfrm>
          <a:custGeom>
            <a:avLst/>
            <a:gdLst/>
            <a:ahLst/>
            <a:cxnLst/>
            <a:rect l="l" t="t" r="r" b="b"/>
            <a:pathLst>
              <a:path w="4080399" h="2784873" extrusionOk="0">
                <a:moveTo>
                  <a:pt x="0" y="0"/>
                </a:moveTo>
                <a:lnTo>
                  <a:pt x="4080400" y="0"/>
                </a:lnTo>
                <a:lnTo>
                  <a:pt x="4080400" y="2784873"/>
                </a:lnTo>
                <a:lnTo>
                  <a:pt x="0" y="2784873"/>
                </a:lnTo>
                <a:lnTo>
                  <a:pt x="0" y="0"/>
                </a:lnTo>
                <a:close/>
              </a:path>
            </a:pathLst>
          </a:custGeom>
          <a:blipFill rotWithShape="1">
            <a:blip r:embed="rId4">
              <a:alphaModFix/>
            </a:blip>
            <a:stretch>
              <a:fillRect/>
            </a:stretch>
          </a:blipFill>
          <a:ln>
            <a:noFill/>
          </a:ln>
        </p:spPr>
        <p:txBody>
          <a:bodyPr/>
          <a:lstStyle/>
          <a:p>
            <a:endParaRPr lang="en-CA"/>
          </a:p>
        </p:txBody>
      </p:sp>
      <p:sp>
        <p:nvSpPr>
          <p:cNvPr id="273" name="Google Shape;273;p14"/>
          <p:cNvSpPr/>
          <p:nvPr/>
        </p:nvSpPr>
        <p:spPr>
          <a:xfrm>
            <a:off x="15816244" y="7600663"/>
            <a:ext cx="749536" cy="952066"/>
          </a:xfrm>
          <a:custGeom>
            <a:avLst/>
            <a:gdLst/>
            <a:ahLst/>
            <a:cxnLst/>
            <a:rect l="l" t="t" r="r" b="b"/>
            <a:pathLst>
              <a:path w="749536" h="952066" extrusionOk="0">
                <a:moveTo>
                  <a:pt x="0" y="0"/>
                </a:moveTo>
                <a:lnTo>
                  <a:pt x="749536" y="0"/>
                </a:lnTo>
                <a:lnTo>
                  <a:pt x="749536" y="952066"/>
                </a:lnTo>
                <a:lnTo>
                  <a:pt x="0" y="952066"/>
                </a:lnTo>
                <a:lnTo>
                  <a:pt x="0" y="0"/>
                </a:lnTo>
                <a:close/>
              </a:path>
            </a:pathLst>
          </a:custGeom>
          <a:blipFill rotWithShape="1">
            <a:blip r:embed="rId5">
              <a:alphaModFix/>
            </a:blip>
            <a:stretch>
              <a:fillRect/>
            </a:stretch>
          </a:blipFill>
          <a:ln>
            <a:noFill/>
          </a:ln>
        </p:spPr>
        <p:txBody>
          <a:bodyPr/>
          <a:lstStyle/>
          <a:p>
            <a:endParaRPr lang="en-CA"/>
          </a:p>
        </p:txBody>
      </p:sp>
      <p:sp>
        <p:nvSpPr>
          <p:cNvPr id="274" name="Google Shape;274;p14"/>
          <p:cNvSpPr/>
          <p:nvPr/>
        </p:nvSpPr>
        <p:spPr>
          <a:xfrm>
            <a:off x="16321892" y="8426142"/>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5">
              <a:alphaModFix/>
            </a:blip>
            <a:stretch>
              <a:fillRect/>
            </a:stretch>
          </a:blipFill>
          <a:ln>
            <a:noFill/>
          </a:ln>
        </p:spPr>
        <p:txBody>
          <a:bodyPr/>
          <a:lstStyle/>
          <a:p>
            <a:endParaRPr lang="en-CA"/>
          </a:p>
        </p:txBody>
      </p:sp>
      <p:sp>
        <p:nvSpPr>
          <p:cNvPr id="275" name="Google Shape;275;p14"/>
          <p:cNvSpPr/>
          <p:nvPr/>
        </p:nvSpPr>
        <p:spPr>
          <a:xfrm>
            <a:off x="9421511" y="1072946"/>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6">
              <a:alphaModFix/>
            </a:blip>
            <a:stretch>
              <a:fillRect/>
            </a:stretch>
          </a:blipFill>
          <a:ln>
            <a:noFill/>
          </a:ln>
        </p:spPr>
        <p:txBody>
          <a:bodyPr/>
          <a:lstStyle/>
          <a:p>
            <a:endParaRPr lang="en-CA"/>
          </a:p>
        </p:txBody>
      </p:sp>
      <p:sp>
        <p:nvSpPr>
          <p:cNvPr id="276" name="Google Shape;276;p14"/>
          <p:cNvSpPr/>
          <p:nvPr/>
        </p:nvSpPr>
        <p:spPr>
          <a:xfrm>
            <a:off x="11756001" y="2196431"/>
            <a:ext cx="5039556" cy="5039556"/>
          </a:xfrm>
          <a:custGeom>
            <a:avLst/>
            <a:gdLst/>
            <a:ahLst/>
            <a:cxnLst/>
            <a:rect l="l" t="t" r="r" b="b"/>
            <a:pathLst>
              <a:path w="5039556" h="5039556" extrusionOk="0">
                <a:moveTo>
                  <a:pt x="0" y="0"/>
                </a:moveTo>
                <a:lnTo>
                  <a:pt x="5039556" y="0"/>
                </a:lnTo>
                <a:lnTo>
                  <a:pt x="5039556" y="5039556"/>
                </a:lnTo>
                <a:lnTo>
                  <a:pt x="0" y="5039556"/>
                </a:lnTo>
                <a:lnTo>
                  <a:pt x="0" y="0"/>
                </a:lnTo>
                <a:close/>
              </a:path>
            </a:pathLst>
          </a:custGeom>
          <a:blipFill rotWithShape="1">
            <a:blip r:embed="rId7">
              <a:alphaModFix/>
            </a:blip>
            <a:stretch>
              <a:fillRect/>
            </a:stretch>
          </a:blipFill>
          <a:ln>
            <a:noFill/>
          </a:ln>
        </p:spPr>
        <p:txBody>
          <a:bodyPr/>
          <a:lstStyle/>
          <a:p>
            <a:endParaRPr lang="en-CA"/>
          </a:p>
        </p:txBody>
      </p:sp>
      <p:sp>
        <p:nvSpPr>
          <p:cNvPr id="277" name="Google Shape;277;p14"/>
          <p:cNvSpPr txBox="1"/>
          <p:nvPr/>
        </p:nvSpPr>
        <p:spPr>
          <a:xfrm>
            <a:off x="1506841" y="900280"/>
            <a:ext cx="7736100" cy="18471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2000" b="1" i="0" u="none" strike="noStrike" cap="none">
                <a:solidFill>
                  <a:srgbClr val="000000"/>
                </a:solidFill>
                <a:latin typeface="Lora"/>
                <a:ea typeface="Lora"/>
                <a:cs typeface="Lora"/>
                <a:sym typeface="Lora"/>
              </a:rPr>
              <a:t>Point 2</a:t>
            </a:r>
            <a:endParaRPr b="1">
              <a:latin typeface="Lora"/>
              <a:ea typeface="Lora"/>
              <a:cs typeface="Lora"/>
              <a:sym typeface="Lora"/>
            </a:endParaRPr>
          </a:p>
        </p:txBody>
      </p:sp>
      <p:sp>
        <p:nvSpPr>
          <p:cNvPr id="278" name="Google Shape;278;p14"/>
          <p:cNvSpPr txBox="1"/>
          <p:nvPr/>
        </p:nvSpPr>
        <p:spPr>
          <a:xfrm>
            <a:off x="919925" y="4260922"/>
            <a:ext cx="9677400" cy="1950600"/>
          </a:xfrm>
          <a:prstGeom prst="rect">
            <a:avLst/>
          </a:prstGeom>
          <a:noFill/>
          <a:ln>
            <a:noFill/>
          </a:ln>
        </p:spPr>
        <p:txBody>
          <a:bodyPr spcFirstLastPara="1" wrap="square" lIns="0" tIns="0" rIns="0" bIns="0" anchor="t" anchorCtr="0">
            <a:spAutoFit/>
          </a:bodyPr>
          <a:lstStyle/>
          <a:p>
            <a:pPr marL="0" marR="0" lvl="0" indent="0" algn="ctr" rtl="0">
              <a:lnSpc>
                <a:spcPct val="164007"/>
              </a:lnSpc>
              <a:spcBef>
                <a:spcPts val="0"/>
              </a:spcBef>
              <a:spcAft>
                <a:spcPts val="0"/>
              </a:spcAft>
              <a:buNone/>
            </a:pPr>
            <a:r>
              <a:rPr lang="en-US" sz="4800" b="0" i="0" u="none" strike="noStrike" cap="none">
                <a:solidFill>
                  <a:srgbClr val="000000"/>
                </a:solidFill>
                <a:latin typeface="Poppins"/>
                <a:ea typeface="Poppins"/>
                <a:cs typeface="Poppins"/>
                <a:sym typeface="Poppins"/>
              </a:rPr>
              <a:t> God meets our needs in the best way.</a:t>
            </a:r>
            <a:endParaRPr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284" name="Google Shape;284;p15"/>
          <p:cNvGrpSpPr/>
          <p:nvPr/>
        </p:nvGrpSpPr>
        <p:grpSpPr>
          <a:xfrm>
            <a:off x="10153910" y="1370249"/>
            <a:ext cx="6867519" cy="6877305"/>
            <a:chOff x="0" y="-38100"/>
            <a:chExt cx="1689752" cy="1692160"/>
          </a:xfrm>
        </p:grpSpPr>
        <p:sp>
          <p:nvSpPr>
            <p:cNvPr id="285" name="Google Shape;285;p15"/>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000000"/>
              </a:solidFill>
              <a:prstDash val="solid"/>
              <a:miter lim="8000"/>
              <a:headEnd type="none" w="sm" len="sm"/>
              <a:tailEnd type="none" w="sm" len="sm"/>
            </a:ln>
          </p:spPr>
          <p:txBody>
            <a:bodyPr/>
            <a:lstStyle/>
            <a:p>
              <a:endParaRPr lang="en-CA"/>
            </a:p>
          </p:txBody>
        </p:sp>
        <p:sp>
          <p:nvSpPr>
            <p:cNvPr id="286" name="Google Shape;286;p15"/>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7" name="Google Shape;287;p15"/>
          <p:cNvSpPr/>
          <p:nvPr/>
        </p:nvSpPr>
        <p:spPr>
          <a:xfrm>
            <a:off x="-731453" y="8805889"/>
            <a:ext cx="19750906" cy="7143244"/>
          </a:xfrm>
          <a:custGeom>
            <a:avLst/>
            <a:gdLst/>
            <a:ahLst/>
            <a:cxnLst/>
            <a:rect l="l" t="t" r="r" b="b"/>
            <a:pathLst>
              <a:path w="19750906" h="7143244" extrusionOk="0">
                <a:moveTo>
                  <a:pt x="0" y="0"/>
                </a:moveTo>
                <a:lnTo>
                  <a:pt x="19750906" y="0"/>
                </a:lnTo>
                <a:lnTo>
                  <a:pt x="19750906" y="7143244"/>
                </a:lnTo>
                <a:lnTo>
                  <a:pt x="0" y="7143244"/>
                </a:lnTo>
                <a:lnTo>
                  <a:pt x="0" y="0"/>
                </a:lnTo>
                <a:close/>
              </a:path>
            </a:pathLst>
          </a:custGeom>
          <a:blipFill rotWithShape="1">
            <a:blip r:embed="rId4">
              <a:alphaModFix/>
            </a:blip>
            <a:stretch>
              <a:fillRect/>
            </a:stretch>
          </a:blipFill>
          <a:ln>
            <a:noFill/>
          </a:ln>
        </p:spPr>
        <p:txBody>
          <a:bodyPr/>
          <a:lstStyle/>
          <a:p>
            <a:endParaRPr lang="en-CA"/>
          </a:p>
        </p:txBody>
      </p:sp>
      <p:sp>
        <p:nvSpPr>
          <p:cNvPr id="288" name="Google Shape;288;p15"/>
          <p:cNvSpPr/>
          <p:nvPr/>
        </p:nvSpPr>
        <p:spPr>
          <a:xfrm>
            <a:off x="1576762" y="828716"/>
            <a:ext cx="749536" cy="952066"/>
          </a:xfrm>
          <a:custGeom>
            <a:avLst/>
            <a:gdLst/>
            <a:ahLst/>
            <a:cxnLst/>
            <a:rect l="l" t="t" r="r" b="b"/>
            <a:pathLst>
              <a:path w="749536" h="952066" extrusionOk="0">
                <a:moveTo>
                  <a:pt x="0" y="0"/>
                </a:moveTo>
                <a:lnTo>
                  <a:pt x="749535" y="0"/>
                </a:lnTo>
                <a:lnTo>
                  <a:pt x="749535" y="952066"/>
                </a:lnTo>
                <a:lnTo>
                  <a:pt x="0" y="952066"/>
                </a:lnTo>
                <a:lnTo>
                  <a:pt x="0" y="0"/>
                </a:lnTo>
                <a:close/>
              </a:path>
            </a:pathLst>
          </a:custGeom>
          <a:blipFill rotWithShape="1">
            <a:blip r:embed="rId5">
              <a:alphaModFix/>
            </a:blip>
            <a:stretch>
              <a:fillRect/>
            </a:stretch>
          </a:blipFill>
          <a:ln>
            <a:noFill/>
          </a:ln>
        </p:spPr>
        <p:txBody>
          <a:bodyPr/>
          <a:lstStyle/>
          <a:p>
            <a:endParaRPr lang="en-CA"/>
          </a:p>
        </p:txBody>
      </p:sp>
      <p:sp>
        <p:nvSpPr>
          <p:cNvPr id="289" name="Google Shape;289;p15"/>
          <p:cNvSpPr/>
          <p:nvPr/>
        </p:nvSpPr>
        <p:spPr>
          <a:xfrm>
            <a:off x="2082410" y="1654195"/>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5">
              <a:alphaModFix/>
            </a:blip>
            <a:stretch>
              <a:fillRect/>
            </a:stretch>
          </a:blipFill>
          <a:ln>
            <a:noFill/>
          </a:ln>
        </p:spPr>
        <p:txBody>
          <a:bodyPr/>
          <a:lstStyle/>
          <a:p>
            <a:endParaRPr lang="en-CA"/>
          </a:p>
        </p:txBody>
      </p:sp>
      <p:sp>
        <p:nvSpPr>
          <p:cNvPr id="290" name="Google Shape;290;p15"/>
          <p:cNvSpPr/>
          <p:nvPr/>
        </p:nvSpPr>
        <p:spPr>
          <a:xfrm>
            <a:off x="9611328" y="6459394"/>
            <a:ext cx="2334490" cy="1625654"/>
          </a:xfrm>
          <a:custGeom>
            <a:avLst/>
            <a:gdLst/>
            <a:ahLst/>
            <a:cxnLst/>
            <a:rect l="l" t="t" r="r" b="b"/>
            <a:pathLst>
              <a:path w="2334490" h="1625654" extrusionOk="0">
                <a:moveTo>
                  <a:pt x="0" y="0"/>
                </a:moveTo>
                <a:lnTo>
                  <a:pt x="2334489" y="0"/>
                </a:lnTo>
                <a:lnTo>
                  <a:pt x="2334489" y="1625654"/>
                </a:lnTo>
                <a:lnTo>
                  <a:pt x="0" y="1625654"/>
                </a:lnTo>
                <a:lnTo>
                  <a:pt x="0" y="0"/>
                </a:lnTo>
                <a:close/>
              </a:path>
            </a:pathLst>
          </a:custGeom>
          <a:blipFill rotWithShape="1">
            <a:blip r:embed="rId6">
              <a:alphaModFix/>
            </a:blip>
            <a:stretch>
              <a:fillRect/>
            </a:stretch>
          </a:blipFill>
          <a:ln>
            <a:noFill/>
          </a:ln>
        </p:spPr>
        <p:txBody>
          <a:bodyPr/>
          <a:lstStyle/>
          <a:p>
            <a:endParaRPr lang="en-CA"/>
          </a:p>
        </p:txBody>
      </p:sp>
      <p:sp>
        <p:nvSpPr>
          <p:cNvPr id="291" name="Google Shape;291;p15"/>
          <p:cNvSpPr/>
          <p:nvPr/>
        </p:nvSpPr>
        <p:spPr>
          <a:xfrm>
            <a:off x="10153910" y="2612513"/>
            <a:ext cx="6867519" cy="3708460"/>
          </a:xfrm>
          <a:custGeom>
            <a:avLst/>
            <a:gdLst/>
            <a:ahLst/>
            <a:cxnLst/>
            <a:rect l="l" t="t" r="r" b="b"/>
            <a:pathLst>
              <a:path w="6867519" h="3708460" extrusionOk="0">
                <a:moveTo>
                  <a:pt x="0" y="0"/>
                </a:moveTo>
                <a:lnTo>
                  <a:pt x="6867519" y="0"/>
                </a:lnTo>
                <a:lnTo>
                  <a:pt x="6867519" y="3708460"/>
                </a:lnTo>
                <a:lnTo>
                  <a:pt x="0" y="3708460"/>
                </a:lnTo>
                <a:lnTo>
                  <a:pt x="0" y="0"/>
                </a:lnTo>
                <a:close/>
              </a:path>
            </a:pathLst>
          </a:custGeom>
          <a:blipFill rotWithShape="1">
            <a:blip r:embed="rId7">
              <a:alphaModFix/>
            </a:blip>
            <a:stretch>
              <a:fillRect/>
            </a:stretch>
          </a:blipFill>
          <a:ln>
            <a:noFill/>
          </a:ln>
        </p:spPr>
        <p:txBody>
          <a:bodyPr/>
          <a:lstStyle/>
          <a:p>
            <a:endParaRPr lang="en-CA"/>
          </a:p>
        </p:txBody>
      </p:sp>
      <p:sp>
        <p:nvSpPr>
          <p:cNvPr id="292" name="Google Shape;292;p15"/>
          <p:cNvSpPr txBox="1"/>
          <p:nvPr/>
        </p:nvSpPr>
        <p:spPr>
          <a:xfrm>
            <a:off x="1872012" y="468521"/>
            <a:ext cx="8802900" cy="1539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Paper Bocce</a:t>
            </a:r>
            <a:endParaRPr b="1">
              <a:latin typeface="Lora"/>
              <a:ea typeface="Lora"/>
              <a:cs typeface="Lora"/>
              <a:sym typeface="Lora"/>
            </a:endParaRPr>
          </a:p>
        </p:txBody>
      </p:sp>
      <p:sp>
        <p:nvSpPr>
          <p:cNvPr id="293" name="Google Shape;293;p15"/>
          <p:cNvSpPr txBox="1"/>
          <p:nvPr/>
        </p:nvSpPr>
        <p:spPr>
          <a:xfrm>
            <a:off x="2450645" y="2106931"/>
            <a:ext cx="7055253" cy="7151369"/>
          </a:xfrm>
          <a:prstGeom prst="rect">
            <a:avLst/>
          </a:prstGeom>
          <a:noFill/>
          <a:ln>
            <a:noFill/>
          </a:ln>
        </p:spPr>
        <p:txBody>
          <a:bodyPr spcFirstLastPara="1" wrap="square" lIns="0" tIns="0" rIns="0" bIns="0" anchor="t" anchorCtr="0">
            <a:spAutoFit/>
          </a:bodyPr>
          <a:lstStyle/>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Let's go over the rules again. For this game, you'll all be standing at the edge of the room (let's all go to the edge of the room and touch the wall). </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You will all have a ball that is made out of paper, (take a moment to scrunch up your paper into a nice tight ball). </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You will be throwing your ball at this target.</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Teacher: show the kids the target in the middle of the room</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We'll all take turns tossing our balls. If your team has the closest ball, you get one point. If your team has the two closest balls, you get two points. If your team has the three closest balls, you get three points – and so on.</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We’ll play a few rounds of this game.</a:t>
            </a:r>
            <a:endParaRPr/>
          </a:p>
          <a:p>
            <a:pPr marL="0" marR="0" lvl="0" indent="0" algn="l"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cxnSp>
        <p:nvCxnSpPr>
          <p:cNvPr id="299" name="Google Shape;299;p16"/>
          <p:cNvCxnSpPr/>
          <p:nvPr/>
        </p:nvCxnSpPr>
        <p:spPr>
          <a:xfrm>
            <a:off x="-2301195" y="6639318"/>
            <a:ext cx="22890391" cy="0"/>
          </a:xfrm>
          <a:prstGeom prst="straightConnector1">
            <a:avLst/>
          </a:prstGeom>
          <a:noFill/>
          <a:ln w="19050" cap="flat" cmpd="sng">
            <a:solidFill>
              <a:srgbClr val="F1E9E3"/>
            </a:solidFill>
            <a:prstDash val="solid"/>
            <a:round/>
            <a:headEnd type="none" w="sm" len="sm"/>
            <a:tailEnd type="none" w="sm" len="sm"/>
          </a:ln>
        </p:spPr>
      </p:cxnSp>
      <p:sp>
        <p:nvSpPr>
          <p:cNvPr id="300" name="Google Shape;300;p16"/>
          <p:cNvSpPr/>
          <p:nvPr/>
        </p:nvSpPr>
        <p:spPr>
          <a:xfrm rot="2225019">
            <a:off x="1139865" y="6203530"/>
            <a:ext cx="945645" cy="890626"/>
          </a:xfrm>
          <a:custGeom>
            <a:avLst/>
            <a:gdLst/>
            <a:ahLst/>
            <a:cxnLst/>
            <a:rect l="l" t="t" r="r" b="b"/>
            <a:pathLst>
              <a:path w="945645" h="890626" extrusionOk="0">
                <a:moveTo>
                  <a:pt x="0" y="0"/>
                </a:moveTo>
                <a:lnTo>
                  <a:pt x="945645" y="0"/>
                </a:lnTo>
                <a:lnTo>
                  <a:pt x="945645" y="890626"/>
                </a:lnTo>
                <a:lnTo>
                  <a:pt x="0" y="890626"/>
                </a:lnTo>
                <a:lnTo>
                  <a:pt x="0" y="0"/>
                </a:lnTo>
                <a:close/>
              </a:path>
            </a:pathLst>
          </a:custGeom>
          <a:blipFill rotWithShape="1">
            <a:blip r:embed="rId4">
              <a:alphaModFix/>
            </a:blip>
            <a:stretch>
              <a:fillRect/>
            </a:stretch>
          </a:blipFill>
          <a:ln>
            <a:noFill/>
          </a:ln>
        </p:spPr>
        <p:txBody>
          <a:bodyPr/>
          <a:lstStyle/>
          <a:p>
            <a:endParaRPr lang="en-CA"/>
          </a:p>
        </p:txBody>
      </p:sp>
      <p:sp>
        <p:nvSpPr>
          <p:cNvPr id="302" name="Google Shape;302;p16"/>
          <p:cNvSpPr/>
          <p:nvPr/>
        </p:nvSpPr>
        <p:spPr>
          <a:xfrm>
            <a:off x="319131" y="6304501"/>
            <a:ext cx="17968869" cy="3038372"/>
          </a:xfrm>
          <a:custGeom>
            <a:avLst/>
            <a:gdLst/>
            <a:ahLst/>
            <a:cxnLst/>
            <a:rect l="l" t="t" r="r" b="b"/>
            <a:pathLst>
              <a:path w="17968869" h="3038372" extrusionOk="0">
                <a:moveTo>
                  <a:pt x="0" y="0"/>
                </a:moveTo>
                <a:lnTo>
                  <a:pt x="17968869" y="0"/>
                </a:lnTo>
                <a:lnTo>
                  <a:pt x="17968869" y="3038372"/>
                </a:lnTo>
                <a:lnTo>
                  <a:pt x="0" y="3038372"/>
                </a:lnTo>
                <a:lnTo>
                  <a:pt x="0" y="0"/>
                </a:lnTo>
                <a:close/>
              </a:path>
            </a:pathLst>
          </a:custGeom>
          <a:blipFill rotWithShape="1">
            <a:blip r:embed="rId5">
              <a:alphaModFix/>
            </a:blip>
            <a:stretch>
              <a:fillRect/>
            </a:stretch>
          </a:blipFill>
          <a:ln>
            <a:noFill/>
          </a:ln>
        </p:spPr>
        <p:txBody>
          <a:bodyPr/>
          <a:lstStyle/>
          <a:p>
            <a:endParaRPr lang="en-CA"/>
          </a:p>
        </p:txBody>
      </p:sp>
      <p:sp>
        <p:nvSpPr>
          <p:cNvPr id="303" name="Google Shape;303;p16"/>
          <p:cNvSpPr/>
          <p:nvPr/>
        </p:nvSpPr>
        <p:spPr>
          <a:xfrm>
            <a:off x="840097" y="513527"/>
            <a:ext cx="3626167" cy="4114800"/>
          </a:xfrm>
          <a:custGeom>
            <a:avLst/>
            <a:gdLst/>
            <a:ahLst/>
            <a:cxnLst/>
            <a:rect l="l" t="t" r="r" b="b"/>
            <a:pathLst>
              <a:path w="3626167" h="4114800" extrusionOk="0">
                <a:moveTo>
                  <a:pt x="0" y="0"/>
                </a:moveTo>
                <a:lnTo>
                  <a:pt x="3626167" y="0"/>
                </a:lnTo>
                <a:lnTo>
                  <a:pt x="3626167" y="4114800"/>
                </a:lnTo>
                <a:lnTo>
                  <a:pt x="0" y="4114800"/>
                </a:lnTo>
                <a:lnTo>
                  <a:pt x="0" y="0"/>
                </a:lnTo>
                <a:close/>
              </a:path>
            </a:pathLst>
          </a:custGeom>
          <a:blipFill rotWithShape="1">
            <a:blip r:embed="rId6">
              <a:alphaModFix/>
            </a:blip>
            <a:stretch>
              <a:fillRect/>
            </a:stretch>
          </a:blipFill>
          <a:ln>
            <a:noFill/>
          </a:ln>
        </p:spPr>
        <p:txBody>
          <a:bodyPr/>
          <a:lstStyle/>
          <a:p>
            <a:endParaRPr lang="en-CA"/>
          </a:p>
        </p:txBody>
      </p:sp>
      <p:sp>
        <p:nvSpPr>
          <p:cNvPr id="305" name="Google Shape;305;p16"/>
          <p:cNvSpPr txBox="1"/>
          <p:nvPr/>
        </p:nvSpPr>
        <p:spPr>
          <a:xfrm>
            <a:off x="4037575" y="3113555"/>
            <a:ext cx="12182410" cy="4465319"/>
          </a:xfrm>
          <a:prstGeom prst="rect">
            <a:avLst/>
          </a:prstGeom>
          <a:noFill/>
          <a:ln>
            <a:noFill/>
          </a:ln>
        </p:spPr>
        <p:txBody>
          <a:bodyPr spcFirstLastPara="1" wrap="square" lIns="0" tIns="0" rIns="0" bIns="0" anchor="t" anchorCtr="0">
            <a:spAutoFit/>
          </a:bodyPr>
          <a:lstStyle/>
          <a:p>
            <a:pPr marL="431804" marR="0" lvl="1" indent="-215902" algn="ctr"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In this game we played, it often depends on the last ball, and we will win or lose depending on if the last person can throw the ball to the right place.</a:t>
            </a:r>
            <a:endParaRPr/>
          </a:p>
          <a:p>
            <a:pPr marL="431804" marR="0" lvl="1" indent="-215902" algn="ctr"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If you had a super skilled person to throw the ball to the right place every time, you would never lose.</a:t>
            </a:r>
            <a:endParaRPr/>
          </a:p>
          <a:p>
            <a:pPr marL="431804" marR="0" lvl="1" indent="-215902" algn="ctr"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That's what it's like when God is helping you. No matter how difficult your problem is, God can fix it.</a:t>
            </a:r>
            <a:endParaRPr/>
          </a:p>
          <a:p>
            <a:pPr marL="431804" marR="0" lvl="1" indent="-215902" algn="ctr"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God wants to meet our needs in the best way. Let’s go back to our Bible story.</a:t>
            </a:r>
            <a:endParaRPr/>
          </a:p>
          <a:p>
            <a:pPr marL="0" marR="0" lvl="0" indent="0" algn="ctr"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a:p>
            <a:pPr marL="0" marR="0" lvl="0" indent="0" algn="ctr"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a:p>
            <a:pPr marL="0" marR="0" lvl="0" indent="0" algn="ctr"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p:txBody>
      </p:sp>
      <p:sp>
        <p:nvSpPr>
          <p:cNvPr id="3" name="Google Shape;207;p9">
            <a:extLst>
              <a:ext uri="{FF2B5EF4-FFF2-40B4-BE49-F238E27FC236}">
                <a16:creationId xmlns:a16="http://schemas.microsoft.com/office/drawing/2014/main" id="{F60DD6B3-C38D-A5F3-5FE1-132FC0ED4034}"/>
              </a:ext>
            </a:extLst>
          </p:cNvPr>
          <p:cNvSpPr/>
          <p:nvPr/>
        </p:nvSpPr>
        <p:spPr>
          <a:xfrm>
            <a:off x="15617477" y="2714302"/>
            <a:ext cx="2670523" cy="1542227"/>
          </a:xfrm>
          <a:custGeom>
            <a:avLst/>
            <a:gdLst/>
            <a:ahLst/>
            <a:cxnLst/>
            <a:rect l="l" t="t" r="r" b="b"/>
            <a:pathLst>
              <a:path w="2670523" h="1542227" extrusionOk="0">
                <a:moveTo>
                  <a:pt x="0" y="0"/>
                </a:moveTo>
                <a:lnTo>
                  <a:pt x="2670524" y="0"/>
                </a:lnTo>
                <a:lnTo>
                  <a:pt x="2670524" y="1542227"/>
                </a:lnTo>
                <a:lnTo>
                  <a:pt x="0" y="1542227"/>
                </a:lnTo>
                <a:lnTo>
                  <a:pt x="0" y="0"/>
                </a:lnTo>
                <a:close/>
              </a:path>
            </a:pathLst>
          </a:custGeom>
          <a:blipFill rotWithShape="1">
            <a:blip r:embed="rId7">
              <a:alphaModFix/>
            </a:blip>
            <a:stretch>
              <a:fillRect/>
            </a:stretch>
          </a:blipFill>
          <a:ln>
            <a:noFill/>
          </a:ln>
        </p:spPr>
        <p:txBody>
          <a:bodyPr/>
          <a:lstStyle/>
          <a:p>
            <a:endParaRPr lang="en-CA" dirty="0"/>
          </a:p>
        </p:txBody>
      </p:sp>
      <p:sp>
        <p:nvSpPr>
          <p:cNvPr id="4" name="Google Shape;120;p3">
            <a:extLst>
              <a:ext uri="{FF2B5EF4-FFF2-40B4-BE49-F238E27FC236}">
                <a16:creationId xmlns:a16="http://schemas.microsoft.com/office/drawing/2014/main" id="{F92068CD-FC78-276B-79A6-65AEAD5DEB33}"/>
              </a:ext>
            </a:extLst>
          </p:cNvPr>
          <p:cNvSpPr txBox="1"/>
          <p:nvPr/>
        </p:nvSpPr>
        <p:spPr>
          <a:xfrm>
            <a:off x="2795451" y="562083"/>
            <a:ext cx="15361920" cy="1646476"/>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dirty="0">
                <a:solidFill>
                  <a:srgbClr val="000000"/>
                </a:solidFill>
                <a:latin typeface="Lora"/>
                <a:ea typeface="Lora"/>
                <a:cs typeface="Lora"/>
                <a:sym typeface="Lora"/>
              </a:rPr>
              <a:t>What Can We Learn?</a:t>
            </a:r>
            <a:endParaRPr b="1" dirty="0">
              <a:latin typeface="Lora"/>
              <a:ea typeface="Lora"/>
              <a:cs typeface="Lora"/>
              <a:sym typeface="Lor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311" name="Google Shape;311;p17"/>
          <p:cNvGrpSpPr/>
          <p:nvPr/>
        </p:nvGrpSpPr>
        <p:grpSpPr>
          <a:xfrm>
            <a:off x="10153910" y="1370249"/>
            <a:ext cx="6867519" cy="6877305"/>
            <a:chOff x="0" y="-38100"/>
            <a:chExt cx="1689752" cy="1692160"/>
          </a:xfrm>
        </p:grpSpPr>
        <p:sp>
          <p:nvSpPr>
            <p:cNvPr id="312" name="Google Shape;312;p17"/>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000000"/>
              </a:solidFill>
              <a:prstDash val="solid"/>
              <a:miter lim="8000"/>
              <a:headEnd type="none" w="sm" len="sm"/>
              <a:tailEnd type="none" w="sm" len="sm"/>
            </a:ln>
          </p:spPr>
          <p:txBody>
            <a:bodyPr/>
            <a:lstStyle/>
            <a:p>
              <a:endParaRPr lang="en-CA"/>
            </a:p>
          </p:txBody>
        </p:sp>
        <p:sp>
          <p:nvSpPr>
            <p:cNvPr id="313" name="Google Shape;313;p17"/>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4" name="Google Shape;314;p17"/>
          <p:cNvSpPr/>
          <p:nvPr/>
        </p:nvSpPr>
        <p:spPr>
          <a:xfrm>
            <a:off x="-731453" y="8805889"/>
            <a:ext cx="19750906" cy="7143244"/>
          </a:xfrm>
          <a:custGeom>
            <a:avLst/>
            <a:gdLst/>
            <a:ahLst/>
            <a:cxnLst/>
            <a:rect l="l" t="t" r="r" b="b"/>
            <a:pathLst>
              <a:path w="19750906" h="7143244" extrusionOk="0">
                <a:moveTo>
                  <a:pt x="0" y="0"/>
                </a:moveTo>
                <a:lnTo>
                  <a:pt x="19750906" y="0"/>
                </a:lnTo>
                <a:lnTo>
                  <a:pt x="19750906" y="7143244"/>
                </a:lnTo>
                <a:lnTo>
                  <a:pt x="0" y="7143244"/>
                </a:lnTo>
                <a:lnTo>
                  <a:pt x="0" y="0"/>
                </a:lnTo>
                <a:close/>
              </a:path>
            </a:pathLst>
          </a:custGeom>
          <a:blipFill rotWithShape="1">
            <a:blip r:embed="rId4">
              <a:alphaModFix/>
            </a:blip>
            <a:stretch>
              <a:fillRect/>
            </a:stretch>
          </a:blipFill>
          <a:ln>
            <a:noFill/>
          </a:ln>
        </p:spPr>
        <p:txBody>
          <a:bodyPr/>
          <a:lstStyle/>
          <a:p>
            <a:endParaRPr lang="en-CA"/>
          </a:p>
        </p:txBody>
      </p:sp>
      <p:sp>
        <p:nvSpPr>
          <p:cNvPr id="315" name="Google Shape;315;p17"/>
          <p:cNvSpPr/>
          <p:nvPr/>
        </p:nvSpPr>
        <p:spPr>
          <a:xfrm>
            <a:off x="9015240" y="6066800"/>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5">
              <a:alphaModFix/>
            </a:blip>
            <a:stretch>
              <a:fillRect/>
            </a:stretch>
          </a:blipFill>
          <a:ln>
            <a:noFill/>
          </a:ln>
        </p:spPr>
        <p:txBody>
          <a:bodyPr/>
          <a:lstStyle/>
          <a:p>
            <a:endParaRPr lang="en-CA"/>
          </a:p>
        </p:txBody>
      </p:sp>
      <p:sp>
        <p:nvSpPr>
          <p:cNvPr id="316" name="Google Shape;316;p17"/>
          <p:cNvSpPr/>
          <p:nvPr/>
        </p:nvSpPr>
        <p:spPr>
          <a:xfrm>
            <a:off x="256834" y="5458723"/>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6">
              <a:alphaModFix/>
            </a:blip>
            <a:stretch>
              <a:fillRect/>
            </a:stretch>
          </a:blipFill>
          <a:ln>
            <a:noFill/>
          </a:ln>
        </p:spPr>
        <p:txBody>
          <a:bodyPr/>
          <a:lstStyle/>
          <a:p>
            <a:endParaRPr lang="en-CA"/>
          </a:p>
        </p:txBody>
      </p:sp>
      <p:sp>
        <p:nvSpPr>
          <p:cNvPr id="317" name="Google Shape;317;p17"/>
          <p:cNvSpPr/>
          <p:nvPr/>
        </p:nvSpPr>
        <p:spPr>
          <a:xfrm>
            <a:off x="11349730" y="2828925"/>
            <a:ext cx="4965068" cy="4114800"/>
          </a:xfrm>
          <a:custGeom>
            <a:avLst/>
            <a:gdLst/>
            <a:ahLst/>
            <a:cxnLst/>
            <a:rect l="l" t="t" r="r" b="b"/>
            <a:pathLst>
              <a:path w="4965068" h="4114800" extrusionOk="0">
                <a:moveTo>
                  <a:pt x="0" y="0"/>
                </a:moveTo>
                <a:lnTo>
                  <a:pt x="4965068" y="0"/>
                </a:lnTo>
                <a:lnTo>
                  <a:pt x="4965068" y="4114800"/>
                </a:lnTo>
                <a:lnTo>
                  <a:pt x="0" y="4114800"/>
                </a:lnTo>
                <a:lnTo>
                  <a:pt x="0" y="0"/>
                </a:lnTo>
                <a:close/>
              </a:path>
            </a:pathLst>
          </a:custGeom>
          <a:blipFill rotWithShape="1">
            <a:blip r:embed="rId7">
              <a:alphaModFix/>
            </a:blip>
            <a:stretch>
              <a:fillRect/>
            </a:stretch>
          </a:blipFill>
          <a:ln>
            <a:noFill/>
          </a:ln>
        </p:spPr>
        <p:txBody>
          <a:bodyPr/>
          <a:lstStyle/>
          <a:p>
            <a:endParaRPr lang="en-CA"/>
          </a:p>
        </p:txBody>
      </p:sp>
      <p:sp>
        <p:nvSpPr>
          <p:cNvPr id="318" name="Google Shape;318;p17"/>
          <p:cNvSpPr txBox="1"/>
          <p:nvPr/>
        </p:nvSpPr>
        <p:spPr>
          <a:xfrm>
            <a:off x="915826" y="591675"/>
            <a:ext cx="9666300" cy="1646476"/>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9999" b="1" i="0" u="none" strike="noStrike" cap="none" dirty="0">
                <a:solidFill>
                  <a:srgbClr val="000000"/>
                </a:solidFill>
                <a:latin typeface="Lora"/>
                <a:ea typeface="Lora"/>
                <a:cs typeface="Lora"/>
                <a:sym typeface="Lora"/>
              </a:rPr>
              <a:t>Bible Reading</a:t>
            </a:r>
            <a:endParaRPr b="1" dirty="0">
              <a:latin typeface="Lora"/>
              <a:ea typeface="Lora"/>
              <a:cs typeface="Lora"/>
              <a:sym typeface="Lora"/>
            </a:endParaRPr>
          </a:p>
        </p:txBody>
      </p:sp>
      <p:sp>
        <p:nvSpPr>
          <p:cNvPr id="319" name="Google Shape;319;p17"/>
          <p:cNvSpPr txBox="1"/>
          <p:nvPr/>
        </p:nvSpPr>
        <p:spPr>
          <a:xfrm>
            <a:off x="1763182" y="3392181"/>
            <a:ext cx="7055253" cy="2674619"/>
          </a:xfrm>
          <a:prstGeom prst="rect">
            <a:avLst/>
          </a:prstGeom>
          <a:noFill/>
          <a:ln>
            <a:noFill/>
          </a:ln>
        </p:spPr>
        <p:txBody>
          <a:bodyPr spcFirstLastPara="1" wrap="square" lIns="0" tIns="0" rIns="0" bIns="0" anchor="t" anchorCtr="0">
            <a:spAutoFit/>
          </a:bodyPr>
          <a:lstStyle/>
          <a:p>
            <a:pPr marL="431804" marR="0" lvl="1" indent="-215902" algn="ctr"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3 When the wine was all gone, Mary said to Jesus, “They don't have any more wine.” 4 Jesus replied, “Mother, my time hasn't yet come! You must not tell me what to do.” </a:t>
            </a:r>
            <a:endParaRPr/>
          </a:p>
          <a:p>
            <a:pPr marL="0" marR="0" lvl="0" indent="0" algn="ctr" rtl="0">
              <a:lnSpc>
                <a:spcPct val="177000"/>
              </a:lnSpc>
              <a:spcBef>
                <a:spcPts val="0"/>
              </a:spcBef>
              <a:spcAft>
                <a:spcPts val="0"/>
              </a:spcAft>
              <a:buNone/>
            </a:pPr>
            <a:r>
              <a:rPr lang="en-US" sz="2000" b="0" i="0" u="none" strike="noStrike" cap="none">
                <a:solidFill>
                  <a:srgbClr val="000000"/>
                </a:solidFill>
                <a:latin typeface="Poppins"/>
                <a:ea typeface="Poppins"/>
                <a:cs typeface="Poppins"/>
                <a:sym typeface="Poppins"/>
              </a:rPr>
              <a:t>John 2:3-4 (CEV)</a:t>
            </a:r>
            <a:endParaRPr/>
          </a:p>
          <a:p>
            <a:pPr marL="0" marR="0" lvl="0" indent="0" algn="l"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325" name="Google Shape;325;p18"/>
          <p:cNvGrpSpPr/>
          <p:nvPr/>
        </p:nvGrpSpPr>
        <p:grpSpPr>
          <a:xfrm>
            <a:off x="10153910" y="1436924"/>
            <a:ext cx="6867519" cy="6877305"/>
            <a:chOff x="0" y="-38100"/>
            <a:chExt cx="1689752" cy="1692160"/>
          </a:xfrm>
        </p:grpSpPr>
        <p:sp>
          <p:nvSpPr>
            <p:cNvPr id="326" name="Google Shape;326;p18"/>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F1E9E3"/>
              </a:solidFill>
              <a:prstDash val="solid"/>
              <a:miter lim="8000"/>
              <a:headEnd type="none" w="sm" len="sm"/>
              <a:tailEnd type="none" w="sm" len="sm"/>
            </a:ln>
          </p:spPr>
          <p:txBody>
            <a:bodyPr/>
            <a:lstStyle/>
            <a:p>
              <a:endParaRPr lang="en-CA"/>
            </a:p>
          </p:txBody>
        </p:sp>
        <p:sp>
          <p:nvSpPr>
            <p:cNvPr id="327" name="Google Shape;327;p18"/>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8" name="Google Shape;328;p18"/>
          <p:cNvSpPr/>
          <p:nvPr/>
        </p:nvSpPr>
        <p:spPr>
          <a:xfrm>
            <a:off x="7103800" y="8314229"/>
            <a:ext cx="4080399" cy="2784873"/>
          </a:xfrm>
          <a:custGeom>
            <a:avLst/>
            <a:gdLst/>
            <a:ahLst/>
            <a:cxnLst/>
            <a:rect l="l" t="t" r="r" b="b"/>
            <a:pathLst>
              <a:path w="4080399" h="2784873" extrusionOk="0">
                <a:moveTo>
                  <a:pt x="0" y="0"/>
                </a:moveTo>
                <a:lnTo>
                  <a:pt x="4080400" y="0"/>
                </a:lnTo>
                <a:lnTo>
                  <a:pt x="4080400" y="2784873"/>
                </a:lnTo>
                <a:lnTo>
                  <a:pt x="0" y="2784873"/>
                </a:lnTo>
                <a:lnTo>
                  <a:pt x="0" y="0"/>
                </a:lnTo>
                <a:close/>
              </a:path>
            </a:pathLst>
          </a:custGeom>
          <a:blipFill rotWithShape="1">
            <a:blip r:embed="rId4">
              <a:alphaModFix/>
            </a:blip>
            <a:stretch>
              <a:fillRect/>
            </a:stretch>
          </a:blipFill>
          <a:ln>
            <a:noFill/>
          </a:ln>
        </p:spPr>
        <p:txBody>
          <a:bodyPr/>
          <a:lstStyle/>
          <a:p>
            <a:endParaRPr lang="en-CA"/>
          </a:p>
        </p:txBody>
      </p:sp>
      <p:sp>
        <p:nvSpPr>
          <p:cNvPr id="329" name="Google Shape;329;p18"/>
          <p:cNvSpPr/>
          <p:nvPr/>
        </p:nvSpPr>
        <p:spPr>
          <a:xfrm>
            <a:off x="15816244" y="7600663"/>
            <a:ext cx="749536" cy="952066"/>
          </a:xfrm>
          <a:custGeom>
            <a:avLst/>
            <a:gdLst/>
            <a:ahLst/>
            <a:cxnLst/>
            <a:rect l="l" t="t" r="r" b="b"/>
            <a:pathLst>
              <a:path w="749536" h="952066" extrusionOk="0">
                <a:moveTo>
                  <a:pt x="0" y="0"/>
                </a:moveTo>
                <a:lnTo>
                  <a:pt x="749536" y="0"/>
                </a:lnTo>
                <a:lnTo>
                  <a:pt x="749536" y="952066"/>
                </a:lnTo>
                <a:lnTo>
                  <a:pt x="0" y="952066"/>
                </a:lnTo>
                <a:lnTo>
                  <a:pt x="0" y="0"/>
                </a:lnTo>
                <a:close/>
              </a:path>
            </a:pathLst>
          </a:custGeom>
          <a:blipFill rotWithShape="1">
            <a:blip r:embed="rId5">
              <a:alphaModFix/>
            </a:blip>
            <a:stretch>
              <a:fillRect/>
            </a:stretch>
          </a:blipFill>
          <a:ln>
            <a:noFill/>
          </a:ln>
        </p:spPr>
        <p:txBody>
          <a:bodyPr/>
          <a:lstStyle/>
          <a:p>
            <a:endParaRPr lang="en-CA"/>
          </a:p>
        </p:txBody>
      </p:sp>
      <p:sp>
        <p:nvSpPr>
          <p:cNvPr id="330" name="Google Shape;330;p18"/>
          <p:cNvSpPr/>
          <p:nvPr/>
        </p:nvSpPr>
        <p:spPr>
          <a:xfrm>
            <a:off x="16321892" y="8426142"/>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5">
              <a:alphaModFix/>
            </a:blip>
            <a:stretch>
              <a:fillRect/>
            </a:stretch>
          </a:blipFill>
          <a:ln>
            <a:noFill/>
          </a:ln>
        </p:spPr>
        <p:txBody>
          <a:bodyPr/>
          <a:lstStyle/>
          <a:p>
            <a:endParaRPr lang="en-CA"/>
          </a:p>
        </p:txBody>
      </p:sp>
      <p:sp>
        <p:nvSpPr>
          <p:cNvPr id="331" name="Google Shape;331;p18"/>
          <p:cNvSpPr/>
          <p:nvPr/>
        </p:nvSpPr>
        <p:spPr>
          <a:xfrm>
            <a:off x="9421511" y="1072946"/>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6">
              <a:alphaModFix/>
            </a:blip>
            <a:stretch>
              <a:fillRect/>
            </a:stretch>
          </a:blipFill>
          <a:ln>
            <a:noFill/>
          </a:ln>
        </p:spPr>
        <p:txBody>
          <a:bodyPr/>
          <a:lstStyle/>
          <a:p>
            <a:endParaRPr lang="en-CA"/>
          </a:p>
        </p:txBody>
      </p:sp>
      <p:sp>
        <p:nvSpPr>
          <p:cNvPr id="332" name="Google Shape;332;p18"/>
          <p:cNvSpPr/>
          <p:nvPr/>
        </p:nvSpPr>
        <p:spPr>
          <a:xfrm>
            <a:off x="11646716" y="2171685"/>
            <a:ext cx="5254646" cy="5188963"/>
          </a:xfrm>
          <a:custGeom>
            <a:avLst/>
            <a:gdLst/>
            <a:ahLst/>
            <a:cxnLst/>
            <a:rect l="l" t="t" r="r" b="b"/>
            <a:pathLst>
              <a:path w="5254646" h="5188963" extrusionOk="0">
                <a:moveTo>
                  <a:pt x="0" y="0"/>
                </a:moveTo>
                <a:lnTo>
                  <a:pt x="5254646" y="0"/>
                </a:lnTo>
                <a:lnTo>
                  <a:pt x="5254646" y="5188962"/>
                </a:lnTo>
                <a:lnTo>
                  <a:pt x="0" y="5188962"/>
                </a:lnTo>
                <a:lnTo>
                  <a:pt x="0" y="0"/>
                </a:lnTo>
                <a:close/>
              </a:path>
            </a:pathLst>
          </a:custGeom>
          <a:blipFill rotWithShape="1">
            <a:blip r:embed="rId7">
              <a:alphaModFix/>
            </a:blip>
            <a:stretch>
              <a:fillRect/>
            </a:stretch>
          </a:blipFill>
          <a:ln>
            <a:noFill/>
          </a:ln>
        </p:spPr>
        <p:txBody>
          <a:bodyPr/>
          <a:lstStyle/>
          <a:p>
            <a:endParaRPr lang="en-CA"/>
          </a:p>
        </p:txBody>
      </p:sp>
      <p:sp>
        <p:nvSpPr>
          <p:cNvPr id="333" name="Google Shape;333;p18"/>
          <p:cNvSpPr txBox="1"/>
          <p:nvPr/>
        </p:nvSpPr>
        <p:spPr>
          <a:xfrm>
            <a:off x="2088747" y="1982153"/>
            <a:ext cx="7055253" cy="5808344"/>
          </a:xfrm>
          <a:prstGeom prst="rect">
            <a:avLst/>
          </a:prstGeom>
          <a:noFill/>
          <a:ln>
            <a:noFill/>
          </a:ln>
        </p:spPr>
        <p:txBody>
          <a:bodyPr spcFirstLastPara="1" wrap="square" lIns="0" tIns="0" rIns="0" bIns="0" anchor="t" anchorCtr="0">
            <a:spAutoFit/>
          </a:bodyPr>
          <a:lstStyle/>
          <a:p>
            <a:pPr marL="0" marR="0" lvl="0" indent="0" algn="ctr" rtl="0">
              <a:lnSpc>
                <a:spcPct val="177000"/>
              </a:lnSpc>
              <a:spcBef>
                <a:spcPts val="0"/>
              </a:spcBef>
              <a:spcAft>
                <a:spcPts val="0"/>
              </a:spcAft>
              <a:buNone/>
            </a:pPr>
            <a:r>
              <a:rPr lang="en-US" sz="2000" b="0" i="0" u="none" strike="noStrike" cap="none">
                <a:solidFill>
                  <a:srgbClr val="000000"/>
                </a:solidFill>
                <a:latin typeface="Poppins"/>
                <a:ea typeface="Poppins"/>
                <a:cs typeface="Poppins"/>
                <a:sym typeface="Poppins"/>
              </a:rPr>
              <a:t>We can learn from that. Jesus wants to help us, but He wants to help us in the best way, not just any way. Sometimes people ask God for help. They might ask God to help them with school, or to make a problem go away. However, God has a bigger plan and He doesn't just do miracles any time we ask. Sometimes the things we ask for don't fit into His plan, so we should not tell God what to do. We should be like those servants though, and do whatever God says. Then, we will see God do amazing things. He will also help us in little ways. We’ll be able to join Him in His work, and we’ll help other people in big ways and in small ways.</a:t>
            </a:r>
            <a:endParaRPr/>
          </a:p>
          <a:p>
            <a:pPr marL="0" marR="0" lvl="0" indent="0" algn="l"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339" name="Google Shape;339;p19"/>
          <p:cNvGrpSpPr/>
          <p:nvPr/>
        </p:nvGrpSpPr>
        <p:grpSpPr>
          <a:xfrm>
            <a:off x="2500318" y="3916824"/>
            <a:ext cx="13287377" cy="2689413"/>
            <a:chOff x="0" y="-38100"/>
            <a:chExt cx="3499533" cy="708318"/>
          </a:xfrm>
        </p:grpSpPr>
        <p:sp>
          <p:nvSpPr>
            <p:cNvPr id="340" name="Google Shape;340;p19"/>
            <p:cNvSpPr/>
            <p:nvPr/>
          </p:nvSpPr>
          <p:spPr>
            <a:xfrm>
              <a:off x="0" y="0"/>
              <a:ext cx="3499533" cy="670218"/>
            </a:xfrm>
            <a:custGeom>
              <a:avLst/>
              <a:gdLst/>
              <a:ahLst/>
              <a:cxnLst/>
              <a:rect l="l" t="t" r="r" b="b"/>
              <a:pathLst>
                <a:path w="3499533" h="670218" extrusionOk="0">
                  <a:moveTo>
                    <a:pt x="14566" y="0"/>
                  </a:moveTo>
                  <a:lnTo>
                    <a:pt x="3484966" y="0"/>
                  </a:lnTo>
                  <a:cubicBezTo>
                    <a:pt x="3488829" y="0"/>
                    <a:pt x="3492534" y="1535"/>
                    <a:pt x="3495266" y="4266"/>
                  </a:cubicBezTo>
                  <a:cubicBezTo>
                    <a:pt x="3497998" y="6998"/>
                    <a:pt x="3499533" y="10703"/>
                    <a:pt x="3499533" y="14566"/>
                  </a:cubicBezTo>
                  <a:lnTo>
                    <a:pt x="3499533" y="655652"/>
                  </a:lnTo>
                  <a:cubicBezTo>
                    <a:pt x="3499533" y="659515"/>
                    <a:pt x="3497998" y="663220"/>
                    <a:pt x="3495266" y="665952"/>
                  </a:cubicBezTo>
                  <a:cubicBezTo>
                    <a:pt x="3492534" y="668683"/>
                    <a:pt x="3488829" y="670218"/>
                    <a:pt x="3484966" y="670218"/>
                  </a:cubicBezTo>
                  <a:lnTo>
                    <a:pt x="14566" y="670218"/>
                  </a:lnTo>
                  <a:cubicBezTo>
                    <a:pt x="6522" y="670218"/>
                    <a:pt x="0" y="663697"/>
                    <a:pt x="0" y="655652"/>
                  </a:cubicBezTo>
                  <a:lnTo>
                    <a:pt x="0" y="14566"/>
                  </a:lnTo>
                  <a:cubicBezTo>
                    <a:pt x="0" y="10703"/>
                    <a:pt x="1535" y="6998"/>
                    <a:pt x="4266" y="4266"/>
                  </a:cubicBezTo>
                  <a:cubicBezTo>
                    <a:pt x="6998" y="1535"/>
                    <a:pt x="10703" y="0"/>
                    <a:pt x="14566" y="0"/>
                  </a:cubicBezTo>
                  <a:close/>
                </a:path>
              </a:pathLst>
            </a:custGeom>
            <a:solidFill>
              <a:srgbClr val="A2AB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txBox="1"/>
            <p:nvPr/>
          </p:nvSpPr>
          <p:spPr>
            <a:xfrm>
              <a:off x="0" y="-38100"/>
              <a:ext cx="3499533" cy="70831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2" name="Google Shape;342;p19"/>
          <p:cNvGrpSpPr/>
          <p:nvPr/>
        </p:nvGrpSpPr>
        <p:grpSpPr>
          <a:xfrm>
            <a:off x="2329406" y="6804294"/>
            <a:ext cx="13458327" cy="2689413"/>
            <a:chOff x="-45024" y="-38100"/>
            <a:chExt cx="3544557" cy="708318"/>
          </a:xfrm>
        </p:grpSpPr>
        <p:sp>
          <p:nvSpPr>
            <p:cNvPr id="343" name="Google Shape;343;p19"/>
            <p:cNvSpPr/>
            <p:nvPr/>
          </p:nvSpPr>
          <p:spPr>
            <a:xfrm>
              <a:off x="0" y="0"/>
              <a:ext cx="3499533" cy="670218"/>
            </a:xfrm>
            <a:custGeom>
              <a:avLst/>
              <a:gdLst/>
              <a:ahLst/>
              <a:cxnLst/>
              <a:rect l="l" t="t" r="r" b="b"/>
              <a:pathLst>
                <a:path w="3499533" h="670218" extrusionOk="0">
                  <a:moveTo>
                    <a:pt x="14566" y="0"/>
                  </a:moveTo>
                  <a:lnTo>
                    <a:pt x="3484966" y="0"/>
                  </a:lnTo>
                  <a:cubicBezTo>
                    <a:pt x="3488829" y="0"/>
                    <a:pt x="3492534" y="1535"/>
                    <a:pt x="3495266" y="4266"/>
                  </a:cubicBezTo>
                  <a:cubicBezTo>
                    <a:pt x="3497998" y="6998"/>
                    <a:pt x="3499533" y="10703"/>
                    <a:pt x="3499533" y="14566"/>
                  </a:cubicBezTo>
                  <a:lnTo>
                    <a:pt x="3499533" y="655652"/>
                  </a:lnTo>
                  <a:cubicBezTo>
                    <a:pt x="3499533" y="659515"/>
                    <a:pt x="3497998" y="663220"/>
                    <a:pt x="3495266" y="665952"/>
                  </a:cubicBezTo>
                  <a:cubicBezTo>
                    <a:pt x="3492534" y="668683"/>
                    <a:pt x="3488829" y="670218"/>
                    <a:pt x="3484966" y="670218"/>
                  </a:cubicBezTo>
                  <a:lnTo>
                    <a:pt x="14566" y="670218"/>
                  </a:lnTo>
                  <a:cubicBezTo>
                    <a:pt x="6522" y="670218"/>
                    <a:pt x="0" y="663697"/>
                    <a:pt x="0" y="655652"/>
                  </a:cubicBezTo>
                  <a:lnTo>
                    <a:pt x="0" y="14566"/>
                  </a:lnTo>
                  <a:cubicBezTo>
                    <a:pt x="0" y="10703"/>
                    <a:pt x="1535" y="6998"/>
                    <a:pt x="4266" y="4266"/>
                  </a:cubicBezTo>
                  <a:cubicBezTo>
                    <a:pt x="6998" y="1535"/>
                    <a:pt x="10703" y="0"/>
                    <a:pt x="14566" y="0"/>
                  </a:cubicBezTo>
                  <a:close/>
                </a:path>
              </a:pathLst>
            </a:custGeom>
            <a:solidFill>
              <a:srgbClr val="808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txBox="1"/>
            <p:nvPr/>
          </p:nvSpPr>
          <p:spPr>
            <a:xfrm>
              <a:off x="-45024" y="-38100"/>
              <a:ext cx="3499500" cy="708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5" name="Google Shape;345;p19"/>
          <p:cNvSpPr/>
          <p:nvPr/>
        </p:nvSpPr>
        <p:spPr>
          <a:xfrm rot="6144277">
            <a:off x="12679710" y="819524"/>
            <a:ext cx="1424456" cy="1297551"/>
          </a:xfrm>
          <a:custGeom>
            <a:avLst/>
            <a:gdLst/>
            <a:ahLst/>
            <a:cxnLst/>
            <a:rect l="l" t="t" r="r" b="b"/>
            <a:pathLst>
              <a:path w="1423225" h="1296429" extrusionOk="0">
                <a:moveTo>
                  <a:pt x="0" y="0"/>
                </a:moveTo>
                <a:lnTo>
                  <a:pt x="1423225" y="0"/>
                </a:lnTo>
                <a:lnTo>
                  <a:pt x="1423225" y="1296429"/>
                </a:lnTo>
                <a:lnTo>
                  <a:pt x="0" y="1296429"/>
                </a:lnTo>
                <a:lnTo>
                  <a:pt x="0" y="0"/>
                </a:lnTo>
                <a:close/>
              </a:path>
            </a:pathLst>
          </a:custGeom>
          <a:blipFill rotWithShape="1">
            <a:blip r:embed="rId4">
              <a:alphaModFix/>
            </a:blip>
            <a:stretch>
              <a:fillRect/>
            </a:stretch>
          </a:blipFill>
          <a:ln>
            <a:noFill/>
          </a:ln>
        </p:spPr>
        <p:txBody>
          <a:bodyPr/>
          <a:lstStyle/>
          <a:p>
            <a:endParaRPr lang="en-CA"/>
          </a:p>
        </p:txBody>
      </p:sp>
      <p:sp>
        <p:nvSpPr>
          <p:cNvPr id="346" name="Google Shape;346;p19"/>
          <p:cNvSpPr txBox="1"/>
          <p:nvPr/>
        </p:nvSpPr>
        <p:spPr>
          <a:xfrm>
            <a:off x="5682798" y="161963"/>
            <a:ext cx="6922500" cy="3186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Discussion Questions</a:t>
            </a:r>
            <a:endParaRPr b="1">
              <a:latin typeface="Lora"/>
              <a:ea typeface="Lora"/>
              <a:cs typeface="Lora"/>
              <a:sym typeface="Lora"/>
            </a:endParaRPr>
          </a:p>
        </p:txBody>
      </p:sp>
      <p:sp>
        <p:nvSpPr>
          <p:cNvPr id="347" name="Google Shape;347;p19"/>
          <p:cNvSpPr txBox="1"/>
          <p:nvPr/>
        </p:nvSpPr>
        <p:spPr>
          <a:xfrm>
            <a:off x="3747202" y="4499109"/>
            <a:ext cx="10622700" cy="1790700"/>
          </a:xfrm>
          <a:prstGeom prst="rect">
            <a:avLst/>
          </a:prstGeom>
          <a:noFill/>
          <a:ln>
            <a:noFill/>
          </a:ln>
        </p:spPr>
        <p:txBody>
          <a:bodyPr spcFirstLastPara="1" wrap="square" lIns="0" tIns="0" rIns="0" bIns="0" anchor="t" anchorCtr="0">
            <a:spAutoFit/>
          </a:bodyPr>
          <a:lstStyle/>
          <a:p>
            <a:pPr marL="0" marR="0" lvl="0" indent="0" algn="ctr" rtl="0">
              <a:lnSpc>
                <a:spcPct val="177000"/>
              </a:lnSpc>
              <a:spcBef>
                <a:spcPts val="0"/>
              </a:spcBef>
              <a:spcAft>
                <a:spcPts val="0"/>
              </a:spcAft>
              <a:buNone/>
            </a:pPr>
            <a:r>
              <a:rPr lang="en-US" sz="4200" b="0" i="0" u="none" strike="noStrike" cap="none">
                <a:solidFill>
                  <a:srgbClr val="FFFFFF"/>
                </a:solidFill>
                <a:latin typeface="Poppins"/>
                <a:ea typeface="Poppins"/>
                <a:cs typeface="Poppins"/>
                <a:sym typeface="Poppins"/>
              </a:rPr>
              <a:t>If you were to ask God for one thing, what would it be?</a:t>
            </a:r>
            <a:endParaRPr/>
          </a:p>
        </p:txBody>
      </p:sp>
      <p:sp>
        <p:nvSpPr>
          <p:cNvPr id="348" name="Google Shape;348;p19"/>
          <p:cNvSpPr txBox="1"/>
          <p:nvPr/>
        </p:nvSpPr>
        <p:spPr>
          <a:xfrm>
            <a:off x="3584090" y="7175075"/>
            <a:ext cx="10622700" cy="2934900"/>
          </a:xfrm>
          <a:prstGeom prst="rect">
            <a:avLst/>
          </a:prstGeom>
          <a:noFill/>
          <a:ln>
            <a:noFill/>
          </a:ln>
        </p:spPr>
        <p:txBody>
          <a:bodyPr spcFirstLastPara="1" wrap="square" lIns="0" tIns="0" rIns="0" bIns="0" anchor="t" anchorCtr="0">
            <a:spAutoFit/>
          </a:bodyPr>
          <a:lstStyle/>
          <a:p>
            <a:pPr marL="0" marR="0" lvl="0" indent="0" algn="ctr" rtl="0">
              <a:lnSpc>
                <a:spcPct val="177000"/>
              </a:lnSpc>
              <a:spcBef>
                <a:spcPts val="0"/>
              </a:spcBef>
              <a:spcAft>
                <a:spcPts val="0"/>
              </a:spcAft>
              <a:buNone/>
            </a:pPr>
            <a:r>
              <a:rPr lang="en-US" sz="4200" b="0" i="0" u="none" strike="noStrike" cap="none">
                <a:solidFill>
                  <a:srgbClr val="FFFFFF"/>
                </a:solidFill>
                <a:latin typeface="Poppins"/>
                <a:ea typeface="Poppins"/>
                <a:cs typeface="Poppins"/>
                <a:sym typeface="Poppins"/>
              </a:rPr>
              <a:t>What is something that God can give you that lasts forever?</a:t>
            </a:r>
            <a:endParaRPr/>
          </a:p>
          <a:p>
            <a:pPr marL="0" marR="0" lvl="0" indent="0" algn="ctr" rtl="0">
              <a:lnSpc>
                <a:spcPct val="177000"/>
              </a:lnSpc>
              <a:spcBef>
                <a:spcPts val="0"/>
              </a:spcBef>
              <a:spcAft>
                <a:spcPts val="0"/>
              </a:spcAft>
              <a:buNone/>
            </a:pPr>
            <a:endParaRPr sz="4200" b="0" i="0" u="none" strike="noStrike" cap="none">
              <a:solidFill>
                <a:srgbClr val="FFFFFF"/>
              </a:solidFill>
              <a:latin typeface="Poppins"/>
              <a:ea typeface="Poppins"/>
              <a:cs typeface="Poppins"/>
              <a:sym typeface="Poppins"/>
            </a:endParaRPr>
          </a:p>
        </p:txBody>
      </p:sp>
      <p:sp>
        <p:nvSpPr>
          <p:cNvPr id="349" name="Google Shape;349;p19"/>
          <p:cNvSpPr/>
          <p:nvPr/>
        </p:nvSpPr>
        <p:spPr>
          <a:xfrm rot="-4272180">
            <a:off x="3964152" y="1898034"/>
            <a:ext cx="1424479" cy="1297571"/>
          </a:xfrm>
          <a:custGeom>
            <a:avLst/>
            <a:gdLst/>
            <a:ahLst/>
            <a:cxnLst/>
            <a:rect l="l" t="t" r="r" b="b"/>
            <a:pathLst>
              <a:path w="1423225" h="1296429" extrusionOk="0">
                <a:moveTo>
                  <a:pt x="0" y="0"/>
                </a:moveTo>
                <a:lnTo>
                  <a:pt x="1423224" y="0"/>
                </a:lnTo>
                <a:lnTo>
                  <a:pt x="1423224" y="1296428"/>
                </a:lnTo>
                <a:lnTo>
                  <a:pt x="0" y="1296428"/>
                </a:lnTo>
                <a:lnTo>
                  <a:pt x="0" y="0"/>
                </a:lnTo>
                <a:close/>
              </a:path>
            </a:pathLst>
          </a:custGeom>
          <a:blipFill rotWithShape="1">
            <a:blip r:embed="rId4">
              <a:alphaModFix/>
            </a:blip>
            <a:stretch>
              <a:fillRect/>
            </a:stretch>
          </a:blipFill>
          <a:ln>
            <a:noFill/>
          </a:ln>
        </p:spPr>
        <p:txBody>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sp>
        <p:nvSpPr>
          <p:cNvPr id="105" name="Google Shape;105;p2"/>
          <p:cNvSpPr txBox="1"/>
          <p:nvPr/>
        </p:nvSpPr>
        <p:spPr>
          <a:xfrm>
            <a:off x="2082410" y="857291"/>
            <a:ext cx="7736100" cy="3186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Activity: Trust Fall</a:t>
            </a:r>
            <a:endParaRPr b="1">
              <a:latin typeface="Lora"/>
              <a:ea typeface="Lora"/>
              <a:cs typeface="Lora"/>
              <a:sym typeface="Lora"/>
            </a:endParaRPr>
          </a:p>
        </p:txBody>
      </p:sp>
      <p:grpSp>
        <p:nvGrpSpPr>
          <p:cNvPr id="106" name="Google Shape;106;p2"/>
          <p:cNvGrpSpPr/>
          <p:nvPr/>
        </p:nvGrpSpPr>
        <p:grpSpPr>
          <a:xfrm>
            <a:off x="10153910" y="1370249"/>
            <a:ext cx="6867519" cy="6877305"/>
            <a:chOff x="0" y="-38100"/>
            <a:chExt cx="1689752" cy="1692160"/>
          </a:xfrm>
        </p:grpSpPr>
        <p:sp>
          <p:nvSpPr>
            <p:cNvPr id="107" name="Google Shape;107;p2"/>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000000"/>
              </a:solidFill>
              <a:prstDash val="solid"/>
              <a:miter lim="8000"/>
              <a:headEnd type="none" w="sm" len="sm"/>
              <a:tailEnd type="none" w="sm" len="sm"/>
            </a:ln>
          </p:spPr>
          <p:txBody>
            <a:bodyPr/>
            <a:lstStyle/>
            <a:p>
              <a:endParaRPr lang="en-CA"/>
            </a:p>
          </p:txBody>
        </p:sp>
        <p:sp>
          <p:nvSpPr>
            <p:cNvPr id="108" name="Google Shape;108;p2"/>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9" name="Google Shape;109;p2"/>
          <p:cNvSpPr/>
          <p:nvPr/>
        </p:nvSpPr>
        <p:spPr>
          <a:xfrm>
            <a:off x="-731453" y="8805889"/>
            <a:ext cx="19750906" cy="7143244"/>
          </a:xfrm>
          <a:custGeom>
            <a:avLst/>
            <a:gdLst/>
            <a:ahLst/>
            <a:cxnLst/>
            <a:rect l="l" t="t" r="r" b="b"/>
            <a:pathLst>
              <a:path w="19750906" h="7143244" extrusionOk="0">
                <a:moveTo>
                  <a:pt x="0" y="0"/>
                </a:moveTo>
                <a:lnTo>
                  <a:pt x="19750906" y="0"/>
                </a:lnTo>
                <a:lnTo>
                  <a:pt x="19750906" y="7143244"/>
                </a:lnTo>
                <a:lnTo>
                  <a:pt x="0" y="7143244"/>
                </a:lnTo>
                <a:lnTo>
                  <a:pt x="0" y="0"/>
                </a:lnTo>
                <a:close/>
              </a:path>
            </a:pathLst>
          </a:custGeom>
          <a:blipFill rotWithShape="1">
            <a:blip r:embed="rId4">
              <a:alphaModFix/>
            </a:blip>
            <a:stretch>
              <a:fillRect/>
            </a:stretch>
          </a:blipFill>
          <a:ln>
            <a:noFill/>
          </a:ln>
        </p:spPr>
        <p:txBody>
          <a:bodyPr/>
          <a:lstStyle/>
          <a:p>
            <a:endParaRPr lang="en-CA"/>
          </a:p>
        </p:txBody>
      </p:sp>
      <p:sp>
        <p:nvSpPr>
          <p:cNvPr id="110" name="Google Shape;110;p2"/>
          <p:cNvSpPr/>
          <p:nvPr/>
        </p:nvSpPr>
        <p:spPr>
          <a:xfrm>
            <a:off x="827212" y="517941"/>
            <a:ext cx="749536" cy="952066"/>
          </a:xfrm>
          <a:custGeom>
            <a:avLst/>
            <a:gdLst/>
            <a:ahLst/>
            <a:cxnLst/>
            <a:rect l="l" t="t" r="r" b="b"/>
            <a:pathLst>
              <a:path w="749536" h="952066" extrusionOk="0">
                <a:moveTo>
                  <a:pt x="0" y="0"/>
                </a:moveTo>
                <a:lnTo>
                  <a:pt x="749535" y="0"/>
                </a:lnTo>
                <a:lnTo>
                  <a:pt x="749535" y="952066"/>
                </a:lnTo>
                <a:lnTo>
                  <a:pt x="0" y="952066"/>
                </a:lnTo>
                <a:lnTo>
                  <a:pt x="0" y="0"/>
                </a:lnTo>
                <a:close/>
              </a:path>
            </a:pathLst>
          </a:custGeom>
          <a:blipFill rotWithShape="1">
            <a:blip r:embed="rId5">
              <a:alphaModFix/>
            </a:blip>
            <a:stretch>
              <a:fillRect/>
            </a:stretch>
          </a:blipFill>
          <a:ln>
            <a:noFill/>
          </a:ln>
        </p:spPr>
        <p:txBody>
          <a:bodyPr/>
          <a:lstStyle/>
          <a:p>
            <a:endParaRPr lang="en-CA"/>
          </a:p>
        </p:txBody>
      </p:sp>
      <p:sp>
        <p:nvSpPr>
          <p:cNvPr id="111" name="Google Shape;111;p2"/>
          <p:cNvSpPr/>
          <p:nvPr/>
        </p:nvSpPr>
        <p:spPr>
          <a:xfrm>
            <a:off x="1181110" y="1638645"/>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5">
              <a:alphaModFix/>
            </a:blip>
            <a:stretch>
              <a:fillRect/>
            </a:stretch>
          </a:blipFill>
          <a:ln>
            <a:noFill/>
          </a:ln>
        </p:spPr>
        <p:txBody>
          <a:bodyPr/>
          <a:lstStyle/>
          <a:p>
            <a:endParaRPr lang="en-CA"/>
          </a:p>
        </p:txBody>
      </p:sp>
      <p:sp>
        <p:nvSpPr>
          <p:cNvPr id="112" name="Google Shape;112;p2"/>
          <p:cNvSpPr/>
          <p:nvPr/>
        </p:nvSpPr>
        <p:spPr>
          <a:xfrm>
            <a:off x="9015240" y="6066800"/>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6">
              <a:alphaModFix/>
            </a:blip>
            <a:stretch>
              <a:fillRect/>
            </a:stretch>
          </a:blipFill>
          <a:ln>
            <a:noFill/>
          </a:ln>
        </p:spPr>
        <p:txBody>
          <a:bodyPr/>
          <a:lstStyle/>
          <a:p>
            <a:endParaRPr lang="en-CA"/>
          </a:p>
        </p:txBody>
      </p:sp>
      <p:sp>
        <p:nvSpPr>
          <p:cNvPr id="113" name="Google Shape;113;p2"/>
          <p:cNvSpPr/>
          <p:nvPr/>
        </p:nvSpPr>
        <p:spPr>
          <a:xfrm>
            <a:off x="11801770" y="2644073"/>
            <a:ext cx="4689231" cy="4114800"/>
          </a:xfrm>
          <a:custGeom>
            <a:avLst/>
            <a:gdLst/>
            <a:ahLst/>
            <a:cxnLst/>
            <a:rect l="l" t="t" r="r" b="b"/>
            <a:pathLst>
              <a:path w="4689231" h="4114800" extrusionOk="0">
                <a:moveTo>
                  <a:pt x="0" y="0"/>
                </a:moveTo>
                <a:lnTo>
                  <a:pt x="4689230" y="0"/>
                </a:lnTo>
                <a:lnTo>
                  <a:pt x="4689230" y="4114800"/>
                </a:lnTo>
                <a:lnTo>
                  <a:pt x="0" y="4114800"/>
                </a:lnTo>
                <a:lnTo>
                  <a:pt x="0" y="0"/>
                </a:lnTo>
                <a:close/>
              </a:path>
            </a:pathLst>
          </a:custGeom>
          <a:blipFill rotWithShape="1">
            <a:blip r:embed="rId7">
              <a:alphaModFix/>
            </a:blip>
            <a:stretch>
              <a:fillRect/>
            </a:stretch>
          </a:blipFill>
          <a:ln>
            <a:noFill/>
          </a:ln>
        </p:spPr>
        <p:txBody>
          <a:bodyPr/>
          <a:lstStyle/>
          <a:p>
            <a:endParaRPr lang="en-CA"/>
          </a:p>
        </p:txBody>
      </p:sp>
      <p:sp>
        <p:nvSpPr>
          <p:cNvPr id="114" name="Google Shape;114;p2"/>
          <p:cNvSpPr txBox="1"/>
          <p:nvPr/>
        </p:nvSpPr>
        <p:spPr>
          <a:xfrm>
            <a:off x="1576762" y="4122485"/>
            <a:ext cx="7055253" cy="4017644"/>
          </a:xfrm>
          <a:prstGeom prst="rect">
            <a:avLst/>
          </a:prstGeom>
          <a:noFill/>
          <a:ln>
            <a:noFill/>
          </a:ln>
        </p:spPr>
        <p:txBody>
          <a:bodyPr spcFirstLastPara="1" wrap="square" lIns="0" tIns="0" rIns="0" bIns="0" anchor="t" anchorCtr="0">
            <a:spAutoFit/>
          </a:bodyPr>
          <a:lstStyle/>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We will start this point by doing a trust fall! </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The idea is to stand in front of a GROUP of your friends. They'll all have their arms out to catch you, and then you need to tip backwards like a board without bending your knees.</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Now you all have a choice. You can do the trust fall if you want, or you can watch and maybe help catch people.</a:t>
            </a:r>
            <a:endParaRPr/>
          </a:p>
          <a:p>
            <a:pPr marL="0" marR="0" lvl="0" indent="0" algn="l"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sp>
        <p:nvSpPr>
          <p:cNvPr id="355" name="Google Shape;355;p20"/>
          <p:cNvSpPr txBox="1"/>
          <p:nvPr/>
        </p:nvSpPr>
        <p:spPr>
          <a:xfrm>
            <a:off x="1865333" y="396698"/>
            <a:ext cx="7736100" cy="1539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Conclusion</a:t>
            </a:r>
            <a:endParaRPr b="1">
              <a:latin typeface="Lora"/>
              <a:ea typeface="Lora"/>
              <a:cs typeface="Lora"/>
              <a:sym typeface="Lora"/>
            </a:endParaRPr>
          </a:p>
        </p:txBody>
      </p:sp>
      <p:grpSp>
        <p:nvGrpSpPr>
          <p:cNvPr id="356" name="Google Shape;356;p20"/>
          <p:cNvGrpSpPr/>
          <p:nvPr/>
        </p:nvGrpSpPr>
        <p:grpSpPr>
          <a:xfrm>
            <a:off x="1637433" y="3758041"/>
            <a:ext cx="1445457" cy="1784236"/>
            <a:chOff x="0" y="-190500"/>
            <a:chExt cx="812800" cy="1003300"/>
          </a:xfrm>
        </p:grpSpPr>
        <p:sp>
          <p:nvSpPr>
            <p:cNvPr id="357" name="Google Shape;357;p20"/>
            <p:cNvSpPr/>
            <p:nvPr/>
          </p:nvSpPr>
          <p:spPr>
            <a:xfrm>
              <a:off x="0" y="0"/>
              <a:ext cx="812800" cy="812800"/>
            </a:xfrm>
            <a:custGeom>
              <a:avLst/>
              <a:gdLst/>
              <a:ahLst/>
              <a:cxnLst/>
              <a:rect l="l" t="t" r="r" b="b"/>
              <a:pathLst>
                <a:path w="812800" h="812800" extrusionOk="0">
                  <a:moveTo>
                    <a:pt x="107121" y="0"/>
                  </a:moveTo>
                  <a:lnTo>
                    <a:pt x="705679" y="0"/>
                  </a:lnTo>
                  <a:cubicBezTo>
                    <a:pt x="764840" y="0"/>
                    <a:pt x="812800" y="47960"/>
                    <a:pt x="812800" y="107121"/>
                  </a:cubicBezTo>
                  <a:lnTo>
                    <a:pt x="812800" y="705679"/>
                  </a:lnTo>
                  <a:cubicBezTo>
                    <a:pt x="812800" y="764840"/>
                    <a:pt x="764840" y="812800"/>
                    <a:pt x="705679" y="812800"/>
                  </a:cubicBezTo>
                  <a:lnTo>
                    <a:pt x="107121" y="812800"/>
                  </a:lnTo>
                  <a:cubicBezTo>
                    <a:pt x="47960" y="812800"/>
                    <a:pt x="0" y="764840"/>
                    <a:pt x="0" y="705679"/>
                  </a:cubicBezTo>
                  <a:lnTo>
                    <a:pt x="0" y="107121"/>
                  </a:lnTo>
                  <a:cubicBezTo>
                    <a:pt x="0" y="47960"/>
                    <a:pt x="47960" y="0"/>
                    <a:pt x="107121" y="0"/>
                  </a:cubicBezTo>
                  <a:close/>
                </a:path>
              </a:pathLst>
            </a:custGeom>
            <a:solidFill>
              <a:srgbClr val="808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0"/>
            <p:cNvSpPr txBox="1"/>
            <p:nvPr/>
          </p:nvSpPr>
          <p:spPr>
            <a:xfrm>
              <a:off x="0" y="-190500"/>
              <a:ext cx="812800" cy="10033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r>
                <a:rPr lang="en-US" sz="6000" b="0" i="0" u="none" strike="noStrike" cap="none">
                  <a:solidFill>
                    <a:srgbClr val="FFFFFF"/>
                  </a:solidFill>
                  <a:latin typeface="Arial"/>
                  <a:ea typeface="Arial"/>
                  <a:cs typeface="Arial"/>
                  <a:sym typeface="Arial"/>
                </a:rPr>
                <a:t>01</a:t>
              </a:r>
              <a:endParaRPr/>
            </a:p>
          </p:txBody>
        </p:sp>
      </p:grpSp>
      <p:grpSp>
        <p:nvGrpSpPr>
          <p:cNvPr id="359" name="Google Shape;359;p20"/>
          <p:cNvGrpSpPr/>
          <p:nvPr/>
        </p:nvGrpSpPr>
        <p:grpSpPr>
          <a:xfrm>
            <a:off x="1637433" y="6014321"/>
            <a:ext cx="1445457" cy="1784236"/>
            <a:chOff x="0" y="-190500"/>
            <a:chExt cx="812800" cy="1003300"/>
          </a:xfrm>
        </p:grpSpPr>
        <p:sp>
          <p:nvSpPr>
            <p:cNvPr id="360" name="Google Shape;360;p20"/>
            <p:cNvSpPr/>
            <p:nvPr/>
          </p:nvSpPr>
          <p:spPr>
            <a:xfrm>
              <a:off x="0" y="0"/>
              <a:ext cx="812800" cy="812800"/>
            </a:xfrm>
            <a:custGeom>
              <a:avLst/>
              <a:gdLst/>
              <a:ahLst/>
              <a:cxnLst/>
              <a:rect l="l" t="t" r="r" b="b"/>
              <a:pathLst>
                <a:path w="812800" h="812800" extrusionOk="0">
                  <a:moveTo>
                    <a:pt x="107121" y="0"/>
                  </a:moveTo>
                  <a:lnTo>
                    <a:pt x="705679" y="0"/>
                  </a:lnTo>
                  <a:cubicBezTo>
                    <a:pt x="764840" y="0"/>
                    <a:pt x="812800" y="47960"/>
                    <a:pt x="812800" y="107121"/>
                  </a:cubicBezTo>
                  <a:lnTo>
                    <a:pt x="812800" y="705679"/>
                  </a:lnTo>
                  <a:cubicBezTo>
                    <a:pt x="812800" y="764840"/>
                    <a:pt x="764840" y="812800"/>
                    <a:pt x="705679" y="812800"/>
                  </a:cubicBezTo>
                  <a:lnTo>
                    <a:pt x="107121" y="812800"/>
                  </a:lnTo>
                  <a:cubicBezTo>
                    <a:pt x="47960" y="812800"/>
                    <a:pt x="0" y="764840"/>
                    <a:pt x="0" y="705679"/>
                  </a:cubicBezTo>
                  <a:lnTo>
                    <a:pt x="0" y="107121"/>
                  </a:lnTo>
                  <a:cubicBezTo>
                    <a:pt x="0" y="47960"/>
                    <a:pt x="47960" y="0"/>
                    <a:pt x="107121" y="0"/>
                  </a:cubicBezTo>
                  <a:close/>
                </a:path>
              </a:pathLst>
            </a:custGeom>
            <a:solidFill>
              <a:srgbClr val="A2AB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txBox="1"/>
            <p:nvPr/>
          </p:nvSpPr>
          <p:spPr>
            <a:xfrm>
              <a:off x="0" y="-190500"/>
              <a:ext cx="812800" cy="10033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r>
                <a:rPr lang="en-US" sz="6000" b="0" i="0" u="none" strike="noStrike" cap="none">
                  <a:solidFill>
                    <a:srgbClr val="FFFFFF"/>
                  </a:solidFill>
                  <a:latin typeface="Arial"/>
                  <a:ea typeface="Arial"/>
                  <a:cs typeface="Arial"/>
                  <a:sym typeface="Arial"/>
                </a:rPr>
                <a:t>02</a:t>
              </a:r>
              <a:endParaRPr/>
            </a:p>
          </p:txBody>
        </p:sp>
      </p:grpSp>
      <p:grpSp>
        <p:nvGrpSpPr>
          <p:cNvPr id="362" name="Google Shape;362;p20"/>
          <p:cNvGrpSpPr/>
          <p:nvPr/>
        </p:nvGrpSpPr>
        <p:grpSpPr>
          <a:xfrm>
            <a:off x="10153910" y="1436924"/>
            <a:ext cx="6867519" cy="6877305"/>
            <a:chOff x="0" y="-38100"/>
            <a:chExt cx="1689752" cy="1692160"/>
          </a:xfrm>
        </p:grpSpPr>
        <p:sp>
          <p:nvSpPr>
            <p:cNvPr id="363" name="Google Shape;363;p20"/>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F1E9E3"/>
              </a:solidFill>
              <a:prstDash val="solid"/>
              <a:miter lim="8000"/>
              <a:headEnd type="none" w="sm" len="sm"/>
              <a:tailEnd type="none" w="sm" len="sm"/>
            </a:ln>
          </p:spPr>
          <p:txBody>
            <a:bodyPr/>
            <a:lstStyle/>
            <a:p>
              <a:endParaRPr lang="en-CA"/>
            </a:p>
          </p:txBody>
        </p:sp>
        <p:sp>
          <p:nvSpPr>
            <p:cNvPr id="364" name="Google Shape;364;p20"/>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65" name="Google Shape;365;p20"/>
          <p:cNvSpPr/>
          <p:nvPr/>
        </p:nvSpPr>
        <p:spPr>
          <a:xfrm>
            <a:off x="7103800" y="8314229"/>
            <a:ext cx="4080399" cy="2784873"/>
          </a:xfrm>
          <a:custGeom>
            <a:avLst/>
            <a:gdLst/>
            <a:ahLst/>
            <a:cxnLst/>
            <a:rect l="l" t="t" r="r" b="b"/>
            <a:pathLst>
              <a:path w="4080399" h="2784873" extrusionOk="0">
                <a:moveTo>
                  <a:pt x="0" y="0"/>
                </a:moveTo>
                <a:lnTo>
                  <a:pt x="4080400" y="0"/>
                </a:lnTo>
                <a:lnTo>
                  <a:pt x="4080400" y="2784873"/>
                </a:lnTo>
                <a:lnTo>
                  <a:pt x="0" y="2784873"/>
                </a:lnTo>
                <a:lnTo>
                  <a:pt x="0" y="0"/>
                </a:lnTo>
                <a:close/>
              </a:path>
            </a:pathLst>
          </a:custGeom>
          <a:blipFill rotWithShape="1">
            <a:blip r:embed="rId4">
              <a:alphaModFix/>
            </a:blip>
            <a:stretch>
              <a:fillRect/>
            </a:stretch>
          </a:blipFill>
          <a:ln>
            <a:noFill/>
          </a:ln>
        </p:spPr>
        <p:txBody>
          <a:bodyPr/>
          <a:lstStyle/>
          <a:p>
            <a:endParaRPr lang="en-CA"/>
          </a:p>
        </p:txBody>
      </p:sp>
      <p:sp>
        <p:nvSpPr>
          <p:cNvPr id="366" name="Google Shape;366;p20"/>
          <p:cNvSpPr/>
          <p:nvPr/>
        </p:nvSpPr>
        <p:spPr>
          <a:xfrm>
            <a:off x="15816244" y="7600663"/>
            <a:ext cx="749536" cy="952066"/>
          </a:xfrm>
          <a:custGeom>
            <a:avLst/>
            <a:gdLst/>
            <a:ahLst/>
            <a:cxnLst/>
            <a:rect l="l" t="t" r="r" b="b"/>
            <a:pathLst>
              <a:path w="749536" h="952066" extrusionOk="0">
                <a:moveTo>
                  <a:pt x="0" y="0"/>
                </a:moveTo>
                <a:lnTo>
                  <a:pt x="749536" y="0"/>
                </a:lnTo>
                <a:lnTo>
                  <a:pt x="749536" y="952066"/>
                </a:lnTo>
                <a:lnTo>
                  <a:pt x="0" y="952066"/>
                </a:lnTo>
                <a:lnTo>
                  <a:pt x="0" y="0"/>
                </a:lnTo>
                <a:close/>
              </a:path>
            </a:pathLst>
          </a:custGeom>
          <a:blipFill rotWithShape="1">
            <a:blip r:embed="rId5">
              <a:alphaModFix/>
            </a:blip>
            <a:stretch>
              <a:fillRect/>
            </a:stretch>
          </a:blipFill>
          <a:ln>
            <a:noFill/>
          </a:ln>
        </p:spPr>
        <p:txBody>
          <a:bodyPr/>
          <a:lstStyle/>
          <a:p>
            <a:endParaRPr lang="en-CA"/>
          </a:p>
        </p:txBody>
      </p:sp>
      <p:sp>
        <p:nvSpPr>
          <p:cNvPr id="367" name="Google Shape;367;p20"/>
          <p:cNvSpPr/>
          <p:nvPr/>
        </p:nvSpPr>
        <p:spPr>
          <a:xfrm>
            <a:off x="16321892" y="8426142"/>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5">
              <a:alphaModFix/>
            </a:blip>
            <a:stretch>
              <a:fillRect/>
            </a:stretch>
          </a:blipFill>
          <a:ln>
            <a:noFill/>
          </a:ln>
        </p:spPr>
        <p:txBody>
          <a:bodyPr/>
          <a:lstStyle/>
          <a:p>
            <a:endParaRPr lang="en-CA"/>
          </a:p>
        </p:txBody>
      </p:sp>
      <p:sp>
        <p:nvSpPr>
          <p:cNvPr id="368" name="Google Shape;368;p20"/>
          <p:cNvSpPr/>
          <p:nvPr/>
        </p:nvSpPr>
        <p:spPr>
          <a:xfrm>
            <a:off x="9421511" y="1072946"/>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6">
              <a:alphaModFix/>
            </a:blip>
            <a:stretch>
              <a:fillRect/>
            </a:stretch>
          </a:blipFill>
          <a:ln>
            <a:noFill/>
          </a:ln>
        </p:spPr>
        <p:txBody>
          <a:bodyPr/>
          <a:lstStyle/>
          <a:p>
            <a:endParaRPr lang="en-CA"/>
          </a:p>
        </p:txBody>
      </p:sp>
      <p:sp>
        <p:nvSpPr>
          <p:cNvPr id="369" name="Google Shape;369;p20"/>
          <p:cNvSpPr txBox="1"/>
          <p:nvPr/>
        </p:nvSpPr>
        <p:spPr>
          <a:xfrm>
            <a:off x="3749206" y="4312666"/>
            <a:ext cx="4895405" cy="640334"/>
          </a:xfrm>
          <a:prstGeom prst="rect">
            <a:avLst/>
          </a:prstGeom>
          <a:noFill/>
          <a:ln>
            <a:noFill/>
          </a:ln>
        </p:spPr>
        <p:txBody>
          <a:bodyPr spcFirstLastPara="1" wrap="square" lIns="0" tIns="0" rIns="0" bIns="0" anchor="t" anchorCtr="0">
            <a:spAutoFit/>
          </a:bodyPr>
          <a:lstStyle/>
          <a:p>
            <a:pPr marL="0" marR="0" lvl="0" indent="0" algn="l" rtl="0">
              <a:lnSpc>
                <a:spcPct val="164000"/>
              </a:lnSpc>
              <a:spcBef>
                <a:spcPts val="0"/>
              </a:spcBef>
              <a:spcAft>
                <a:spcPts val="0"/>
              </a:spcAft>
              <a:buNone/>
            </a:pPr>
            <a:r>
              <a:rPr lang="en-US" sz="3200" b="0" i="0" u="none" strike="noStrike" cap="none">
                <a:solidFill>
                  <a:srgbClr val="000000"/>
                </a:solidFill>
                <a:latin typeface="Poppins"/>
                <a:ea typeface="Poppins"/>
                <a:cs typeface="Poppins"/>
                <a:sym typeface="Poppins"/>
              </a:rPr>
              <a:t>We all have needs, but</a:t>
            </a:r>
            <a:endParaRPr/>
          </a:p>
        </p:txBody>
      </p:sp>
      <p:sp>
        <p:nvSpPr>
          <p:cNvPr id="370" name="Google Shape;370;p20"/>
          <p:cNvSpPr txBox="1"/>
          <p:nvPr/>
        </p:nvSpPr>
        <p:spPr>
          <a:xfrm>
            <a:off x="3749206" y="6191175"/>
            <a:ext cx="4895405" cy="1954784"/>
          </a:xfrm>
          <a:prstGeom prst="rect">
            <a:avLst/>
          </a:prstGeom>
          <a:noFill/>
          <a:ln>
            <a:noFill/>
          </a:ln>
        </p:spPr>
        <p:txBody>
          <a:bodyPr spcFirstLastPara="1" wrap="square" lIns="0" tIns="0" rIns="0" bIns="0" anchor="t" anchorCtr="0">
            <a:spAutoFit/>
          </a:bodyPr>
          <a:lstStyle/>
          <a:p>
            <a:pPr marL="0" marR="0" lvl="0" indent="0" algn="ctr" rtl="0">
              <a:lnSpc>
                <a:spcPct val="164000"/>
              </a:lnSpc>
              <a:spcBef>
                <a:spcPts val="0"/>
              </a:spcBef>
              <a:spcAft>
                <a:spcPts val="0"/>
              </a:spcAft>
              <a:buNone/>
            </a:pPr>
            <a:r>
              <a:rPr lang="en-US" sz="3200" b="0" i="0" u="none" strike="noStrike" cap="none">
                <a:solidFill>
                  <a:srgbClr val="000000"/>
                </a:solidFill>
                <a:latin typeface="Poppins"/>
                <a:ea typeface="Poppins"/>
                <a:cs typeface="Poppins"/>
                <a:sym typeface="Poppins"/>
              </a:rPr>
              <a:t>God meets our needs in the best way.</a:t>
            </a:r>
            <a:endParaRPr/>
          </a:p>
          <a:p>
            <a:pPr marL="0" marR="0" lvl="0" indent="0" algn="l" rtl="0">
              <a:lnSpc>
                <a:spcPct val="164000"/>
              </a:lnSpc>
              <a:spcBef>
                <a:spcPts val="0"/>
              </a:spcBef>
              <a:spcAft>
                <a:spcPts val="0"/>
              </a:spcAft>
              <a:buNone/>
            </a:pPr>
            <a:endParaRPr sz="3200" b="0" i="0" u="none" strike="noStrike" cap="none">
              <a:solidFill>
                <a:srgbClr val="000000"/>
              </a:solidFill>
              <a:latin typeface="Poppins"/>
              <a:ea typeface="Poppins"/>
              <a:cs typeface="Poppins"/>
              <a:sym typeface="Poppins"/>
            </a:endParaRPr>
          </a:p>
        </p:txBody>
      </p:sp>
      <p:sp>
        <p:nvSpPr>
          <p:cNvPr id="371" name="Google Shape;371;p20"/>
          <p:cNvSpPr txBox="1"/>
          <p:nvPr/>
        </p:nvSpPr>
        <p:spPr>
          <a:xfrm>
            <a:off x="10355935" y="3694430"/>
            <a:ext cx="7007178" cy="4295012"/>
          </a:xfrm>
          <a:prstGeom prst="rect">
            <a:avLst/>
          </a:prstGeom>
          <a:noFill/>
          <a:ln>
            <a:noFill/>
          </a:ln>
        </p:spPr>
        <p:txBody>
          <a:bodyPr spcFirstLastPara="1" wrap="square" lIns="0" tIns="0" rIns="0" bIns="0" anchor="t" anchorCtr="0">
            <a:spAutoFit/>
          </a:bodyPr>
          <a:lstStyle/>
          <a:p>
            <a:pPr marL="690881" marR="0" lvl="1" indent="-345439" algn="ctr" rtl="0">
              <a:lnSpc>
                <a:spcPct val="164000"/>
              </a:lnSpc>
              <a:spcBef>
                <a:spcPts val="0"/>
              </a:spcBef>
              <a:spcAft>
                <a:spcPts val="0"/>
              </a:spcAft>
              <a:buClr>
                <a:srgbClr val="000000"/>
              </a:buClr>
              <a:buSzPts val="3200"/>
              <a:buFont typeface="Arial"/>
              <a:buChar char="•"/>
            </a:pPr>
            <a:r>
              <a:rPr lang="en-US" sz="3200" b="0" i="0" u="none" strike="noStrike" cap="none">
                <a:solidFill>
                  <a:srgbClr val="000000"/>
                </a:solidFill>
                <a:latin typeface="Poppins"/>
                <a:ea typeface="Poppins"/>
                <a:cs typeface="Poppins"/>
                <a:sym typeface="Poppins"/>
              </a:rPr>
              <a:t>Our big question was: what is the first thing we should know about God?</a:t>
            </a:r>
            <a:endParaRPr/>
          </a:p>
          <a:p>
            <a:pPr marL="690881" marR="0" lvl="1" indent="-345439" algn="ctr" rtl="0">
              <a:lnSpc>
                <a:spcPct val="164000"/>
              </a:lnSpc>
              <a:spcBef>
                <a:spcPts val="0"/>
              </a:spcBef>
              <a:spcAft>
                <a:spcPts val="0"/>
              </a:spcAft>
              <a:buClr>
                <a:srgbClr val="000000"/>
              </a:buClr>
              <a:buSzPts val="3200"/>
              <a:buFont typeface="Arial"/>
              <a:buChar char="•"/>
            </a:pPr>
            <a:r>
              <a:rPr lang="en-US" sz="3200" b="0" i="0" u="none" strike="noStrike" cap="none">
                <a:solidFill>
                  <a:srgbClr val="000000"/>
                </a:solidFill>
                <a:latin typeface="Poppins"/>
                <a:ea typeface="Poppins"/>
                <a:cs typeface="Poppins"/>
                <a:sym typeface="Poppins"/>
              </a:rPr>
              <a:t>Our big answer was: we should know that God is really good for us.</a:t>
            </a:r>
            <a:endParaRPr/>
          </a:p>
          <a:p>
            <a:pPr marL="0" marR="0" lvl="0" indent="0" algn="l" rtl="0">
              <a:lnSpc>
                <a:spcPct val="82000"/>
              </a:lnSpc>
              <a:spcBef>
                <a:spcPts val="0"/>
              </a:spcBef>
              <a:spcAft>
                <a:spcPts val="0"/>
              </a:spcAft>
              <a:buNone/>
            </a:pPr>
            <a:endParaRPr sz="3200" b="0" i="0" u="none" strike="noStrike" cap="none">
              <a:solidFill>
                <a:srgbClr val="000000"/>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sp>
        <p:nvSpPr>
          <p:cNvPr id="377" name="Google Shape;377;p21"/>
          <p:cNvSpPr/>
          <p:nvPr/>
        </p:nvSpPr>
        <p:spPr>
          <a:xfrm>
            <a:off x="-731453" y="1571878"/>
            <a:ext cx="19750906" cy="7143244"/>
          </a:xfrm>
          <a:custGeom>
            <a:avLst/>
            <a:gdLst/>
            <a:ahLst/>
            <a:cxnLst/>
            <a:rect l="l" t="t" r="r" b="b"/>
            <a:pathLst>
              <a:path w="19750906" h="7143244" extrusionOk="0">
                <a:moveTo>
                  <a:pt x="0" y="0"/>
                </a:moveTo>
                <a:lnTo>
                  <a:pt x="19750906" y="0"/>
                </a:lnTo>
                <a:lnTo>
                  <a:pt x="19750906" y="7143244"/>
                </a:lnTo>
                <a:lnTo>
                  <a:pt x="0" y="7143244"/>
                </a:lnTo>
                <a:lnTo>
                  <a:pt x="0" y="0"/>
                </a:lnTo>
                <a:close/>
              </a:path>
            </a:pathLst>
          </a:custGeom>
          <a:blipFill rotWithShape="1">
            <a:blip r:embed="rId4">
              <a:alphaModFix/>
            </a:blip>
            <a:stretch>
              <a:fillRect/>
            </a:stretch>
          </a:blipFill>
          <a:ln>
            <a:noFill/>
          </a:ln>
        </p:spPr>
        <p:txBody>
          <a:bodyPr/>
          <a:lstStyle/>
          <a:p>
            <a:endParaRPr lang="en-CA"/>
          </a:p>
        </p:txBody>
      </p:sp>
      <p:sp>
        <p:nvSpPr>
          <p:cNvPr id="378" name="Google Shape;378;p21"/>
          <p:cNvSpPr/>
          <p:nvPr/>
        </p:nvSpPr>
        <p:spPr>
          <a:xfrm rot="2216375">
            <a:off x="6338587" y="3332688"/>
            <a:ext cx="5936007" cy="5104966"/>
          </a:xfrm>
          <a:custGeom>
            <a:avLst/>
            <a:gdLst/>
            <a:ahLst/>
            <a:cxnLst/>
            <a:rect l="l" t="t" r="r" b="b"/>
            <a:pathLst>
              <a:path w="5936007" h="5104966" extrusionOk="0">
                <a:moveTo>
                  <a:pt x="0" y="0"/>
                </a:moveTo>
                <a:lnTo>
                  <a:pt x="5936007" y="0"/>
                </a:lnTo>
                <a:lnTo>
                  <a:pt x="5936007" y="5104966"/>
                </a:lnTo>
                <a:lnTo>
                  <a:pt x="0" y="5104966"/>
                </a:lnTo>
                <a:lnTo>
                  <a:pt x="0" y="0"/>
                </a:lnTo>
                <a:close/>
              </a:path>
            </a:pathLst>
          </a:custGeom>
          <a:blipFill rotWithShape="1">
            <a:blip r:embed="rId5">
              <a:alphaModFix/>
            </a:blip>
            <a:stretch>
              <a:fillRect/>
            </a:stretch>
          </a:blipFill>
          <a:ln>
            <a:noFill/>
          </a:ln>
        </p:spPr>
        <p:txBody>
          <a:bodyPr/>
          <a:lstStyle/>
          <a:p>
            <a:endParaRPr lang="en-CA"/>
          </a:p>
        </p:txBody>
      </p:sp>
      <p:sp>
        <p:nvSpPr>
          <p:cNvPr id="379" name="Google Shape;379;p21"/>
          <p:cNvSpPr txBox="1"/>
          <p:nvPr/>
        </p:nvSpPr>
        <p:spPr>
          <a:xfrm>
            <a:off x="5529030" y="3304605"/>
            <a:ext cx="7230000" cy="3865800"/>
          </a:xfrm>
          <a:prstGeom prst="rect">
            <a:avLst/>
          </a:prstGeom>
          <a:noFill/>
          <a:ln>
            <a:noFill/>
          </a:ln>
        </p:spPr>
        <p:txBody>
          <a:bodyPr spcFirstLastPara="1" wrap="square" lIns="0" tIns="0" rIns="0" bIns="0" anchor="t" anchorCtr="0">
            <a:spAutoFit/>
          </a:bodyPr>
          <a:lstStyle/>
          <a:p>
            <a:pPr marL="0" marR="0" lvl="0" indent="0" algn="ctr" rtl="0">
              <a:lnSpc>
                <a:spcPct val="95006"/>
              </a:lnSpc>
              <a:spcBef>
                <a:spcPts val="0"/>
              </a:spcBef>
              <a:spcAft>
                <a:spcPts val="0"/>
              </a:spcAft>
              <a:buNone/>
            </a:pPr>
            <a:r>
              <a:rPr lang="en-US" sz="13217" b="1" i="0" u="none" strike="noStrike" cap="none">
                <a:solidFill>
                  <a:srgbClr val="000000"/>
                </a:solidFill>
                <a:latin typeface="Lora"/>
                <a:ea typeface="Lora"/>
                <a:cs typeface="Lora"/>
                <a:sym typeface="Lora"/>
              </a:rPr>
              <a:t>Thank you!</a:t>
            </a:r>
            <a:endParaRPr b="1">
              <a:latin typeface="Lora"/>
              <a:ea typeface="Lora"/>
              <a:cs typeface="Lora"/>
              <a:sym typeface="Lora"/>
            </a:endParaRPr>
          </a:p>
        </p:txBody>
      </p:sp>
      <p:sp>
        <p:nvSpPr>
          <p:cNvPr id="380" name="Google Shape;380;p21"/>
          <p:cNvSpPr/>
          <p:nvPr/>
        </p:nvSpPr>
        <p:spPr>
          <a:xfrm rot="-7071524">
            <a:off x="3896019" y="6110207"/>
            <a:ext cx="1890776" cy="1200643"/>
          </a:xfrm>
          <a:custGeom>
            <a:avLst/>
            <a:gdLst/>
            <a:ahLst/>
            <a:cxnLst/>
            <a:rect l="l" t="t" r="r" b="b"/>
            <a:pathLst>
              <a:path w="1890776" h="1200643" extrusionOk="0">
                <a:moveTo>
                  <a:pt x="0" y="0"/>
                </a:moveTo>
                <a:lnTo>
                  <a:pt x="1890776" y="0"/>
                </a:lnTo>
                <a:lnTo>
                  <a:pt x="1890776" y="1200643"/>
                </a:lnTo>
                <a:lnTo>
                  <a:pt x="0" y="1200643"/>
                </a:lnTo>
                <a:lnTo>
                  <a:pt x="0" y="0"/>
                </a:lnTo>
                <a:close/>
              </a:path>
            </a:pathLst>
          </a:custGeom>
          <a:blipFill rotWithShape="1">
            <a:blip r:embed="rId6">
              <a:alphaModFix/>
            </a:blip>
            <a:stretch>
              <a:fillRect/>
            </a:stretch>
          </a:blipFill>
          <a:ln>
            <a:noFill/>
          </a:ln>
        </p:spPr>
        <p:txBody>
          <a:bodyPr/>
          <a:lstStyle/>
          <a:p>
            <a:endParaRPr lang="en-CA"/>
          </a:p>
        </p:txBody>
      </p:sp>
      <p:sp>
        <p:nvSpPr>
          <p:cNvPr id="381" name="Google Shape;381;p21"/>
          <p:cNvSpPr/>
          <p:nvPr/>
        </p:nvSpPr>
        <p:spPr>
          <a:xfrm rot="3940469">
            <a:off x="12074896" y="3002691"/>
            <a:ext cx="1890776" cy="1200643"/>
          </a:xfrm>
          <a:custGeom>
            <a:avLst/>
            <a:gdLst/>
            <a:ahLst/>
            <a:cxnLst/>
            <a:rect l="l" t="t" r="r" b="b"/>
            <a:pathLst>
              <a:path w="1890776" h="1200643" extrusionOk="0">
                <a:moveTo>
                  <a:pt x="0" y="0"/>
                </a:moveTo>
                <a:lnTo>
                  <a:pt x="1890776" y="0"/>
                </a:lnTo>
                <a:lnTo>
                  <a:pt x="1890776" y="1200643"/>
                </a:lnTo>
                <a:lnTo>
                  <a:pt x="0" y="1200643"/>
                </a:lnTo>
                <a:lnTo>
                  <a:pt x="0" y="0"/>
                </a:lnTo>
                <a:close/>
              </a:path>
            </a:pathLst>
          </a:custGeom>
          <a:blipFill rotWithShape="1">
            <a:blip r:embed="rId6">
              <a:alphaModFix/>
            </a:blip>
            <a:stretch>
              <a:fillRect/>
            </a:stretch>
          </a:blipFill>
          <a:ln>
            <a:noFill/>
          </a:ln>
        </p:spPr>
        <p:txBody>
          <a:bodyPr/>
          <a:lstStyle/>
          <a:p>
            <a:endParaRPr lang="en-CA"/>
          </a:p>
        </p:txBody>
      </p:sp>
      <p:sp>
        <p:nvSpPr>
          <p:cNvPr id="382" name="Google Shape;382;p21"/>
          <p:cNvSpPr/>
          <p:nvPr/>
        </p:nvSpPr>
        <p:spPr>
          <a:xfrm>
            <a:off x="12402305" y="6990300"/>
            <a:ext cx="749536" cy="952066"/>
          </a:xfrm>
          <a:custGeom>
            <a:avLst/>
            <a:gdLst/>
            <a:ahLst/>
            <a:cxnLst/>
            <a:rect l="l" t="t" r="r" b="b"/>
            <a:pathLst>
              <a:path w="749536" h="952066" extrusionOk="0">
                <a:moveTo>
                  <a:pt x="0" y="0"/>
                </a:moveTo>
                <a:lnTo>
                  <a:pt x="749535" y="0"/>
                </a:lnTo>
                <a:lnTo>
                  <a:pt x="749535" y="952066"/>
                </a:lnTo>
                <a:lnTo>
                  <a:pt x="0" y="952066"/>
                </a:lnTo>
                <a:lnTo>
                  <a:pt x="0" y="0"/>
                </a:lnTo>
                <a:close/>
              </a:path>
            </a:pathLst>
          </a:custGeom>
          <a:blipFill rotWithShape="1">
            <a:blip r:embed="rId7">
              <a:alphaModFix/>
            </a:blip>
            <a:stretch>
              <a:fillRect/>
            </a:stretch>
          </a:blipFill>
          <a:ln>
            <a:noFill/>
          </a:ln>
        </p:spPr>
        <p:txBody>
          <a:bodyPr/>
          <a:lstStyle/>
          <a:p>
            <a:endParaRPr lang="en-CA"/>
          </a:p>
        </p:txBody>
      </p:sp>
      <p:sp>
        <p:nvSpPr>
          <p:cNvPr id="383" name="Google Shape;383;p21"/>
          <p:cNvSpPr/>
          <p:nvPr/>
        </p:nvSpPr>
        <p:spPr>
          <a:xfrm>
            <a:off x="12907953" y="7815778"/>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7">
              <a:alphaModFix/>
            </a:blip>
            <a:stretch>
              <a:fillRect/>
            </a:stretch>
          </a:blipFill>
          <a:ln>
            <a:noFill/>
          </a:ln>
        </p:spPr>
        <p:txBody>
          <a:bodyPr/>
          <a:lstStyle/>
          <a:p>
            <a:endParaRPr lang="en-CA"/>
          </a:p>
        </p:txBody>
      </p:sp>
      <p:sp>
        <p:nvSpPr>
          <p:cNvPr id="384" name="Google Shape;384;p21"/>
          <p:cNvSpPr/>
          <p:nvPr/>
        </p:nvSpPr>
        <p:spPr>
          <a:xfrm rot="2225019">
            <a:off x="1510424" y="1727017"/>
            <a:ext cx="945645" cy="890626"/>
          </a:xfrm>
          <a:custGeom>
            <a:avLst/>
            <a:gdLst/>
            <a:ahLst/>
            <a:cxnLst/>
            <a:rect l="l" t="t" r="r" b="b"/>
            <a:pathLst>
              <a:path w="945645" h="890626" extrusionOk="0">
                <a:moveTo>
                  <a:pt x="0" y="0"/>
                </a:moveTo>
                <a:lnTo>
                  <a:pt x="945646" y="0"/>
                </a:lnTo>
                <a:lnTo>
                  <a:pt x="945646" y="890626"/>
                </a:lnTo>
                <a:lnTo>
                  <a:pt x="0" y="890626"/>
                </a:lnTo>
                <a:lnTo>
                  <a:pt x="0" y="0"/>
                </a:lnTo>
                <a:close/>
              </a:path>
            </a:pathLst>
          </a:custGeom>
          <a:blipFill rotWithShape="1">
            <a:blip r:embed="rId8">
              <a:alphaModFix/>
            </a:blip>
            <a:stretch>
              <a:fillRect/>
            </a:stretch>
          </a:blipFill>
          <a:ln>
            <a:noFill/>
          </a:ln>
        </p:spPr>
        <p:txBody>
          <a:bodyPr/>
          <a:lstStyle/>
          <a:p>
            <a:endParaRPr lang="en-CA"/>
          </a:p>
        </p:txBody>
      </p:sp>
      <p:sp>
        <p:nvSpPr>
          <p:cNvPr id="385" name="Google Shape;385;p21"/>
          <p:cNvSpPr/>
          <p:nvPr/>
        </p:nvSpPr>
        <p:spPr>
          <a:xfrm>
            <a:off x="966975" y="8200599"/>
            <a:ext cx="4080399" cy="2784873"/>
          </a:xfrm>
          <a:custGeom>
            <a:avLst/>
            <a:gdLst/>
            <a:ahLst/>
            <a:cxnLst/>
            <a:rect l="l" t="t" r="r" b="b"/>
            <a:pathLst>
              <a:path w="4080399" h="2784873" extrusionOk="0">
                <a:moveTo>
                  <a:pt x="0" y="0"/>
                </a:moveTo>
                <a:lnTo>
                  <a:pt x="4080400" y="0"/>
                </a:lnTo>
                <a:lnTo>
                  <a:pt x="4080400" y="2784873"/>
                </a:lnTo>
                <a:lnTo>
                  <a:pt x="0" y="2784873"/>
                </a:lnTo>
                <a:lnTo>
                  <a:pt x="0" y="0"/>
                </a:lnTo>
                <a:close/>
              </a:path>
            </a:pathLst>
          </a:custGeom>
          <a:blipFill rotWithShape="1">
            <a:blip r:embed="rId9">
              <a:alphaModFix/>
            </a:blip>
            <a:stretch>
              <a:fillRect/>
            </a:stretch>
          </a:blipFill>
          <a:ln>
            <a:noFill/>
          </a:ln>
        </p:spPr>
        <p:txBody>
          <a:bodyPr/>
          <a:lstStyle/>
          <a:p>
            <a:endParaRPr lang="en-CA"/>
          </a:p>
        </p:txBody>
      </p:sp>
      <p:sp>
        <p:nvSpPr>
          <p:cNvPr id="386" name="Google Shape;386;p21"/>
          <p:cNvSpPr/>
          <p:nvPr/>
        </p:nvSpPr>
        <p:spPr>
          <a:xfrm>
            <a:off x="15261551" y="1531976"/>
            <a:ext cx="3757902" cy="922394"/>
          </a:xfrm>
          <a:custGeom>
            <a:avLst/>
            <a:gdLst/>
            <a:ahLst/>
            <a:cxnLst/>
            <a:rect l="l" t="t" r="r" b="b"/>
            <a:pathLst>
              <a:path w="3757902" h="922394" extrusionOk="0">
                <a:moveTo>
                  <a:pt x="0" y="0"/>
                </a:moveTo>
                <a:lnTo>
                  <a:pt x="3757902" y="0"/>
                </a:lnTo>
                <a:lnTo>
                  <a:pt x="3757902" y="922394"/>
                </a:lnTo>
                <a:lnTo>
                  <a:pt x="0" y="922394"/>
                </a:lnTo>
                <a:lnTo>
                  <a:pt x="0" y="0"/>
                </a:lnTo>
                <a:close/>
              </a:path>
            </a:pathLst>
          </a:custGeom>
          <a:blipFill rotWithShape="1">
            <a:blip r:embed="rId10">
              <a:alphaModFix/>
            </a:blip>
            <a:stretch>
              <a:fillRect/>
            </a:stretch>
          </a:blipFill>
          <a:ln>
            <a:noFill/>
          </a:ln>
        </p:spPr>
        <p:txBody>
          <a:bodyPr/>
          <a:lstStyle/>
          <a:p>
            <a:endParaRPr lang="en-CA"/>
          </a:p>
        </p:txBody>
      </p:sp>
      <p:sp>
        <p:nvSpPr>
          <p:cNvPr id="387" name="Google Shape;387;p21"/>
          <p:cNvSpPr/>
          <p:nvPr/>
        </p:nvSpPr>
        <p:spPr>
          <a:xfrm>
            <a:off x="1337535" y="3963658"/>
            <a:ext cx="1669640" cy="1897318"/>
          </a:xfrm>
          <a:custGeom>
            <a:avLst/>
            <a:gdLst/>
            <a:ahLst/>
            <a:cxnLst/>
            <a:rect l="l" t="t" r="r" b="b"/>
            <a:pathLst>
              <a:path w="1669640" h="1897318" extrusionOk="0">
                <a:moveTo>
                  <a:pt x="0" y="0"/>
                </a:moveTo>
                <a:lnTo>
                  <a:pt x="1669640" y="0"/>
                </a:lnTo>
                <a:lnTo>
                  <a:pt x="1669640" y="1897318"/>
                </a:lnTo>
                <a:lnTo>
                  <a:pt x="0" y="1897318"/>
                </a:lnTo>
                <a:lnTo>
                  <a:pt x="0" y="0"/>
                </a:lnTo>
                <a:close/>
              </a:path>
            </a:pathLst>
          </a:custGeom>
          <a:blipFill rotWithShape="1">
            <a:blip r:embed="rId11">
              <a:alphaModFix/>
            </a:blip>
            <a:stretch>
              <a:fillRect/>
            </a:stretch>
          </a:blipFill>
          <a:ln>
            <a:noFill/>
          </a:ln>
        </p:spPr>
        <p:txBody>
          <a:bodyPr/>
          <a:lstStyle/>
          <a:p>
            <a:endParaRPr lang="en-CA"/>
          </a:p>
        </p:txBody>
      </p:sp>
      <p:sp>
        <p:nvSpPr>
          <p:cNvPr id="388" name="Google Shape;388;p21"/>
          <p:cNvSpPr/>
          <p:nvPr/>
        </p:nvSpPr>
        <p:spPr>
          <a:xfrm>
            <a:off x="4065121" y="630103"/>
            <a:ext cx="2670523" cy="1542227"/>
          </a:xfrm>
          <a:custGeom>
            <a:avLst/>
            <a:gdLst/>
            <a:ahLst/>
            <a:cxnLst/>
            <a:rect l="l" t="t" r="r" b="b"/>
            <a:pathLst>
              <a:path w="2670523" h="1542227" extrusionOk="0">
                <a:moveTo>
                  <a:pt x="0" y="0"/>
                </a:moveTo>
                <a:lnTo>
                  <a:pt x="2670524" y="0"/>
                </a:lnTo>
                <a:lnTo>
                  <a:pt x="2670524" y="1542227"/>
                </a:lnTo>
                <a:lnTo>
                  <a:pt x="0" y="1542227"/>
                </a:lnTo>
                <a:lnTo>
                  <a:pt x="0" y="0"/>
                </a:lnTo>
                <a:close/>
              </a:path>
            </a:pathLst>
          </a:custGeom>
          <a:blipFill rotWithShape="1">
            <a:blip r:embed="rId12">
              <a:alphaModFix/>
            </a:blip>
            <a:stretch>
              <a:fillRect/>
            </a:stretch>
          </a:blipFill>
          <a:ln>
            <a:noFill/>
          </a:ln>
        </p:spPr>
        <p:txBody>
          <a:bodyPr/>
          <a:lstStyle/>
          <a:p>
            <a:endParaRPr lang="en-CA"/>
          </a:p>
        </p:txBody>
      </p:sp>
      <p:sp>
        <p:nvSpPr>
          <p:cNvPr id="389" name="Google Shape;389;p21"/>
          <p:cNvSpPr/>
          <p:nvPr/>
        </p:nvSpPr>
        <p:spPr>
          <a:xfrm>
            <a:off x="15141254" y="7815778"/>
            <a:ext cx="3878199" cy="4114800"/>
          </a:xfrm>
          <a:custGeom>
            <a:avLst/>
            <a:gdLst/>
            <a:ahLst/>
            <a:cxnLst/>
            <a:rect l="l" t="t" r="r" b="b"/>
            <a:pathLst>
              <a:path w="3878199" h="4114800" extrusionOk="0">
                <a:moveTo>
                  <a:pt x="0" y="0"/>
                </a:moveTo>
                <a:lnTo>
                  <a:pt x="3878199" y="0"/>
                </a:lnTo>
                <a:lnTo>
                  <a:pt x="3878199" y="4114800"/>
                </a:lnTo>
                <a:lnTo>
                  <a:pt x="0" y="4114800"/>
                </a:lnTo>
                <a:lnTo>
                  <a:pt x="0" y="0"/>
                </a:lnTo>
                <a:close/>
              </a:path>
            </a:pathLst>
          </a:custGeom>
          <a:blipFill rotWithShape="1">
            <a:blip r:embed="rId13">
              <a:alphaModFix/>
            </a:blip>
            <a:stretch>
              <a:fillRect/>
            </a:stretch>
          </a:blipFill>
          <a:ln>
            <a:noFill/>
          </a:ln>
        </p:spPr>
        <p:txBody>
          <a:bodyPr/>
          <a:lstStyle/>
          <a:p>
            <a:endParaRPr lang="en-CA"/>
          </a:p>
        </p:txBody>
      </p:sp>
      <p:sp>
        <p:nvSpPr>
          <p:cNvPr id="390" name="Google Shape;390;p21"/>
          <p:cNvSpPr/>
          <p:nvPr/>
        </p:nvSpPr>
        <p:spPr>
          <a:xfrm>
            <a:off x="10067815" y="828716"/>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14">
              <a:alphaModFix/>
            </a:blip>
            <a:stretch>
              <a:fillRect/>
            </a:stretch>
          </a:blipFill>
          <a:ln>
            <a:noFill/>
          </a:ln>
        </p:spPr>
        <p:txBody>
          <a:bodyPr/>
          <a:lstStyle/>
          <a:p>
            <a:endParaRPr lang="en-CA"/>
          </a:p>
        </p:txBody>
      </p:sp>
      <p:sp>
        <p:nvSpPr>
          <p:cNvPr id="391" name="Google Shape;391;p21"/>
          <p:cNvSpPr/>
          <p:nvPr/>
        </p:nvSpPr>
        <p:spPr>
          <a:xfrm>
            <a:off x="17080354" y="3730884"/>
            <a:ext cx="3056045" cy="2979644"/>
          </a:xfrm>
          <a:custGeom>
            <a:avLst/>
            <a:gdLst/>
            <a:ahLst/>
            <a:cxnLst/>
            <a:rect l="l" t="t" r="r" b="b"/>
            <a:pathLst>
              <a:path w="3056045" h="2979644" extrusionOk="0">
                <a:moveTo>
                  <a:pt x="0" y="0"/>
                </a:moveTo>
                <a:lnTo>
                  <a:pt x="3056045" y="0"/>
                </a:lnTo>
                <a:lnTo>
                  <a:pt x="3056045" y="2979645"/>
                </a:lnTo>
                <a:lnTo>
                  <a:pt x="0" y="2979645"/>
                </a:lnTo>
                <a:lnTo>
                  <a:pt x="0" y="0"/>
                </a:lnTo>
                <a:close/>
              </a:path>
            </a:pathLst>
          </a:custGeom>
          <a:blipFill rotWithShape="1">
            <a:blip r:embed="rId15">
              <a:alphaModFix/>
            </a:blip>
            <a:stretch>
              <a:fillRect/>
            </a:stretch>
          </a:blipFill>
          <a:ln>
            <a:noFill/>
          </a:ln>
        </p:spPr>
        <p:txBody>
          <a:bodyPr/>
          <a:lstStyle/>
          <a:p>
            <a:endParaRPr lang="en-C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sp>
        <p:nvSpPr>
          <p:cNvPr id="120" name="Google Shape;120;p3"/>
          <p:cNvSpPr txBox="1"/>
          <p:nvPr/>
        </p:nvSpPr>
        <p:spPr>
          <a:xfrm>
            <a:off x="809897" y="534531"/>
            <a:ext cx="15361920" cy="1646476"/>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dirty="0">
                <a:solidFill>
                  <a:srgbClr val="000000"/>
                </a:solidFill>
                <a:latin typeface="Lora"/>
                <a:ea typeface="Lora"/>
                <a:cs typeface="Lora"/>
                <a:sym typeface="Lora"/>
              </a:rPr>
              <a:t>What Can We Learn?</a:t>
            </a:r>
            <a:endParaRPr b="1" dirty="0">
              <a:latin typeface="Lora"/>
              <a:ea typeface="Lora"/>
              <a:cs typeface="Lora"/>
              <a:sym typeface="Lora"/>
            </a:endParaRPr>
          </a:p>
        </p:txBody>
      </p:sp>
      <p:sp>
        <p:nvSpPr>
          <p:cNvPr id="121" name="Google Shape;121;p3"/>
          <p:cNvSpPr/>
          <p:nvPr/>
        </p:nvSpPr>
        <p:spPr>
          <a:xfrm>
            <a:off x="-537870" y="6629793"/>
            <a:ext cx="19363740" cy="7796472"/>
          </a:xfrm>
          <a:custGeom>
            <a:avLst/>
            <a:gdLst/>
            <a:ahLst/>
            <a:cxnLst/>
            <a:rect l="l" t="t" r="r" b="b"/>
            <a:pathLst>
              <a:path w="19363740" h="7796472" extrusionOk="0">
                <a:moveTo>
                  <a:pt x="0" y="0"/>
                </a:moveTo>
                <a:lnTo>
                  <a:pt x="19363740" y="0"/>
                </a:lnTo>
                <a:lnTo>
                  <a:pt x="19363740" y="7796472"/>
                </a:lnTo>
                <a:lnTo>
                  <a:pt x="0" y="7796472"/>
                </a:lnTo>
                <a:lnTo>
                  <a:pt x="0" y="0"/>
                </a:lnTo>
                <a:close/>
              </a:path>
            </a:pathLst>
          </a:custGeom>
          <a:blipFill rotWithShape="1">
            <a:blip r:embed="rId4">
              <a:alphaModFix/>
            </a:blip>
            <a:stretch>
              <a:fillRect t="-65472"/>
            </a:stretch>
          </a:blipFill>
          <a:ln>
            <a:noFill/>
          </a:ln>
        </p:spPr>
        <p:txBody>
          <a:bodyPr/>
          <a:lstStyle/>
          <a:p>
            <a:endParaRPr lang="en-CA"/>
          </a:p>
        </p:txBody>
      </p:sp>
      <p:sp>
        <p:nvSpPr>
          <p:cNvPr id="122" name="Google Shape;122;p3"/>
          <p:cNvSpPr txBox="1"/>
          <p:nvPr/>
        </p:nvSpPr>
        <p:spPr>
          <a:xfrm>
            <a:off x="3171426" y="2146929"/>
            <a:ext cx="12182410" cy="4017644"/>
          </a:xfrm>
          <a:prstGeom prst="rect">
            <a:avLst/>
          </a:prstGeom>
          <a:noFill/>
          <a:ln>
            <a:noFill/>
          </a:ln>
        </p:spPr>
        <p:txBody>
          <a:bodyPr spcFirstLastPara="1" wrap="square" lIns="0" tIns="0" rIns="0" bIns="0" anchor="t" anchorCtr="0">
            <a:spAutoFit/>
          </a:bodyPr>
          <a:lstStyle/>
          <a:p>
            <a:pPr marL="431804" marR="0" lvl="1" indent="-215902" algn="ctr" rtl="0">
              <a:lnSpc>
                <a:spcPct val="177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Poppins"/>
                <a:ea typeface="Poppins"/>
                <a:cs typeface="Poppins"/>
                <a:sym typeface="Poppins"/>
              </a:rPr>
              <a:t>We did the trust fall because it helps us to think about our lesson. A trust fall is fun if we know someone will catch us. If you're falling on someone you really trust, and they're really strong, then you have nothing to worry about. However, if you don't know if the person will catch you or not, you probably won't want to play the game.</a:t>
            </a:r>
            <a:endParaRPr dirty="0"/>
          </a:p>
          <a:p>
            <a:pPr marL="431804" marR="0" lvl="1" indent="-215902" algn="ctr" rtl="0">
              <a:lnSpc>
                <a:spcPct val="177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Poppins"/>
                <a:ea typeface="Poppins"/>
                <a:cs typeface="Poppins"/>
                <a:sym typeface="Poppins"/>
              </a:rPr>
              <a:t>The trust fall is scary because you can’t see the people who are supposed to catch you. Life is like that. We’re supposed to trust God, but we can’t see Him. Because of that, some people have a really hard time trusting Him.</a:t>
            </a:r>
            <a:endParaRPr dirty="0"/>
          </a:p>
          <a:p>
            <a:pPr marL="431804" marR="0" lvl="1" indent="-215902" algn="ctr" rtl="0">
              <a:lnSpc>
                <a:spcPct val="177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Poppins"/>
                <a:ea typeface="Poppins"/>
                <a:cs typeface="Poppins"/>
                <a:sym typeface="Poppins"/>
              </a:rPr>
              <a:t>The key to trusting God is to know what He is like. This brings us to our big question today. </a:t>
            </a:r>
            <a:endParaRPr dirty="0"/>
          </a:p>
          <a:p>
            <a:pPr marL="0" marR="0" lvl="0" indent="0" algn="ctr" rtl="0">
              <a:lnSpc>
                <a:spcPct val="177000"/>
              </a:lnSpc>
              <a:spcBef>
                <a:spcPts val="0"/>
              </a:spcBef>
              <a:spcAft>
                <a:spcPts val="0"/>
              </a:spcAft>
              <a:buNone/>
            </a:pPr>
            <a:endParaRPr sz="2000" b="0" i="0" u="none" strike="noStrike" cap="none" dirty="0">
              <a:solidFill>
                <a:srgbClr val="000000"/>
              </a:solidFill>
              <a:latin typeface="Poppins"/>
              <a:ea typeface="Poppins"/>
              <a:cs typeface="Poppins"/>
              <a:sym typeface="Poppins"/>
            </a:endParaRPr>
          </a:p>
        </p:txBody>
      </p:sp>
      <p:cxnSp>
        <p:nvCxnSpPr>
          <p:cNvPr id="123" name="Google Shape;123;p3"/>
          <p:cNvCxnSpPr/>
          <p:nvPr/>
        </p:nvCxnSpPr>
        <p:spPr>
          <a:xfrm>
            <a:off x="-2301195" y="6639318"/>
            <a:ext cx="22890391" cy="0"/>
          </a:xfrm>
          <a:prstGeom prst="straightConnector1">
            <a:avLst/>
          </a:prstGeom>
          <a:noFill/>
          <a:ln w="19050" cap="flat" cmpd="sng">
            <a:solidFill>
              <a:srgbClr val="F1E9E3"/>
            </a:solidFill>
            <a:prstDash val="solid"/>
            <a:round/>
            <a:headEnd type="none" w="sm" len="sm"/>
            <a:tailEnd type="none" w="sm" len="sm"/>
          </a:ln>
        </p:spPr>
      </p:cxnSp>
      <p:sp>
        <p:nvSpPr>
          <p:cNvPr id="124" name="Google Shape;124;p3"/>
          <p:cNvSpPr/>
          <p:nvPr/>
        </p:nvSpPr>
        <p:spPr>
          <a:xfrm rot="2225019">
            <a:off x="1139865" y="6203530"/>
            <a:ext cx="945645" cy="890626"/>
          </a:xfrm>
          <a:custGeom>
            <a:avLst/>
            <a:gdLst/>
            <a:ahLst/>
            <a:cxnLst/>
            <a:rect l="l" t="t" r="r" b="b"/>
            <a:pathLst>
              <a:path w="945645" h="890626" extrusionOk="0">
                <a:moveTo>
                  <a:pt x="0" y="0"/>
                </a:moveTo>
                <a:lnTo>
                  <a:pt x="945645" y="0"/>
                </a:lnTo>
                <a:lnTo>
                  <a:pt x="945645" y="890626"/>
                </a:lnTo>
                <a:lnTo>
                  <a:pt x="0" y="890626"/>
                </a:lnTo>
                <a:lnTo>
                  <a:pt x="0" y="0"/>
                </a:lnTo>
                <a:close/>
              </a:path>
            </a:pathLst>
          </a:custGeom>
          <a:blipFill rotWithShape="1">
            <a:blip r:embed="rId5">
              <a:alphaModFix/>
            </a:blip>
            <a:stretch>
              <a:fillRect/>
            </a:stretch>
          </a:blipFill>
          <a:ln>
            <a:noFill/>
          </a:ln>
        </p:spPr>
        <p:txBody>
          <a:bodyPr/>
          <a:lstStyle/>
          <a:p>
            <a:endParaRPr lang="en-CA"/>
          </a:p>
        </p:txBody>
      </p:sp>
      <p:sp>
        <p:nvSpPr>
          <p:cNvPr id="125" name="Google Shape;125;p3"/>
          <p:cNvSpPr/>
          <p:nvPr/>
        </p:nvSpPr>
        <p:spPr>
          <a:xfrm>
            <a:off x="15055648" y="329425"/>
            <a:ext cx="2670523" cy="1542227"/>
          </a:xfrm>
          <a:custGeom>
            <a:avLst/>
            <a:gdLst/>
            <a:ahLst/>
            <a:cxnLst/>
            <a:rect l="l" t="t" r="r" b="b"/>
            <a:pathLst>
              <a:path w="2670523" h="1542227" extrusionOk="0">
                <a:moveTo>
                  <a:pt x="0" y="0"/>
                </a:moveTo>
                <a:lnTo>
                  <a:pt x="2670524" y="0"/>
                </a:lnTo>
                <a:lnTo>
                  <a:pt x="2670524" y="1542227"/>
                </a:lnTo>
                <a:lnTo>
                  <a:pt x="0" y="1542227"/>
                </a:lnTo>
                <a:lnTo>
                  <a:pt x="0" y="0"/>
                </a:lnTo>
                <a:close/>
              </a:path>
            </a:pathLst>
          </a:custGeom>
          <a:blipFill rotWithShape="1">
            <a:blip r:embed="rId6">
              <a:alphaModFix/>
            </a:blip>
            <a:stretch>
              <a:fillRect/>
            </a:stretch>
          </a:blipFill>
          <a:ln>
            <a:noFill/>
          </a:ln>
        </p:spPr>
        <p:txBody>
          <a:bodyPr/>
          <a:lstStyle/>
          <a:p>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sp>
        <p:nvSpPr>
          <p:cNvPr id="131" name="Google Shape;131;p4"/>
          <p:cNvSpPr/>
          <p:nvPr/>
        </p:nvSpPr>
        <p:spPr>
          <a:xfrm>
            <a:off x="-537870" y="6629793"/>
            <a:ext cx="19363740" cy="7796472"/>
          </a:xfrm>
          <a:custGeom>
            <a:avLst/>
            <a:gdLst/>
            <a:ahLst/>
            <a:cxnLst/>
            <a:rect l="l" t="t" r="r" b="b"/>
            <a:pathLst>
              <a:path w="19363740" h="7796472" extrusionOk="0">
                <a:moveTo>
                  <a:pt x="0" y="0"/>
                </a:moveTo>
                <a:lnTo>
                  <a:pt x="19363740" y="0"/>
                </a:lnTo>
                <a:lnTo>
                  <a:pt x="19363740" y="7796472"/>
                </a:lnTo>
                <a:lnTo>
                  <a:pt x="0" y="7796472"/>
                </a:lnTo>
                <a:lnTo>
                  <a:pt x="0" y="0"/>
                </a:lnTo>
                <a:close/>
              </a:path>
            </a:pathLst>
          </a:custGeom>
          <a:blipFill rotWithShape="1">
            <a:blip r:embed="rId4">
              <a:alphaModFix/>
            </a:blip>
            <a:stretch>
              <a:fillRect t="-65571"/>
            </a:stretch>
          </a:blipFill>
          <a:ln>
            <a:noFill/>
          </a:ln>
        </p:spPr>
        <p:txBody>
          <a:bodyPr/>
          <a:lstStyle/>
          <a:p>
            <a:endParaRPr lang="en-CA"/>
          </a:p>
        </p:txBody>
      </p:sp>
      <p:cxnSp>
        <p:nvCxnSpPr>
          <p:cNvPr id="132" name="Google Shape;132;p4"/>
          <p:cNvCxnSpPr/>
          <p:nvPr/>
        </p:nvCxnSpPr>
        <p:spPr>
          <a:xfrm>
            <a:off x="-2301195" y="6639318"/>
            <a:ext cx="22890391" cy="0"/>
          </a:xfrm>
          <a:prstGeom prst="straightConnector1">
            <a:avLst/>
          </a:prstGeom>
          <a:noFill/>
          <a:ln w="19050" cap="flat" cmpd="sng">
            <a:solidFill>
              <a:srgbClr val="F1E9E3"/>
            </a:solidFill>
            <a:prstDash val="solid"/>
            <a:round/>
            <a:headEnd type="none" w="sm" len="sm"/>
            <a:tailEnd type="none" w="sm" len="sm"/>
          </a:ln>
        </p:spPr>
      </p:cxnSp>
      <p:sp>
        <p:nvSpPr>
          <p:cNvPr id="133" name="Google Shape;133;p4"/>
          <p:cNvSpPr/>
          <p:nvPr/>
        </p:nvSpPr>
        <p:spPr>
          <a:xfrm>
            <a:off x="0" y="567503"/>
            <a:ext cx="3757902" cy="922394"/>
          </a:xfrm>
          <a:custGeom>
            <a:avLst/>
            <a:gdLst/>
            <a:ahLst/>
            <a:cxnLst/>
            <a:rect l="l" t="t" r="r" b="b"/>
            <a:pathLst>
              <a:path w="3757902" h="922394" extrusionOk="0">
                <a:moveTo>
                  <a:pt x="0" y="0"/>
                </a:moveTo>
                <a:lnTo>
                  <a:pt x="3757902" y="0"/>
                </a:lnTo>
                <a:lnTo>
                  <a:pt x="3757902" y="922394"/>
                </a:lnTo>
                <a:lnTo>
                  <a:pt x="0" y="922394"/>
                </a:lnTo>
                <a:lnTo>
                  <a:pt x="0" y="0"/>
                </a:lnTo>
                <a:close/>
              </a:path>
            </a:pathLst>
          </a:custGeom>
          <a:blipFill rotWithShape="1">
            <a:blip r:embed="rId5">
              <a:alphaModFix/>
            </a:blip>
            <a:stretch>
              <a:fillRect/>
            </a:stretch>
          </a:blipFill>
          <a:ln>
            <a:noFill/>
          </a:ln>
        </p:spPr>
        <p:txBody>
          <a:bodyPr/>
          <a:lstStyle/>
          <a:p>
            <a:endParaRPr lang="en-CA"/>
          </a:p>
        </p:txBody>
      </p:sp>
      <p:sp>
        <p:nvSpPr>
          <p:cNvPr id="134" name="Google Shape;134;p4"/>
          <p:cNvSpPr/>
          <p:nvPr/>
        </p:nvSpPr>
        <p:spPr>
          <a:xfrm>
            <a:off x="15961949" y="1975380"/>
            <a:ext cx="1297351" cy="1474263"/>
          </a:xfrm>
          <a:custGeom>
            <a:avLst/>
            <a:gdLst/>
            <a:ahLst/>
            <a:cxnLst/>
            <a:rect l="l" t="t" r="r" b="b"/>
            <a:pathLst>
              <a:path w="1297351" h="1474263" extrusionOk="0">
                <a:moveTo>
                  <a:pt x="0" y="0"/>
                </a:moveTo>
                <a:lnTo>
                  <a:pt x="1297351" y="0"/>
                </a:lnTo>
                <a:lnTo>
                  <a:pt x="1297351" y="1474263"/>
                </a:lnTo>
                <a:lnTo>
                  <a:pt x="0" y="1474263"/>
                </a:lnTo>
                <a:lnTo>
                  <a:pt x="0" y="0"/>
                </a:lnTo>
                <a:close/>
              </a:path>
            </a:pathLst>
          </a:custGeom>
          <a:blipFill rotWithShape="1">
            <a:blip r:embed="rId6">
              <a:alphaModFix/>
            </a:blip>
            <a:stretch>
              <a:fillRect/>
            </a:stretch>
          </a:blipFill>
          <a:ln>
            <a:noFill/>
          </a:ln>
        </p:spPr>
        <p:txBody>
          <a:bodyPr/>
          <a:lstStyle/>
          <a:p>
            <a:endParaRPr lang="en-CA"/>
          </a:p>
        </p:txBody>
      </p:sp>
      <p:sp>
        <p:nvSpPr>
          <p:cNvPr id="135" name="Google Shape;135;p4"/>
          <p:cNvSpPr/>
          <p:nvPr/>
        </p:nvSpPr>
        <p:spPr>
          <a:xfrm>
            <a:off x="1028700" y="2467900"/>
            <a:ext cx="2251711" cy="3367044"/>
          </a:xfrm>
          <a:custGeom>
            <a:avLst/>
            <a:gdLst/>
            <a:ahLst/>
            <a:cxnLst/>
            <a:rect l="l" t="t" r="r" b="b"/>
            <a:pathLst>
              <a:path w="2251711" h="3367044" extrusionOk="0">
                <a:moveTo>
                  <a:pt x="0" y="0"/>
                </a:moveTo>
                <a:lnTo>
                  <a:pt x="2251711" y="0"/>
                </a:lnTo>
                <a:lnTo>
                  <a:pt x="2251711" y="3367044"/>
                </a:lnTo>
                <a:lnTo>
                  <a:pt x="0" y="3367044"/>
                </a:lnTo>
                <a:lnTo>
                  <a:pt x="0" y="0"/>
                </a:lnTo>
                <a:close/>
              </a:path>
            </a:pathLst>
          </a:custGeom>
          <a:blipFill rotWithShape="1">
            <a:blip r:embed="rId7">
              <a:alphaModFix/>
            </a:blip>
            <a:stretch>
              <a:fillRect/>
            </a:stretch>
          </a:blipFill>
          <a:ln>
            <a:noFill/>
          </a:ln>
        </p:spPr>
        <p:txBody>
          <a:bodyPr/>
          <a:lstStyle/>
          <a:p>
            <a:endParaRPr lang="en-CA"/>
          </a:p>
        </p:txBody>
      </p:sp>
      <p:sp>
        <p:nvSpPr>
          <p:cNvPr id="136" name="Google Shape;136;p4"/>
          <p:cNvSpPr txBox="1"/>
          <p:nvPr/>
        </p:nvSpPr>
        <p:spPr>
          <a:xfrm>
            <a:off x="5275878" y="1472318"/>
            <a:ext cx="7736100" cy="1539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Question</a:t>
            </a:r>
            <a:endParaRPr b="1">
              <a:latin typeface="Lora"/>
              <a:ea typeface="Lora"/>
              <a:cs typeface="Lora"/>
              <a:sym typeface="Lora"/>
            </a:endParaRPr>
          </a:p>
        </p:txBody>
      </p:sp>
      <p:sp>
        <p:nvSpPr>
          <p:cNvPr id="137" name="Google Shape;137;p4"/>
          <p:cNvSpPr txBox="1"/>
          <p:nvPr/>
        </p:nvSpPr>
        <p:spPr>
          <a:xfrm>
            <a:off x="3016889" y="3182943"/>
            <a:ext cx="12254221" cy="2791587"/>
          </a:xfrm>
          <a:prstGeom prst="rect">
            <a:avLst/>
          </a:prstGeom>
          <a:noFill/>
          <a:ln>
            <a:noFill/>
          </a:ln>
        </p:spPr>
        <p:txBody>
          <a:bodyPr spcFirstLastPara="1" wrap="square" lIns="0" tIns="0" rIns="0" bIns="0" anchor="t" anchorCtr="0">
            <a:spAutoFit/>
          </a:bodyPr>
          <a:lstStyle/>
          <a:p>
            <a:pPr marL="0" marR="0" lvl="0" indent="0" algn="ctr" rtl="0">
              <a:lnSpc>
                <a:spcPct val="177000"/>
              </a:lnSpc>
              <a:spcBef>
                <a:spcPts val="0"/>
              </a:spcBef>
              <a:spcAft>
                <a:spcPts val="0"/>
              </a:spcAft>
              <a:buNone/>
            </a:pPr>
            <a:r>
              <a:rPr lang="en-US" sz="4200" b="0" i="0" u="none" strike="noStrike" cap="none">
                <a:solidFill>
                  <a:srgbClr val="000000"/>
                </a:solidFill>
                <a:latin typeface="Poppins"/>
                <a:ea typeface="Poppins"/>
                <a:cs typeface="Poppins"/>
                <a:sym typeface="Poppins"/>
              </a:rPr>
              <a:t>Our big question is: what is the first thing we should know about God?</a:t>
            </a:r>
            <a:endParaRPr/>
          </a:p>
          <a:p>
            <a:pPr marL="0" marR="0" lvl="0" indent="0" algn="ctr" rtl="0">
              <a:lnSpc>
                <a:spcPct val="177000"/>
              </a:lnSpc>
              <a:spcBef>
                <a:spcPts val="0"/>
              </a:spcBef>
              <a:spcAft>
                <a:spcPts val="0"/>
              </a:spcAft>
              <a:buNone/>
            </a:pPr>
            <a:endParaRPr sz="4200" b="0" i="0" u="none" strike="noStrike" cap="none">
              <a:solidFill>
                <a:srgbClr val="000000"/>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143" name="Google Shape;143;p5"/>
          <p:cNvGrpSpPr/>
          <p:nvPr/>
        </p:nvGrpSpPr>
        <p:grpSpPr>
          <a:xfrm>
            <a:off x="1637433" y="3429009"/>
            <a:ext cx="1689649" cy="2125365"/>
            <a:chOff x="0" y="-189226"/>
            <a:chExt cx="812800" cy="1022400"/>
          </a:xfrm>
        </p:grpSpPr>
        <p:sp>
          <p:nvSpPr>
            <p:cNvPr id="144" name="Google Shape;144;p5"/>
            <p:cNvSpPr/>
            <p:nvPr/>
          </p:nvSpPr>
          <p:spPr>
            <a:xfrm>
              <a:off x="0" y="0"/>
              <a:ext cx="812800" cy="812800"/>
            </a:xfrm>
            <a:custGeom>
              <a:avLst/>
              <a:gdLst/>
              <a:ahLst/>
              <a:cxnLst/>
              <a:rect l="l" t="t" r="r" b="b"/>
              <a:pathLst>
                <a:path w="812800" h="812800" extrusionOk="0">
                  <a:moveTo>
                    <a:pt x="91638" y="0"/>
                  </a:moveTo>
                  <a:lnTo>
                    <a:pt x="721162" y="0"/>
                  </a:lnTo>
                  <a:cubicBezTo>
                    <a:pt x="745466" y="0"/>
                    <a:pt x="768775" y="9655"/>
                    <a:pt x="785960" y="26840"/>
                  </a:cubicBezTo>
                  <a:cubicBezTo>
                    <a:pt x="803145" y="44025"/>
                    <a:pt x="812800" y="67334"/>
                    <a:pt x="812800" y="91638"/>
                  </a:cubicBezTo>
                  <a:lnTo>
                    <a:pt x="812800" y="721162"/>
                  </a:lnTo>
                  <a:cubicBezTo>
                    <a:pt x="812800" y="745466"/>
                    <a:pt x="803145" y="768775"/>
                    <a:pt x="785960" y="785960"/>
                  </a:cubicBezTo>
                  <a:cubicBezTo>
                    <a:pt x="768775" y="803145"/>
                    <a:pt x="745466" y="812800"/>
                    <a:pt x="721162" y="812800"/>
                  </a:cubicBezTo>
                  <a:lnTo>
                    <a:pt x="91638" y="812800"/>
                  </a:lnTo>
                  <a:cubicBezTo>
                    <a:pt x="67334" y="812800"/>
                    <a:pt x="44025" y="803145"/>
                    <a:pt x="26840" y="785960"/>
                  </a:cubicBezTo>
                  <a:cubicBezTo>
                    <a:pt x="9655" y="768775"/>
                    <a:pt x="0" y="745466"/>
                    <a:pt x="0" y="721162"/>
                  </a:cubicBezTo>
                  <a:lnTo>
                    <a:pt x="0" y="91638"/>
                  </a:lnTo>
                  <a:cubicBezTo>
                    <a:pt x="0" y="67334"/>
                    <a:pt x="9655" y="44025"/>
                    <a:pt x="26840" y="26840"/>
                  </a:cubicBezTo>
                  <a:cubicBezTo>
                    <a:pt x="44025" y="9655"/>
                    <a:pt x="67334" y="0"/>
                    <a:pt x="91638" y="0"/>
                  </a:cubicBezTo>
                  <a:close/>
                </a:path>
              </a:pathLst>
            </a:custGeom>
            <a:solidFill>
              <a:srgbClr val="808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txBox="1"/>
            <p:nvPr/>
          </p:nvSpPr>
          <p:spPr>
            <a:xfrm>
              <a:off x="48" y="-189226"/>
              <a:ext cx="812700" cy="1022400"/>
            </a:xfrm>
            <a:prstGeom prst="rect">
              <a:avLst/>
            </a:prstGeom>
            <a:noFill/>
            <a:ln>
              <a:noFill/>
            </a:ln>
          </p:spPr>
          <p:txBody>
            <a:bodyPr spcFirstLastPara="1" wrap="square" lIns="50800" tIns="50800" rIns="50800" bIns="50800" anchor="ctr" anchorCtr="0">
              <a:noAutofit/>
            </a:bodyPr>
            <a:lstStyle/>
            <a:p>
              <a:pPr marL="0" marR="0" lvl="0" indent="0" algn="ctr" rtl="0">
                <a:lnSpc>
                  <a:spcPct val="140005"/>
                </a:lnSpc>
                <a:spcBef>
                  <a:spcPts val="0"/>
                </a:spcBef>
                <a:spcAft>
                  <a:spcPts val="0"/>
                </a:spcAft>
                <a:buNone/>
              </a:pPr>
              <a:r>
                <a:rPr lang="en-US" sz="6999" b="0" i="0" u="none" strike="noStrike" cap="none">
                  <a:solidFill>
                    <a:srgbClr val="FFFFFF"/>
                  </a:solidFill>
                  <a:latin typeface="Arial"/>
                  <a:ea typeface="Arial"/>
                  <a:cs typeface="Arial"/>
                  <a:sym typeface="Arial"/>
                </a:rPr>
                <a:t>01</a:t>
              </a:r>
              <a:endParaRPr/>
            </a:p>
          </p:txBody>
        </p:sp>
      </p:grpSp>
      <p:grpSp>
        <p:nvGrpSpPr>
          <p:cNvPr id="146" name="Google Shape;146;p5"/>
          <p:cNvGrpSpPr/>
          <p:nvPr/>
        </p:nvGrpSpPr>
        <p:grpSpPr>
          <a:xfrm>
            <a:off x="1637433" y="5747396"/>
            <a:ext cx="1689684" cy="2125306"/>
            <a:chOff x="0" y="-209550"/>
            <a:chExt cx="812800" cy="1022350"/>
          </a:xfrm>
        </p:grpSpPr>
        <p:sp>
          <p:nvSpPr>
            <p:cNvPr id="147" name="Google Shape;147;p5"/>
            <p:cNvSpPr/>
            <p:nvPr/>
          </p:nvSpPr>
          <p:spPr>
            <a:xfrm>
              <a:off x="0" y="0"/>
              <a:ext cx="812800" cy="812800"/>
            </a:xfrm>
            <a:custGeom>
              <a:avLst/>
              <a:gdLst/>
              <a:ahLst/>
              <a:cxnLst/>
              <a:rect l="l" t="t" r="r" b="b"/>
              <a:pathLst>
                <a:path w="812800" h="812800" extrusionOk="0">
                  <a:moveTo>
                    <a:pt x="91638" y="0"/>
                  </a:moveTo>
                  <a:lnTo>
                    <a:pt x="721162" y="0"/>
                  </a:lnTo>
                  <a:cubicBezTo>
                    <a:pt x="745466" y="0"/>
                    <a:pt x="768775" y="9655"/>
                    <a:pt x="785960" y="26840"/>
                  </a:cubicBezTo>
                  <a:cubicBezTo>
                    <a:pt x="803145" y="44025"/>
                    <a:pt x="812800" y="67334"/>
                    <a:pt x="812800" y="91638"/>
                  </a:cubicBezTo>
                  <a:lnTo>
                    <a:pt x="812800" y="721162"/>
                  </a:lnTo>
                  <a:cubicBezTo>
                    <a:pt x="812800" y="745466"/>
                    <a:pt x="803145" y="768775"/>
                    <a:pt x="785960" y="785960"/>
                  </a:cubicBezTo>
                  <a:cubicBezTo>
                    <a:pt x="768775" y="803145"/>
                    <a:pt x="745466" y="812800"/>
                    <a:pt x="721162" y="812800"/>
                  </a:cubicBezTo>
                  <a:lnTo>
                    <a:pt x="91638" y="812800"/>
                  </a:lnTo>
                  <a:cubicBezTo>
                    <a:pt x="67334" y="812800"/>
                    <a:pt x="44025" y="803145"/>
                    <a:pt x="26840" y="785960"/>
                  </a:cubicBezTo>
                  <a:cubicBezTo>
                    <a:pt x="9655" y="768775"/>
                    <a:pt x="0" y="745466"/>
                    <a:pt x="0" y="721162"/>
                  </a:cubicBezTo>
                  <a:lnTo>
                    <a:pt x="0" y="91638"/>
                  </a:lnTo>
                  <a:cubicBezTo>
                    <a:pt x="0" y="67334"/>
                    <a:pt x="9655" y="44025"/>
                    <a:pt x="26840" y="26840"/>
                  </a:cubicBezTo>
                  <a:cubicBezTo>
                    <a:pt x="44025" y="9655"/>
                    <a:pt x="67334" y="0"/>
                    <a:pt x="91638" y="0"/>
                  </a:cubicBezTo>
                  <a:close/>
                </a:path>
              </a:pathLst>
            </a:custGeom>
            <a:solidFill>
              <a:srgbClr val="A2AB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txBox="1"/>
            <p:nvPr/>
          </p:nvSpPr>
          <p:spPr>
            <a:xfrm>
              <a:off x="0" y="-209550"/>
              <a:ext cx="812800" cy="1022350"/>
            </a:xfrm>
            <a:prstGeom prst="rect">
              <a:avLst/>
            </a:prstGeom>
            <a:noFill/>
            <a:ln>
              <a:noFill/>
            </a:ln>
          </p:spPr>
          <p:txBody>
            <a:bodyPr spcFirstLastPara="1" wrap="square" lIns="50800" tIns="50800" rIns="50800" bIns="50800" anchor="ctr" anchorCtr="0">
              <a:noAutofit/>
            </a:bodyPr>
            <a:lstStyle/>
            <a:p>
              <a:pPr marL="0" marR="0" lvl="0" indent="0" algn="ctr" rtl="0">
                <a:lnSpc>
                  <a:spcPct val="140005"/>
                </a:lnSpc>
                <a:spcBef>
                  <a:spcPts val="0"/>
                </a:spcBef>
                <a:spcAft>
                  <a:spcPts val="0"/>
                </a:spcAft>
                <a:buNone/>
              </a:pPr>
              <a:r>
                <a:rPr lang="en-US" sz="6999" b="0" i="0" u="none" strike="noStrike" cap="none">
                  <a:solidFill>
                    <a:srgbClr val="FFFFFF"/>
                  </a:solidFill>
                  <a:latin typeface="Arial"/>
                  <a:ea typeface="Arial"/>
                  <a:cs typeface="Arial"/>
                  <a:sym typeface="Arial"/>
                </a:rPr>
                <a:t>02</a:t>
              </a:r>
              <a:endParaRPr/>
            </a:p>
          </p:txBody>
        </p:sp>
      </p:grpSp>
      <p:sp>
        <p:nvSpPr>
          <p:cNvPr id="149" name="Google Shape;149;p5"/>
          <p:cNvSpPr txBox="1"/>
          <p:nvPr/>
        </p:nvSpPr>
        <p:spPr>
          <a:xfrm>
            <a:off x="3749206" y="6015074"/>
            <a:ext cx="4895405" cy="2961132"/>
          </a:xfrm>
          <a:prstGeom prst="rect">
            <a:avLst/>
          </a:prstGeom>
          <a:noFill/>
          <a:ln>
            <a:noFill/>
          </a:ln>
        </p:spPr>
        <p:txBody>
          <a:bodyPr spcFirstLastPara="1" wrap="square" lIns="0" tIns="0" rIns="0" bIns="0" anchor="t" anchorCtr="0">
            <a:spAutoFit/>
          </a:bodyPr>
          <a:lstStyle/>
          <a:p>
            <a:pPr marL="0" marR="0" lvl="0" indent="0" algn="ctr" rtl="0">
              <a:lnSpc>
                <a:spcPct val="164000"/>
              </a:lnSpc>
              <a:spcBef>
                <a:spcPts val="0"/>
              </a:spcBef>
              <a:spcAft>
                <a:spcPts val="0"/>
              </a:spcAft>
              <a:buNone/>
            </a:pPr>
            <a:r>
              <a:rPr lang="en-US" sz="3600" b="0" i="0" u="none" strike="noStrike" cap="none">
                <a:solidFill>
                  <a:srgbClr val="000000"/>
                </a:solidFill>
                <a:latin typeface="Poppins"/>
                <a:ea typeface="Poppins"/>
                <a:cs typeface="Poppins"/>
                <a:sym typeface="Poppins"/>
              </a:rPr>
              <a:t> God meets our needs in the best way.</a:t>
            </a:r>
            <a:endParaRPr/>
          </a:p>
          <a:p>
            <a:pPr marL="0" marR="0" lvl="0" indent="0" algn="ctr" rtl="0">
              <a:lnSpc>
                <a:spcPct val="164000"/>
              </a:lnSpc>
              <a:spcBef>
                <a:spcPts val="0"/>
              </a:spcBef>
              <a:spcAft>
                <a:spcPts val="0"/>
              </a:spcAft>
              <a:buNone/>
            </a:pPr>
            <a:endParaRPr sz="3600" b="0" i="0" u="none" strike="noStrike" cap="none">
              <a:solidFill>
                <a:srgbClr val="000000"/>
              </a:solidFill>
              <a:latin typeface="Poppins"/>
              <a:ea typeface="Poppins"/>
              <a:cs typeface="Poppins"/>
              <a:sym typeface="Poppins"/>
            </a:endParaRPr>
          </a:p>
        </p:txBody>
      </p:sp>
      <p:sp>
        <p:nvSpPr>
          <p:cNvPr id="150" name="Google Shape;150;p5"/>
          <p:cNvSpPr/>
          <p:nvPr/>
        </p:nvSpPr>
        <p:spPr>
          <a:xfrm>
            <a:off x="-731453" y="8805889"/>
            <a:ext cx="19750906" cy="7143244"/>
          </a:xfrm>
          <a:custGeom>
            <a:avLst/>
            <a:gdLst/>
            <a:ahLst/>
            <a:cxnLst/>
            <a:rect l="l" t="t" r="r" b="b"/>
            <a:pathLst>
              <a:path w="19750906" h="7143244" extrusionOk="0">
                <a:moveTo>
                  <a:pt x="0" y="0"/>
                </a:moveTo>
                <a:lnTo>
                  <a:pt x="19750906" y="0"/>
                </a:lnTo>
                <a:lnTo>
                  <a:pt x="19750906" y="7143244"/>
                </a:lnTo>
                <a:lnTo>
                  <a:pt x="0" y="7143244"/>
                </a:lnTo>
                <a:lnTo>
                  <a:pt x="0" y="0"/>
                </a:lnTo>
                <a:close/>
              </a:path>
            </a:pathLst>
          </a:custGeom>
          <a:blipFill rotWithShape="1">
            <a:blip r:embed="rId4">
              <a:alphaModFix/>
            </a:blip>
            <a:stretch>
              <a:fillRect/>
            </a:stretch>
          </a:blipFill>
          <a:ln>
            <a:noFill/>
          </a:ln>
        </p:spPr>
        <p:txBody>
          <a:bodyPr/>
          <a:lstStyle/>
          <a:p>
            <a:endParaRPr lang="en-CA"/>
          </a:p>
        </p:txBody>
      </p:sp>
      <p:sp>
        <p:nvSpPr>
          <p:cNvPr id="151" name="Google Shape;151;p5"/>
          <p:cNvSpPr/>
          <p:nvPr/>
        </p:nvSpPr>
        <p:spPr>
          <a:xfrm>
            <a:off x="15829945" y="-1459253"/>
            <a:ext cx="3189508" cy="3384093"/>
          </a:xfrm>
          <a:custGeom>
            <a:avLst/>
            <a:gdLst/>
            <a:ahLst/>
            <a:cxnLst/>
            <a:rect l="l" t="t" r="r" b="b"/>
            <a:pathLst>
              <a:path w="3189508" h="3384093" extrusionOk="0">
                <a:moveTo>
                  <a:pt x="0" y="0"/>
                </a:moveTo>
                <a:lnTo>
                  <a:pt x="3189508" y="0"/>
                </a:lnTo>
                <a:lnTo>
                  <a:pt x="3189508" y="3384093"/>
                </a:lnTo>
                <a:lnTo>
                  <a:pt x="0" y="3384093"/>
                </a:lnTo>
                <a:lnTo>
                  <a:pt x="0" y="0"/>
                </a:lnTo>
                <a:close/>
              </a:path>
            </a:pathLst>
          </a:custGeom>
          <a:blipFill rotWithShape="1">
            <a:blip r:embed="rId5">
              <a:alphaModFix/>
            </a:blip>
            <a:stretch>
              <a:fillRect/>
            </a:stretch>
          </a:blipFill>
          <a:ln>
            <a:noFill/>
          </a:ln>
        </p:spPr>
        <p:txBody>
          <a:bodyPr/>
          <a:lstStyle/>
          <a:p>
            <a:endParaRPr lang="en-CA"/>
          </a:p>
        </p:txBody>
      </p:sp>
      <p:sp>
        <p:nvSpPr>
          <p:cNvPr id="152" name="Google Shape;152;p5"/>
          <p:cNvSpPr/>
          <p:nvPr/>
        </p:nvSpPr>
        <p:spPr>
          <a:xfrm>
            <a:off x="-1272350" y="7972766"/>
            <a:ext cx="3189508" cy="3384093"/>
          </a:xfrm>
          <a:custGeom>
            <a:avLst/>
            <a:gdLst/>
            <a:ahLst/>
            <a:cxnLst/>
            <a:rect l="l" t="t" r="r" b="b"/>
            <a:pathLst>
              <a:path w="3189508" h="3384093" extrusionOk="0">
                <a:moveTo>
                  <a:pt x="0" y="0"/>
                </a:moveTo>
                <a:lnTo>
                  <a:pt x="3189508" y="0"/>
                </a:lnTo>
                <a:lnTo>
                  <a:pt x="3189508" y="3384093"/>
                </a:lnTo>
                <a:lnTo>
                  <a:pt x="0" y="3384093"/>
                </a:lnTo>
                <a:lnTo>
                  <a:pt x="0" y="0"/>
                </a:lnTo>
                <a:close/>
              </a:path>
            </a:pathLst>
          </a:custGeom>
          <a:blipFill rotWithShape="1">
            <a:blip r:embed="rId5">
              <a:alphaModFix/>
            </a:blip>
            <a:stretch>
              <a:fillRect/>
            </a:stretch>
          </a:blipFill>
          <a:ln>
            <a:noFill/>
          </a:ln>
        </p:spPr>
        <p:txBody>
          <a:bodyPr/>
          <a:lstStyle/>
          <a:p>
            <a:endParaRPr lang="en-CA"/>
          </a:p>
        </p:txBody>
      </p:sp>
      <p:sp>
        <p:nvSpPr>
          <p:cNvPr id="153" name="Google Shape;153;p5"/>
          <p:cNvSpPr/>
          <p:nvPr/>
        </p:nvSpPr>
        <p:spPr>
          <a:xfrm>
            <a:off x="12950314" y="3476090"/>
            <a:ext cx="4099837" cy="4114800"/>
          </a:xfrm>
          <a:custGeom>
            <a:avLst/>
            <a:gdLst/>
            <a:ahLst/>
            <a:cxnLst/>
            <a:rect l="l" t="t" r="r" b="b"/>
            <a:pathLst>
              <a:path w="4099837" h="4114800" extrusionOk="0">
                <a:moveTo>
                  <a:pt x="0" y="0"/>
                </a:moveTo>
                <a:lnTo>
                  <a:pt x="4099838" y="0"/>
                </a:lnTo>
                <a:lnTo>
                  <a:pt x="4099838" y="4114800"/>
                </a:lnTo>
                <a:lnTo>
                  <a:pt x="0" y="4114800"/>
                </a:lnTo>
                <a:lnTo>
                  <a:pt x="0" y="0"/>
                </a:lnTo>
                <a:close/>
              </a:path>
            </a:pathLst>
          </a:custGeom>
          <a:blipFill rotWithShape="1">
            <a:blip r:embed="rId6">
              <a:alphaModFix/>
            </a:blip>
            <a:stretch>
              <a:fillRect/>
            </a:stretch>
          </a:blipFill>
          <a:ln>
            <a:noFill/>
          </a:ln>
        </p:spPr>
        <p:txBody>
          <a:bodyPr/>
          <a:lstStyle/>
          <a:p>
            <a:endParaRPr lang="en-CA"/>
          </a:p>
        </p:txBody>
      </p:sp>
      <p:sp>
        <p:nvSpPr>
          <p:cNvPr id="154" name="Google Shape;154;p5"/>
          <p:cNvSpPr/>
          <p:nvPr/>
        </p:nvSpPr>
        <p:spPr>
          <a:xfrm>
            <a:off x="7750608" y="7027860"/>
            <a:ext cx="6029419" cy="3091448"/>
          </a:xfrm>
          <a:custGeom>
            <a:avLst/>
            <a:gdLst/>
            <a:ahLst/>
            <a:cxnLst/>
            <a:rect l="l" t="t" r="r" b="b"/>
            <a:pathLst>
              <a:path w="6029419" h="3091448" extrusionOk="0">
                <a:moveTo>
                  <a:pt x="0" y="0"/>
                </a:moveTo>
                <a:lnTo>
                  <a:pt x="6029419" y="0"/>
                </a:lnTo>
                <a:lnTo>
                  <a:pt x="6029419" y="3091448"/>
                </a:lnTo>
                <a:lnTo>
                  <a:pt x="0" y="3091448"/>
                </a:lnTo>
                <a:lnTo>
                  <a:pt x="0" y="0"/>
                </a:lnTo>
                <a:close/>
              </a:path>
            </a:pathLst>
          </a:custGeom>
          <a:blipFill rotWithShape="1">
            <a:blip r:embed="rId7">
              <a:alphaModFix/>
            </a:blip>
            <a:stretch>
              <a:fillRect/>
            </a:stretch>
          </a:blipFill>
          <a:ln>
            <a:noFill/>
          </a:ln>
        </p:spPr>
        <p:txBody>
          <a:bodyPr/>
          <a:lstStyle/>
          <a:p>
            <a:endParaRPr lang="en-CA"/>
          </a:p>
        </p:txBody>
      </p:sp>
      <p:sp>
        <p:nvSpPr>
          <p:cNvPr id="155" name="Google Shape;155;p5"/>
          <p:cNvSpPr txBox="1"/>
          <p:nvPr/>
        </p:nvSpPr>
        <p:spPr>
          <a:xfrm>
            <a:off x="5394509" y="435765"/>
            <a:ext cx="7736100" cy="1539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Big Ideas</a:t>
            </a:r>
            <a:endParaRPr b="1">
              <a:latin typeface="Lora"/>
              <a:ea typeface="Lora"/>
              <a:cs typeface="Lora"/>
              <a:sym typeface="Lora"/>
            </a:endParaRPr>
          </a:p>
        </p:txBody>
      </p:sp>
      <p:sp>
        <p:nvSpPr>
          <p:cNvPr id="156" name="Google Shape;156;p5"/>
          <p:cNvSpPr txBox="1"/>
          <p:nvPr/>
        </p:nvSpPr>
        <p:spPr>
          <a:xfrm>
            <a:off x="3655956" y="3925716"/>
            <a:ext cx="4895400" cy="2371800"/>
          </a:xfrm>
          <a:prstGeom prst="rect">
            <a:avLst/>
          </a:prstGeom>
          <a:noFill/>
          <a:ln>
            <a:noFill/>
          </a:ln>
        </p:spPr>
        <p:txBody>
          <a:bodyPr spcFirstLastPara="1" wrap="square" lIns="0" tIns="0" rIns="0" bIns="0" anchor="t" anchorCtr="0">
            <a:spAutoFit/>
          </a:bodyPr>
          <a:lstStyle/>
          <a:p>
            <a:pPr marL="0" marR="0" lvl="0" indent="0" algn="ctr" rtl="0">
              <a:lnSpc>
                <a:spcPct val="164000"/>
              </a:lnSpc>
              <a:spcBef>
                <a:spcPts val="0"/>
              </a:spcBef>
              <a:spcAft>
                <a:spcPts val="0"/>
              </a:spcAft>
              <a:buNone/>
            </a:pPr>
            <a:r>
              <a:rPr lang="en-US" sz="3600" b="0" i="0" u="none" strike="noStrike" cap="none">
                <a:solidFill>
                  <a:srgbClr val="000000"/>
                </a:solidFill>
                <a:latin typeface="Poppins"/>
                <a:ea typeface="Poppins"/>
                <a:cs typeface="Poppins"/>
                <a:sym typeface="Poppins"/>
              </a:rPr>
              <a:t>We all have needs, but</a:t>
            </a:r>
            <a:endParaRPr/>
          </a:p>
          <a:p>
            <a:pPr marL="0" marR="0" lvl="0" indent="0" algn="ctr" rtl="0">
              <a:lnSpc>
                <a:spcPct val="145777"/>
              </a:lnSpc>
              <a:spcBef>
                <a:spcPts val="0"/>
              </a:spcBef>
              <a:spcAft>
                <a:spcPts val="0"/>
              </a:spcAft>
              <a:buNone/>
            </a:pPr>
            <a:endParaRPr sz="3600" b="0" i="0" u="none" strike="noStrike" cap="none">
              <a:solidFill>
                <a:srgbClr val="000000"/>
              </a:solidFill>
              <a:latin typeface="Poppins"/>
              <a:ea typeface="Poppins"/>
              <a:cs typeface="Poppins"/>
              <a:sym typeface="Poppins"/>
            </a:endParaRPr>
          </a:p>
        </p:txBody>
      </p:sp>
      <p:sp>
        <p:nvSpPr>
          <p:cNvPr id="157" name="Google Shape;157;p5"/>
          <p:cNvSpPr txBox="1"/>
          <p:nvPr/>
        </p:nvSpPr>
        <p:spPr>
          <a:xfrm>
            <a:off x="3858000" y="2243108"/>
            <a:ext cx="11655600" cy="2371800"/>
          </a:xfrm>
          <a:prstGeom prst="rect">
            <a:avLst/>
          </a:prstGeom>
          <a:noFill/>
          <a:ln>
            <a:noFill/>
          </a:ln>
        </p:spPr>
        <p:txBody>
          <a:bodyPr spcFirstLastPara="1" wrap="square" lIns="0" tIns="0" rIns="0" bIns="0" anchor="t" anchorCtr="0">
            <a:spAutoFit/>
          </a:bodyPr>
          <a:lstStyle/>
          <a:p>
            <a:pPr marL="0" marR="0" lvl="0" indent="0" algn="ctr" rtl="0">
              <a:lnSpc>
                <a:spcPct val="164000"/>
              </a:lnSpc>
              <a:spcBef>
                <a:spcPts val="0"/>
              </a:spcBef>
              <a:spcAft>
                <a:spcPts val="0"/>
              </a:spcAft>
              <a:buNone/>
            </a:pPr>
            <a:r>
              <a:rPr lang="en-US" sz="3600" b="1" i="0" u="none" strike="noStrike" cap="none">
                <a:solidFill>
                  <a:srgbClr val="000000"/>
                </a:solidFill>
                <a:latin typeface="Poppins"/>
                <a:ea typeface="Poppins"/>
                <a:cs typeface="Poppins"/>
                <a:sym typeface="Poppins"/>
              </a:rPr>
              <a:t>Our big idea is, we should know that God is really good for us.</a:t>
            </a:r>
            <a:endParaRPr/>
          </a:p>
          <a:p>
            <a:pPr marL="0" marR="0" lvl="0" indent="0" algn="ctr" rtl="0">
              <a:lnSpc>
                <a:spcPct val="145777"/>
              </a:lnSpc>
              <a:spcBef>
                <a:spcPts val="0"/>
              </a:spcBef>
              <a:spcAft>
                <a:spcPts val="0"/>
              </a:spcAft>
              <a:buNone/>
            </a:pPr>
            <a:endParaRPr sz="3600" b="1" i="0" u="none" strike="noStrike" cap="none">
              <a:solidFill>
                <a:srgbClr val="000000"/>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cxnSp>
        <p:nvCxnSpPr>
          <p:cNvPr id="163" name="Google Shape;163;p6"/>
          <p:cNvCxnSpPr/>
          <p:nvPr/>
        </p:nvCxnSpPr>
        <p:spPr>
          <a:xfrm>
            <a:off x="-2301195" y="6639318"/>
            <a:ext cx="22890391" cy="0"/>
          </a:xfrm>
          <a:prstGeom prst="straightConnector1">
            <a:avLst/>
          </a:prstGeom>
          <a:noFill/>
          <a:ln w="19050" cap="flat" cmpd="sng">
            <a:solidFill>
              <a:srgbClr val="F1E9E3"/>
            </a:solidFill>
            <a:prstDash val="solid"/>
            <a:round/>
            <a:headEnd type="none" w="sm" len="sm"/>
            <a:tailEnd type="none" w="sm" len="sm"/>
          </a:ln>
        </p:spPr>
      </p:cxnSp>
      <p:sp>
        <p:nvSpPr>
          <p:cNvPr id="164" name="Google Shape;164;p6"/>
          <p:cNvSpPr/>
          <p:nvPr/>
        </p:nvSpPr>
        <p:spPr>
          <a:xfrm>
            <a:off x="0" y="567503"/>
            <a:ext cx="3757902" cy="922394"/>
          </a:xfrm>
          <a:custGeom>
            <a:avLst/>
            <a:gdLst/>
            <a:ahLst/>
            <a:cxnLst/>
            <a:rect l="l" t="t" r="r" b="b"/>
            <a:pathLst>
              <a:path w="3757902" h="922394" extrusionOk="0">
                <a:moveTo>
                  <a:pt x="0" y="0"/>
                </a:moveTo>
                <a:lnTo>
                  <a:pt x="3757902" y="0"/>
                </a:lnTo>
                <a:lnTo>
                  <a:pt x="3757902" y="922394"/>
                </a:lnTo>
                <a:lnTo>
                  <a:pt x="0" y="922394"/>
                </a:lnTo>
                <a:lnTo>
                  <a:pt x="0" y="0"/>
                </a:lnTo>
                <a:close/>
              </a:path>
            </a:pathLst>
          </a:custGeom>
          <a:blipFill rotWithShape="1">
            <a:blip r:embed="rId4">
              <a:alphaModFix/>
            </a:blip>
            <a:stretch>
              <a:fillRect/>
            </a:stretch>
          </a:blipFill>
          <a:ln>
            <a:noFill/>
          </a:ln>
        </p:spPr>
        <p:txBody>
          <a:bodyPr/>
          <a:lstStyle/>
          <a:p>
            <a:endParaRPr lang="en-CA"/>
          </a:p>
        </p:txBody>
      </p:sp>
      <p:sp>
        <p:nvSpPr>
          <p:cNvPr id="165" name="Google Shape;165;p6"/>
          <p:cNvSpPr/>
          <p:nvPr/>
        </p:nvSpPr>
        <p:spPr>
          <a:xfrm>
            <a:off x="15961949" y="1975380"/>
            <a:ext cx="1297351" cy="1474263"/>
          </a:xfrm>
          <a:custGeom>
            <a:avLst/>
            <a:gdLst/>
            <a:ahLst/>
            <a:cxnLst/>
            <a:rect l="l" t="t" r="r" b="b"/>
            <a:pathLst>
              <a:path w="1297351" h="1474263" extrusionOk="0">
                <a:moveTo>
                  <a:pt x="0" y="0"/>
                </a:moveTo>
                <a:lnTo>
                  <a:pt x="1297351" y="0"/>
                </a:lnTo>
                <a:lnTo>
                  <a:pt x="1297351" y="1474263"/>
                </a:lnTo>
                <a:lnTo>
                  <a:pt x="0" y="1474263"/>
                </a:lnTo>
                <a:lnTo>
                  <a:pt x="0" y="0"/>
                </a:lnTo>
                <a:close/>
              </a:path>
            </a:pathLst>
          </a:custGeom>
          <a:blipFill rotWithShape="1">
            <a:blip r:embed="rId5">
              <a:alphaModFix/>
            </a:blip>
            <a:stretch>
              <a:fillRect/>
            </a:stretch>
          </a:blipFill>
          <a:ln>
            <a:noFill/>
          </a:ln>
        </p:spPr>
        <p:txBody>
          <a:bodyPr/>
          <a:lstStyle/>
          <a:p>
            <a:endParaRPr lang="en-CA"/>
          </a:p>
        </p:txBody>
      </p:sp>
      <p:sp>
        <p:nvSpPr>
          <p:cNvPr id="166" name="Google Shape;166;p6"/>
          <p:cNvSpPr/>
          <p:nvPr/>
        </p:nvSpPr>
        <p:spPr>
          <a:xfrm>
            <a:off x="1574984" y="2300073"/>
            <a:ext cx="4365836" cy="4114800"/>
          </a:xfrm>
          <a:custGeom>
            <a:avLst/>
            <a:gdLst/>
            <a:ahLst/>
            <a:cxnLst/>
            <a:rect l="l" t="t" r="r" b="b"/>
            <a:pathLst>
              <a:path w="4365836" h="4114800" extrusionOk="0">
                <a:moveTo>
                  <a:pt x="0" y="0"/>
                </a:moveTo>
                <a:lnTo>
                  <a:pt x="4365835" y="0"/>
                </a:lnTo>
                <a:lnTo>
                  <a:pt x="4365835" y="4114800"/>
                </a:lnTo>
                <a:lnTo>
                  <a:pt x="0" y="4114800"/>
                </a:lnTo>
                <a:lnTo>
                  <a:pt x="0" y="0"/>
                </a:lnTo>
                <a:close/>
              </a:path>
            </a:pathLst>
          </a:custGeom>
          <a:blipFill rotWithShape="1">
            <a:blip r:embed="rId6">
              <a:alphaModFix/>
            </a:blip>
            <a:stretch>
              <a:fillRect/>
            </a:stretch>
          </a:blipFill>
          <a:ln>
            <a:noFill/>
          </a:ln>
        </p:spPr>
        <p:txBody>
          <a:bodyPr/>
          <a:lstStyle/>
          <a:p>
            <a:endParaRPr lang="en-CA"/>
          </a:p>
        </p:txBody>
      </p:sp>
      <p:sp>
        <p:nvSpPr>
          <p:cNvPr id="167" name="Google Shape;167;p6"/>
          <p:cNvSpPr/>
          <p:nvPr/>
        </p:nvSpPr>
        <p:spPr>
          <a:xfrm>
            <a:off x="0" y="6414873"/>
            <a:ext cx="18288000" cy="4053611"/>
          </a:xfrm>
          <a:custGeom>
            <a:avLst/>
            <a:gdLst/>
            <a:ahLst/>
            <a:cxnLst/>
            <a:rect l="l" t="t" r="r" b="b"/>
            <a:pathLst>
              <a:path w="18288000" h="4053611" extrusionOk="0">
                <a:moveTo>
                  <a:pt x="0" y="0"/>
                </a:moveTo>
                <a:lnTo>
                  <a:pt x="18288000" y="0"/>
                </a:lnTo>
                <a:lnTo>
                  <a:pt x="18288000" y="4053611"/>
                </a:lnTo>
                <a:lnTo>
                  <a:pt x="0" y="4053611"/>
                </a:lnTo>
                <a:lnTo>
                  <a:pt x="0" y="0"/>
                </a:lnTo>
                <a:close/>
              </a:path>
            </a:pathLst>
          </a:custGeom>
          <a:blipFill rotWithShape="1">
            <a:blip r:embed="rId7">
              <a:alphaModFix/>
            </a:blip>
            <a:stretch>
              <a:fillRect t="-31582" b="-31582"/>
            </a:stretch>
          </a:blipFill>
          <a:ln>
            <a:noFill/>
          </a:ln>
        </p:spPr>
        <p:txBody>
          <a:bodyPr/>
          <a:lstStyle/>
          <a:p>
            <a:endParaRPr lang="en-CA"/>
          </a:p>
        </p:txBody>
      </p:sp>
      <p:sp>
        <p:nvSpPr>
          <p:cNvPr id="168" name="Google Shape;168;p6"/>
          <p:cNvSpPr txBox="1"/>
          <p:nvPr/>
        </p:nvSpPr>
        <p:spPr>
          <a:xfrm>
            <a:off x="4077615" y="596078"/>
            <a:ext cx="11193600" cy="1539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Bible Reference</a:t>
            </a:r>
            <a:endParaRPr b="1">
              <a:latin typeface="Lora"/>
              <a:ea typeface="Lora"/>
              <a:cs typeface="Lora"/>
              <a:sym typeface="Lora"/>
            </a:endParaRPr>
          </a:p>
        </p:txBody>
      </p:sp>
      <p:sp>
        <p:nvSpPr>
          <p:cNvPr id="169" name="Google Shape;169;p6"/>
          <p:cNvSpPr txBox="1"/>
          <p:nvPr/>
        </p:nvSpPr>
        <p:spPr>
          <a:xfrm>
            <a:off x="5479604" y="3419792"/>
            <a:ext cx="12254221" cy="2471166"/>
          </a:xfrm>
          <a:prstGeom prst="rect">
            <a:avLst/>
          </a:prstGeom>
          <a:noFill/>
          <a:ln>
            <a:noFill/>
          </a:ln>
        </p:spPr>
        <p:txBody>
          <a:bodyPr spcFirstLastPara="1" wrap="square" lIns="0" tIns="0" rIns="0" bIns="0" anchor="t" anchorCtr="0">
            <a:spAutoFit/>
          </a:bodyPr>
          <a:lstStyle/>
          <a:p>
            <a:pPr marL="0" marR="0" lvl="0" indent="0" algn="ctr" rtl="0">
              <a:lnSpc>
                <a:spcPct val="177000"/>
              </a:lnSpc>
              <a:spcBef>
                <a:spcPts val="0"/>
              </a:spcBef>
              <a:spcAft>
                <a:spcPts val="0"/>
              </a:spcAft>
              <a:buNone/>
            </a:pPr>
            <a:r>
              <a:rPr lang="en-US" sz="5600" b="0" i="0" u="none" strike="noStrike" cap="none">
                <a:solidFill>
                  <a:srgbClr val="000000"/>
                </a:solidFill>
                <a:latin typeface="Poppins"/>
                <a:ea typeface="Poppins"/>
                <a:cs typeface="Poppins"/>
                <a:sym typeface="Poppins"/>
              </a:rPr>
              <a:t>Jesus turns water into wine</a:t>
            </a:r>
            <a:endParaRPr/>
          </a:p>
          <a:p>
            <a:pPr marL="0" marR="0" lvl="0" indent="0" algn="ctr" rtl="0">
              <a:lnSpc>
                <a:spcPct val="177000"/>
              </a:lnSpc>
              <a:spcBef>
                <a:spcPts val="0"/>
              </a:spcBef>
              <a:spcAft>
                <a:spcPts val="0"/>
              </a:spcAft>
              <a:buNone/>
            </a:pPr>
            <a:endParaRPr sz="5600" b="0" i="0" u="none" strike="noStrike" cap="none">
              <a:solidFill>
                <a:srgbClr val="000000"/>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175" name="Google Shape;175;p7"/>
          <p:cNvGrpSpPr/>
          <p:nvPr/>
        </p:nvGrpSpPr>
        <p:grpSpPr>
          <a:xfrm>
            <a:off x="10153910" y="1436924"/>
            <a:ext cx="6867519" cy="6877305"/>
            <a:chOff x="0" y="-38100"/>
            <a:chExt cx="1689752" cy="1692160"/>
          </a:xfrm>
        </p:grpSpPr>
        <p:sp>
          <p:nvSpPr>
            <p:cNvPr id="176" name="Google Shape;176;p7"/>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F1E9E3"/>
              </a:solidFill>
              <a:prstDash val="solid"/>
              <a:miter lim="8000"/>
              <a:headEnd type="none" w="sm" len="sm"/>
              <a:tailEnd type="none" w="sm" len="sm"/>
            </a:ln>
          </p:spPr>
          <p:txBody>
            <a:bodyPr/>
            <a:lstStyle/>
            <a:p>
              <a:endParaRPr lang="en-CA"/>
            </a:p>
          </p:txBody>
        </p:sp>
        <p:sp>
          <p:nvSpPr>
            <p:cNvPr id="177" name="Google Shape;177;p7"/>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8" name="Google Shape;178;p7"/>
          <p:cNvSpPr/>
          <p:nvPr/>
        </p:nvSpPr>
        <p:spPr>
          <a:xfrm>
            <a:off x="7274750" y="7600679"/>
            <a:ext cx="4080399" cy="2784873"/>
          </a:xfrm>
          <a:custGeom>
            <a:avLst/>
            <a:gdLst/>
            <a:ahLst/>
            <a:cxnLst/>
            <a:rect l="l" t="t" r="r" b="b"/>
            <a:pathLst>
              <a:path w="4080399" h="2784873" extrusionOk="0">
                <a:moveTo>
                  <a:pt x="0" y="0"/>
                </a:moveTo>
                <a:lnTo>
                  <a:pt x="4080400" y="0"/>
                </a:lnTo>
                <a:lnTo>
                  <a:pt x="4080400" y="2784873"/>
                </a:lnTo>
                <a:lnTo>
                  <a:pt x="0" y="2784873"/>
                </a:lnTo>
                <a:lnTo>
                  <a:pt x="0" y="0"/>
                </a:lnTo>
                <a:close/>
              </a:path>
            </a:pathLst>
          </a:custGeom>
          <a:blipFill rotWithShape="1">
            <a:blip r:embed="rId4">
              <a:alphaModFix/>
            </a:blip>
            <a:stretch>
              <a:fillRect/>
            </a:stretch>
          </a:blipFill>
          <a:ln>
            <a:noFill/>
          </a:ln>
        </p:spPr>
        <p:txBody>
          <a:bodyPr/>
          <a:lstStyle/>
          <a:p>
            <a:endParaRPr lang="en-CA"/>
          </a:p>
        </p:txBody>
      </p:sp>
      <p:sp>
        <p:nvSpPr>
          <p:cNvPr id="179" name="Google Shape;179;p7"/>
          <p:cNvSpPr/>
          <p:nvPr/>
        </p:nvSpPr>
        <p:spPr>
          <a:xfrm>
            <a:off x="15816244" y="7600663"/>
            <a:ext cx="749536" cy="952066"/>
          </a:xfrm>
          <a:custGeom>
            <a:avLst/>
            <a:gdLst/>
            <a:ahLst/>
            <a:cxnLst/>
            <a:rect l="l" t="t" r="r" b="b"/>
            <a:pathLst>
              <a:path w="749536" h="952066" extrusionOk="0">
                <a:moveTo>
                  <a:pt x="0" y="0"/>
                </a:moveTo>
                <a:lnTo>
                  <a:pt x="749536" y="0"/>
                </a:lnTo>
                <a:lnTo>
                  <a:pt x="749536" y="952066"/>
                </a:lnTo>
                <a:lnTo>
                  <a:pt x="0" y="952066"/>
                </a:lnTo>
                <a:lnTo>
                  <a:pt x="0" y="0"/>
                </a:lnTo>
                <a:close/>
              </a:path>
            </a:pathLst>
          </a:custGeom>
          <a:blipFill rotWithShape="1">
            <a:blip r:embed="rId5">
              <a:alphaModFix/>
            </a:blip>
            <a:stretch>
              <a:fillRect/>
            </a:stretch>
          </a:blipFill>
          <a:ln>
            <a:noFill/>
          </a:ln>
        </p:spPr>
        <p:txBody>
          <a:bodyPr/>
          <a:lstStyle/>
          <a:p>
            <a:endParaRPr lang="en-CA"/>
          </a:p>
        </p:txBody>
      </p:sp>
      <p:sp>
        <p:nvSpPr>
          <p:cNvPr id="180" name="Google Shape;180;p7"/>
          <p:cNvSpPr/>
          <p:nvPr/>
        </p:nvSpPr>
        <p:spPr>
          <a:xfrm>
            <a:off x="16321892" y="8426142"/>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5">
              <a:alphaModFix/>
            </a:blip>
            <a:stretch>
              <a:fillRect/>
            </a:stretch>
          </a:blipFill>
          <a:ln>
            <a:noFill/>
          </a:ln>
        </p:spPr>
        <p:txBody>
          <a:bodyPr/>
          <a:lstStyle/>
          <a:p>
            <a:endParaRPr lang="en-CA"/>
          </a:p>
        </p:txBody>
      </p:sp>
      <p:sp>
        <p:nvSpPr>
          <p:cNvPr id="181" name="Google Shape;181;p7"/>
          <p:cNvSpPr/>
          <p:nvPr/>
        </p:nvSpPr>
        <p:spPr>
          <a:xfrm>
            <a:off x="9421511" y="1072946"/>
            <a:ext cx="2334490" cy="1625654"/>
          </a:xfrm>
          <a:custGeom>
            <a:avLst/>
            <a:gdLst/>
            <a:ahLst/>
            <a:cxnLst/>
            <a:rect l="l" t="t" r="r" b="b"/>
            <a:pathLst>
              <a:path w="2334490" h="1625654" extrusionOk="0">
                <a:moveTo>
                  <a:pt x="0" y="0"/>
                </a:moveTo>
                <a:lnTo>
                  <a:pt x="2334490" y="0"/>
                </a:lnTo>
                <a:lnTo>
                  <a:pt x="2334490" y="1625654"/>
                </a:lnTo>
                <a:lnTo>
                  <a:pt x="0" y="1625654"/>
                </a:lnTo>
                <a:lnTo>
                  <a:pt x="0" y="0"/>
                </a:lnTo>
                <a:close/>
              </a:path>
            </a:pathLst>
          </a:custGeom>
          <a:blipFill rotWithShape="1">
            <a:blip r:embed="rId6">
              <a:alphaModFix/>
            </a:blip>
            <a:stretch>
              <a:fillRect/>
            </a:stretch>
          </a:blipFill>
          <a:ln>
            <a:noFill/>
          </a:ln>
        </p:spPr>
        <p:txBody>
          <a:bodyPr/>
          <a:lstStyle/>
          <a:p>
            <a:endParaRPr lang="en-CA"/>
          </a:p>
        </p:txBody>
      </p:sp>
      <p:sp>
        <p:nvSpPr>
          <p:cNvPr id="182" name="Google Shape;182;p7"/>
          <p:cNvSpPr/>
          <p:nvPr/>
        </p:nvSpPr>
        <p:spPr>
          <a:xfrm>
            <a:off x="11756001" y="2196431"/>
            <a:ext cx="5039556" cy="5039556"/>
          </a:xfrm>
          <a:custGeom>
            <a:avLst/>
            <a:gdLst/>
            <a:ahLst/>
            <a:cxnLst/>
            <a:rect l="l" t="t" r="r" b="b"/>
            <a:pathLst>
              <a:path w="5039556" h="5039556" extrusionOk="0">
                <a:moveTo>
                  <a:pt x="0" y="0"/>
                </a:moveTo>
                <a:lnTo>
                  <a:pt x="5039556" y="0"/>
                </a:lnTo>
                <a:lnTo>
                  <a:pt x="5039556" y="5039556"/>
                </a:lnTo>
                <a:lnTo>
                  <a:pt x="0" y="5039556"/>
                </a:lnTo>
                <a:lnTo>
                  <a:pt x="0" y="0"/>
                </a:lnTo>
                <a:close/>
              </a:path>
            </a:pathLst>
          </a:custGeom>
          <a:blipFill rotWithShape="1">
            <a:blip r:embed="rId7">
              <a:alphaModFix/>
            </a:blip>
            <a:stretch>
              <a:fillRect/>
            </a:stretch>
          </a:blipFill>
          <a:ln>
            <a:noFill/>
          </a:ln>
        </p:spPr>
        <p:txBody>
          <a:bodyPr/>
          <a:lstStyle/>
          <a:p>
            <a:endParaRPr lang="en-CA"/>
          </a:p>
        </p:txBody>
      </p:sp>
      <p:sp>
        <p:nvSpPr>
          <p:cNvPr id="183" name="Google Shape;183;p7"/>
          <p:cNvSpPr txBox="1"/>
          <p:nvPr/>
        </p:nvSpPr>
        <p:spPr>
          <a:xfrm>
            <a:off x="1506841" y="900280"/>
            <a:ext cx="7736100" cy="18471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12000" b="1" i="0" u="none" strike="noStrike" cap="none">
                <a:solidFill>
                  <a:srgbClr val="000000"/>
                </a:solidFill>
                <a:latin typeface="Lora"/>
                <a:ea typeface="Lora"/>
                <a:cs typeface="Lora"/>
                <a:sym typeface="Lora"/>
              </a:rPr>
              <a:t>Point 1</a:t>
            </a:r>
            <a:endParaRPr b="1">
              <a:latin typeface="Lora"/>
              <a:ea typeface="Lora"/>
              <a:cs typeface="Lora"/>
              <a:sym typeface="Lora"/>
            </a:endParaRPr>
          </a:p>
        </p:txBody>
      </p:sp>
      <p:sp>
        <p:nvSpPr>
          <p:cNvPr id="184" name="Google Shape;184;p7"/>
          <p:cNvSpPr txBox="1"/>
          <p:nvPr/>
        </p:nvSpPr>
        <p:spPr>
          <a:xfrm>
            <a:off x="2260662" y="4432502"/>
            <a:ext cx="6539400" cy="2438100"/>
          </a:xfrm>
          <a:prstGeom prst="rect">
            <a:avLst/>
          </a:prstGeom>
          <a:noFill/>
          <a:ln>
            <a:noFill/>
          </a:ln>
        </p:spPr>
        <p:txBody>
          <a:bodyPr spcFirstLastPara="1" wrap="square" lIns="0" tIns="0" rIns="0" bIns="0" anchor="t" anchorCtr="0">
            <a:spAutoFit/>
          </a:bodyPr>
          <a:lstStyle/>
          <a:p>
            <a:pPr marL="0" marR="0" lvl="0" indent="0" algn="ctr" rtl="0">
              <a:lnSpc>
                <a:spcPct val="164007"/>
              </a:lnSpc>
              <a:spcBef>
                <a:spcPts val="0"/>
              </a:spcBef>
              <a:spcAft>
                <a:spcPts val="0"/>
              </a:spcAft>
              <a:buNone/>
            </a:pPr>
            <a:r>
              <a:rPr lang="en-US" sz="6000" b="0" i="0" u="none" strike="noStrike" cap="none">
                <a:solidFill>
                  <a:srgbClr val="000000"/>
                </a:solidFill>
                <a:latin typeface="Poppins"/>
                <a:ea typeface="Poppins"/>
                <a:cs typeface="Poppins"/>
                <a:sym typeface="Poppins"/>
              </a:rPr>
              <a:t>We all have needs</a:t>
            </a:r>
            <a:endParaRPr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grpSp>
        <p:nvGrpSpPr>
          <p:cNvPr id="190" name="Google Shape;190;p8"/>
          <p:cNvGrpSpPr/>
          <p:nvPr/>
        </p:nvGrpSpPr>
        <p:grpSpPr>
          <a:xfrm>
            <a:off x="10153910" y="1370249"/>
            <a:ext cx="6867519" cy="6877305"/>
            <a:chOff x="0" y="-38100"/>
            <a:chExt cx="1689752" cy="1692160"/>
          </a:xfrm>
        </p:grpSpPr>
        <p:sp>
          <p:nvSpPr>
            <p:cNvPr id="191" name="Google Shape;191;p8"/>
            <p:cNvSpPr/>
            <p:nvPr/>
          </p:nvSpPr>
          <p:spPr>
            <a:xfrm>
              <a:off x="0" y="0"/>
              <a:ext cx="1689752" cy="1654060"/>
            </a:xfrm>
            <a:custGeom>
              <a:avLst/>
              <a:gdLst/>
              <a:ahLst/>
              <a:cxnLst/>
              <a:rect l="l" t="t" r="r" b="b"/>
              <a:pathLst>
                <a:path w="1689752" h="1654060" extrusionOk="0">
                  <a:moveTo>
                    <a:pt x="0" y="0"/>
                  </a:moveTo>
                  <a:lnTo>
                    <a:pt x="1689752" y="0"/>
                  </a:lnTo>
                  <a:lnTo>
                    <a:pt x="1689752" y="1654060"/>
                  </a:lnTo>
                  <a:lnTo>
                    <a:pt x="0" y="1654060"/>
                  </a:lnTo>
                  <a:close/>
                </a:path>
              </a:pathLst>
            </a:custGeom>
            <a:solidFill>
              <a:srgbClr val="000000">
                <a:alpha val="0"/>
              </a:srgbClr>
            </a:solidFill>
            <a:ln w="19050" cap="sq" cmpd="sng">
              <a:solidFill>
                <a:srgbClr val="000000"/>
              </a:solidFill>
              <a:prstDash val="solid"/>
              <a:miter lim="8000"/>
              <a:headEnd type="none" w="sm" len="sm"/>
              <a:tailEnd type="none" w="sm" len="sm"/>
            </a:ln>
          </p:spPr>
          <p:txBody>
            <a:bodyPr/>
            <a:lstStyle/>
            <a:p>
              <a:endParaRPr lang="en-CA"/>
            </a:p>
          </p:txBody>
        </p:sp>
        <p:sp>
          <p:nvSpPr>
            <p:cNvPr id="192" name="Google Shape;192;p8"/>
            <p:cNvSpPr txBox="1"/>
            <p:nvPr/>
          </p:nvSpPr>
          <p:spPr>
            <a:xfrm>
              <a:off x="0" y="-38100"/>
              <a:ext cx="1689752" cy="169216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3" name="Google Shape;193;p8"/>
          <p:cNvSpPr/>
          <p:nvPr/>
        </p:nvSpPr>
        <p:spPr>
          <a:xfrm>
            <a:off x="-731453" y="8805889"/>
            <a:ext cx="19750906" cy="7143244"/>
          </a:xfrm>
          <a:custGeom>
            <a:avLst/>
            <a:gdLst/>
            <a:ahLst/>
            <a:cxnLst/>
            <a:rect l="l" t="t" r="r" b="b"/>
            <a:pathLst>
              <a:path w="19750906" h="7143244" extrusionOk="0">
                <a:moveTo>
                  <a:pt x="0" y="0"/>
                </a:moveTo>
                <a:lnTo>
                  <a:pt x="19750906" y="0"/>
                </a:lnTo>
                <a:lnTo>
                  <a:pt x="19750906" y="7143244"/>
                </a:lnTo>
                <a:lnTo>
                  <a:pt x="0" y="7143244"/>
                </a:lnTo>
                <a:lnTo>
                  <a:pt x="0" y="0"/>
                </a:lnTo>
                <a:close/>
              </a:path>
            </a:pathLst>
          </a:custGeom>
          <a:blipFill rotWithShape="1">
            <a:blip r:embed="rId4">
              <a:alphaModFix/>
            </a:blip>
            <a:stretch>
              <a:fillRect/>
            </a:stretch>
          </a:blipFill>
          <a:ln>
            <a:noFill/>
          </a:ln>
        </p:spPr>
        <p:txBody>
          <a:bodyPr/>
          <a:lstStyle/>
          <a:p>
            <a:endParaRPr lang="en-CA"/>
          </a:p>
        </p:txBody>
      </p:sp>
      <p:sp>
        <p:nvSpPr>
          <p:cNvPr id="194" name="Google Shape;194;p8"/>
          <p:cNvSpPr/>
          <p:nvPr/>
        </p:nvSpPr>
        <p:spPr>
          <a:xfrm>
            <a:off x="1576762" y="828716"/>
            <a:ext cx="749536" cy="952066"/>
          </a:xfrm>
          <a:custGeom>
            <a:avLst/>
            <a:gdLst/>
            <a:ahLst/>
            <a:cxnLst/>
            <a:rect l="l" t="t" r="r" b="b"/>
            <a:pathLst>
              <a:path w="749536" h="952066" extrusionOk="0">
                <a:moveTo>
                  <a:pt x="0" y="0"/>
                </a:moveTo>
                <a:lnTo>
                  <a:pt x="749535" y="0"/>
                </a:lnTo>
                <a:lnTo>
                  <a:pt x="749535" y="952066"/>
                </a:lnTo>
                <a:lnTo>
                  <a:pt x="0" y="952066"/>
                </a:lnTo>
                <a:lnTo>
                  <a:pt x="0" y="0"/>
                </a:lnTo>
                <a:close/>
              </a:path>
            </a:pathLst>
          </a:custGeom>
          <a:blipFill rotWithShape="1">
            <a:blip r:embed="rId5">
              <a:alphaModFix/>
            </a:blip>
            <a:stretch>
              <a:fillRect/>
            </a:stretch>
          </a:blipFill>
          <a:ln>
            <a:noFill/>
          </a:ln>
        </p:spPr>
        <p:txBody>
          <a:bodyPr/>
          <a:lstStyle/>
          <a:p>
            <a:endParaRPr lang="en-CA"/>
          </a:p>
        </p:txBody>
      </p:sp>
      <p:sp>
        <p:nvSpPr>
          <p:cNvPr id="195" name="Google Shape;195;p8"/>
          <p:cNvSpPr/>
          <p:nvPr/>
        </p:nvSpPr>
        <p:spPr>
          <a:xfrm>
            <a:off x="2082410" y="1654195"/>
            <a:ext cx="473665" cy="601653"/>
          </a:xfrm>
          <a:custGeom>
            <a:avLst/>
            <a:gdLst/>
            <a:ahLst/>
            <a:cxnLst/>
            <a:rect l="l" t="t" r="r" b="b"/>
            <a:pathLst>
              <a:path w="473665" h="601653" extrusionOk="0">
                <a:moveTo>
                  <a:pt x="0" y="0"/>
                </a:moveTo>
                <a:lnTo>
                  <a:pt x="473665" y="0"/>
                </a:lnTo>
                <a:lnTo>
                  <a:pt x="473665" y="601653"/>
                </a:lnTo>
                <a:lnTo>
                  <a:pt x="0" y="601653"/>
                </a:lnTo>
                <a:lnTo>
                  <a:pt x="0" y="0"/>
                </a:lnTo>
                <a:close/>
              </a:path>
            </a:pathLst>
          </a:custGeom>
          <a:blipFill rotWithShape="1">
            <a:blip r:embed="rId5">
              <a:alphaModFix/>
            </a:blip>
            <a:stretch>
              <a:fillRect/>
            </a:stretch>
          </a:blipFill>
          <a:ln>
            <a:noFill/>
          </a:ln>
        </p:spPr>
        <p:txBody>
          <a:bodyPr/>
          <a:lstStyle/>
          <a:p>
            <a:endParaRPr lang="en-CA"/>
          </a:p>
        </p:txBody>
      </p:sp>
      <p:sp>
        <p:nvSpPr>
          <p:cNvPr id="196" name="Google Shape;196;p8"/>
          <p:cNvSpPr/>
          <p:nvPr/>
        </p:nvSpPr>
        <p:spPr>
          <a:xfrm>
            <a:off x="9611328" y="6459394"/>
            <a:ext cx="2334490" cy="1625654"/>
          </a:xfrm>
          <a:custGeom>
            <a:avLst/>
            <a:gdLst/>
            <a:ahLst/>
            <a:cxnLst/>
            <a:rect l="l" t="t" r="r" b="b"/>
            <a:pathLst>
              <a:path w="2334490" h="1625654" extrusionOk="0">
                <a:moveTo>
                  <a:pt x="0" y="0"/>
                </a:moveTo>
                <a:lnTo>
                  <a:pt x="2334489" y="0"/>
                </a:lnTo>
                <a:lnTo>
                  <a:pt x="2334489" y="1625654"/>
                </a:lnTo>
                <a:lnTo>
                  <a:pt x="0" y="1625654"/>
                </a:lnTo>
                <a:lnTo>
                  <a:pt x="0" y="0"/>
                </a:lnTo>
                <a:close/>
              </a:path>
            </a:pathLst>
          </a:custGeom>
          <a:blipFill rotWithShape="1">
            <a:blip r:embed="rId6">
              <a:alphaModFix/>
            </a:blip>
            <a:stretch>
              <a:fillRect/>
            </a:stretch>
          </a:blipFill>
          <a:ln>
            <a:noFill/>
          </a:ln>
        </p:spPr>
        <p:txBody>
          <a:bodyPr/>
          <a:lstStyle/>
          <a:p>
            <a:endParaRPr lang="en-CA"/>
          </a:p>
        </p:txBody>
      </p:sp>
      <p:sp>
        <p:nvSpPr>
          <p:cNvPr id="197" name="Google Shape;197;p8"/>
          <p:cNvSpPr/>
          <p:nvPr/>
        </p:nvSpPr>
        <p:spPr>
          <a:xfrm>
            <a:off x="11527694" y="2497017"/>
            <a:ext cx="4781181" cy="4775204"/>
          </a:xfrm>
          <a:custGeom>
            <a:avLst/>
            <a:gdLst/>
            <a:ahLst/>
            <a:cxnLst/>
            <a:rect l="l" t="t" r="r" b="b"/>
            <a:pathLst>
              <a:path w="4781181" h="4775204" extrusionOk="0">
                <a:moveTo>
                  <a:pt x="0" y="0"/>
                </a:moveTo>
                <a:lnTo>
                  <a:pt x="4781181" y="0"/>
                </a:lnTo>
                <a:lnTo>
                  <a:pt x="4781181" y="4775204"/>
                </a:lnTo>
                <a:lnTo>
                  <a:pt x="0" y="4775204"/>
                </a:lnTo>
                <a:lnTo>
                  <a:pt x="0" y="0"/>
                </a:lnTo>
                <a:close/>
              </a:path>
            </a:pathLst>
          </a:custGeom>
          <a:blipFill rotWithShape="1">
            <a:blip r:embed="rId7">
              <a:alphaModFix/>
            </a:blip>
            <a:stretch>
              <a:fillRect/>
            </a:stretch>
          </a:blipFill>
          <a:ln>
            <a:noFill/>
          </a:ln>
        </p:spPr>
        <p:txBody>
          <a:bodyPr/>
          <a:lstStyle/>
          <a:p>
            <a:endParaRPr lang="en-CA"/>
          </a:p>
        </p:txBody>
      </p:sp>
      <p:sp>
        <p:nvSpPr>
          <p:cNvPr id="198" name="Google Shape;198;p8"/>
          <p:cNvSpPr txBox="1"/>
          <p:nvPr/>
        </p:nvSpPr>
        <p:spPr>
          <a:xfrm>
            <a:off x="2462487" y="241771"/>
            <a:ext cx="8802900" cy="1539000"/>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a:solidFill>
                  <a:srgbClr val="000000"/>
                </a:solidFill>
                <a:latin typeface="Lora"/>
                <a:ea typeface="Lora"/>
                <a:cs typeface="Lora"/>
                <a:sym typeface="Lora"/>
              </a:rPr>
              <a:t>Limbo</a:t>
            </a:r>
            <a:endParaRPr b="1">
              <a:latin typeface="Lora"/>
              <a:ea typeface="Lora"/>
              <a:cs typeface="Lora"/>
              <a:sym typeface="Lora"/>
            </a:endParaRPr>
          </a:p>
        </p:txBody>
      </p:sp>
      <p:sp>
        <p:nvSpPr>
          <p:cNvPr id="199" name="Google Shape;199;p8"/>
          <p:cNvSpPr txBox="1"/>
          <p:nvPr/>
        </p:nvSpPr>
        <p:spPr>
          <a:xfrm>
            <a:off x="2556075" y="1780770"/>
            <a:ext cx="7055400" cy="7936200"/>
          </a:xfrm>
          <a:prstGeom prst="rect">
            <a:avLst/>
          </a:prstGeom>
          <a:noFill/>
          <a:ln>
            <a:noFill/>
          </a:ln>
        </p:spPr>
        <p:txBody>
          <a:bodyPr spcFirstLastPara="1" wrap="square" lIns="0" tIns="0" rIns="0" bIns="0" anchor="t" anchorCtr="0">
            <a:spAutoFit/>
          </a:bodyPr>
          <a:lstStyle/>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We'll start our point with a game of Limbo! It's a really simple game. We'll have two people holding a stick, and we'll all take turns walking under the stick.</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The tricky part is, the stick will keep getting lower, so, you'll need to walk lower.</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The way to walk lower is to bend your knees and lean back.</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You can't touch the floor with your hands. If you touch the floor with your hands, or if you fall, you're out, and you can stand to the side and watch your friends to see how low they can go.</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Teacher: do a demonstration with two volunteers to the side holding the stick.</a:t>
            </a:r>
            <a:endParaRPr/>
          </a:p>
          <a:p>
            <a:pPr marL="431804" marR="0" lvl="1" indent="-215902" algn="l" rtl="0">
              <a:lnSpc>
                <a:spcPct val="177000"/>
              </a:lnSpc>
              <a:spcBef>
                <a:spcPts val="0"/>
              </a:spcBef>
              <a:spcAft>
                <a:spcPts val="0"/>
              </a:spcAft>
              <a:buClr>
                <a:srgbClr val="000000"/>
              </a:buClr>
              <a:buSzPts val="2000"/>
              <a:buFont typeface="Arial"/>
              <a:buChar char="•"/>
            </a:pPr>
            <a:r>
              <a:rPr lang="en-US" sz="2000" b="0" i="0" u="none" strike="noStrike" cap="none">
                <a:solidFill>
                  <a:srgbClr val="000000"/>
                </a:solidFill>
                <a:latin typeface="Poppins"/>
                <a:ea typeface="Poppins"/>
                <a:cs typeface="Poppins"/>
                <a:sym typeface="Poppins"/>
              </a:rPr>
              <a:t>Let's all form a line, and let's give it a try!</a:t>
            </a:r>
            <a:endParaRPr/>
          </a:p>
          <a:p>
            <a:pPr marL="0" marR="0" lvl="0" indent="0" algn="l"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60000"/>
            </a:blip>
            <a:stretch>
              <a:fillRect t="-20814" r="-3048" b="-20006"/>
            </a:stretch>
          </a:blipFill>
          <a:ln>
            <a:noFill/>
          </a:ln>
        </p:spPr>
        <p:txBody>
          <a:bodyPr/>
          <a:lstStyle/>
          <a:p>
            <a:endParaRPr lang="en-CA"/>
          </a:p>
        </p:txBody>
      </p:sp>
      <p:cxnSp>
        <p:nvCxnSpPr>
          <p:cNvPr id="205" name="Google Shape;205;p9"/>
          <p:cNvCxnSpPr/>
          <p:nvPr/>
        </p:nvCxnSpPr>
        <p:spPr>
          <a:xfrm>
            <a:off x="-2301195" y="6639318"/>
            <a:ext cx="22890391" cy="0"/>
          </a:xfrm>
          <a:prstGeom prst="straightConnector1">
            <a:avLst/>
          </a:prstGeom>
          <a:noFill/>
          <a:ln w="19050" cap="flat" cmpd="sng">
            <a:solidFill>
              <a:srgbClr val="F1E9E3"/>
            </a:solidFill>
            <a:prstDash val="solid"/>
            <a:round/>
            <a:headEnd type="none" w="sm" len="sm"/>
            <a:tailEnd type="none" w="sm" len="sm"/>
          </a:ln>
        </p:spPr>
      </p:cxnSp>
      <p:sp>
        <p:nvSpPr>
          <p:cNvPr id="206" name="Google Shape;206;p9"/>
          <p:cNvSpPr/>
          <p:nvPr/>
        </p:nvSpPr>
        <p:spPr>
          <a:xfrm rot="2225019">
            <a:off x="1139865" y="6203530"/>
            <a:ext cx="945645" cy="890626"/>
          </a:xfrm>
          <a:custGeom>
            <a:avLst/>
            <a:gdLst/>
            <a:ahLst/>
            <a:cxnLst/>
            <a:rect l="l" t="t" r="r" b="b"/>
            <a:pathLst>
              <a:path w="945645" h="890626" extrusionOk="0">
                <a:moveTo>
                  <a:pt x="0" y="0"/>
                </a:moveTo>
                <a:lnTo>
                  <a:pt x="945645" y="0"/>
                </a:lnTo>
                <a:lnTo>
                  <a:pt x="945645" y="890626"/>
                </a:lnTo>
                <a:lnTo>
                  <a:pt x="0" y="890626"/>
                </a:lnTo>
                <a:lnTo>
                  <a:pt x="0" y="0"/>
                </a:lnTo>
                <a:close/>
              </a:path>
            </a:pathLst>
          </a:custGeom>
          <a:blipFill rotWithShape="1">
            <a:blip r:embed="rId4">
              <a:alphaModFix/>
            </a:blip>
            <a:stretch>
              <a:fillRect/>
            </a:stretch>
          </a:blipFill>
          <a:ln>
            <a:noFill/>
          </a:ln>
        </p:spPr>
        <p:txBody>
          <a:bodyPr/>
          <a:lstStyle/>
          <a:p>
            <a:endParaRPr lang="en-CA"/>
          </a:p>
        </p:txBody>
      </p:sp>
      <p:sp>
        <p:nvSpPr>
          <p:cNvPr id="207" name="Google Shape;207;p9"/>
          <p:cNvSpPr/>
          <p:nvPr/>
        </p:nvSpPr>
        <p:spPr>
          <a:xfrm>
            <a:off x="15177968" y="2404807"/>
            <a:ext cx="2670523" cy="1542227"/>
          </a:xfrm>
          <a:custGeom>
            <a:avLst/>
            <a:gdLst/>
            <a:ahLst/>
            <a:cxnLst/>
            <a:rect l="l" t="t" r="r" b="b"/>
            <a:pathLst>
              <a:path w="2670523" h="1542227" extrusionOk="0">
                <a:moveTo>
                  <a:pt x="0" y="0"/>
                </a:moveTo>
                <a:lnTo>
                  <a:pt x="2670524" y="0"/>
                </a:lnTo>
                <a:lnTo>
                  <a:pt x="2670524" y="1542227"/>
                </a:lnTo>
                <a:lnTo>
                  <a:pt x="0" y="1542227"/>
                </a:lnTo>
                <a:lnTo>
                  <a:pt x="0" y="0"/>
                </a:lnTo>
                <a:close/>
              </a:path>
            </a:pathLst>
          </a:custGeom>
          <a:blipFill rotWithShape="1">
            <a:blip r:embed="rId5">
              <a:alphaModFix/>
            </a:blip>
            <a:stretch>
              <a:fillRect/>
            </a:stretch>
          </a:blipFill>
          <a:ln>
            <a:noFill/>
          </a:ln>
        </p:spPr>
        <p:txBody>
          <a:bodyPr/>
          <a:lstStyle/>
          <a:p>
            <a:endParaRPr lang="en-CA" dirty="0"/>
          </a:p>
        </p:txBody>
      </p:sp>
      <p:sp>
        <p:nvSpPr>
          <p:cNvPr id="208" name="Google Shape;208;p9"/>
          <p:cNvSpPr/>
          <p:nvPr/>
        </p:nvSpPr>
        <p:spPr>
          <a:xfrm>
            <a:off x="319131" y="6304501"/>
            <a:ext cx="17968869" cy="3038372"/>
          </a:xfrm>
          <a:custGeom>
            <a:avLst/>
            <a:gdLst/>
            <a:ahLst/>
            <a:cxnLst/>
            <a:rect l="l" t="t" r="r" b="b"/>
            <a:pathLst>
              <a:path w="17968869" h="3038372" extrusionOk="0">
                <a:moveTo>
                  <a:pt x="0" y="0"/>
                </a:moveTo>
                <a:lnTo>
                  <a:pt x="17968869" y="0"/>
                </a:lnTo>
                <a:lnTo>
                  <a:pt x="17968869" y="3038372"/>
                </a:lnTo>
                <a:lnTo>
                  <a:pt x="0" y="3038372"/>
                </a:lnTo>
                <a:lnTo>
                  <a:pt x="0" y="0"/>
                </a:lnTo>
                <a:close/>
              </a:path>
            </a:pathLst>
          </a:custGeom>
          <a:blipFill rotWithShape="1">
            <a:blip r:embed="rId6">
              <a:alphaModFix/>
            </a:blip>
            <a:stretch>
              <a:fillRect/>
            </a:stretch>
          </a:blipFill>
          <a:ln>
            <a:noFill/>
          </a:ln>
        </p:spPr>
        <p:txBody>
          <a:bodyPr/>
          <a:lstStyle/>
          <a:p>
            <a:endParaRPr lang="en-CA"/>
          </a:p>
        </p:txBody>
      </p:sp>
      <p:sp>
        <p:nvSpPr>
          <p:cNvPr id="209" name="Google Shape;209;p9"/>
          <p:cNvSpPr/>
          <p:nvPr/>
        </p:nvSpPr>
        <p:spPr>
          <a:xfrm>
            <a:off x="840097" y="513527"/>
            <a:ext cx="3626167" cy="4114800"/>
          </a:xfrm>
          <a:custGeom>
            <a:avLst/>
            <a:gdLst/>
            <a:ahLst/>
            <a:cxnLst/>
            <a:rect l="l" t="t" r="r" b="b"/>
            <a:pathLst>
              <a:path w="3626167" h="4114800" extrusionOk="0">
                <a:moveTo>
                  <a:pt x="0" y="0"/>
                </a:moveTo>
                <a:lnTo>
                  <a:pt x="3626167" y="0"/>
                </a:lnTo>
                <a:lnTo>
                  <a:pt x="3626167" y="4114800"/>
                </a:lnTo>
                <a:lnTo>
                  <a:pt x="0" y="4114800"/>
                </a:lnTo>
                <a:lnTo>
                  <a:pt x="0" y="0"/>
                </a:lnTo>
                <a:close/>
              </a:path>
            </a:pathLst>
          </a:custGeom>
          <a:blipFill rotWithShape="1">
            <a:blip r:embed="rId7">
              <a:alphaModFix/>
            </a:blip>
            <a:stretch>
              <a:fillRect/>
            </a:stretch>
          </a:blipFill>
          <a:ln>
            <a:noFill/>
          </a:ln>
        </p:spPr>
        <p:txBody>
          <a:bodyPr/>
          <a:lstStyle/>
          <a:p>
            <a:endParaRPr lang="en-CA"/>
          </a:p>
        </p:txBody>
      </p:sp>
      <p:sp>
        <p:nvSpPr>
          <p:cNvPr id="211" name="Google Shape;211;p9"/>
          <p:cNvSpPr txBox="1"/>
          <p:nvPr/>
        </p:nvSpPr>
        <p:spPr>
          <a:xfrm>
            <a:off x="3364886" y="3469448"/>
            <a:ext cx="12182410" cy="2674619"/>
          </a:xfrm>
          <a:prstGeom prst="rect">
            <a:avLst/>
          </a:prstGeom>
          <a:noFill/>
          <a:ln>
            <a:noFill/>
          </a:ln>
        </p:spPr>
        <p:txBody>
          <a:bodyPr spcFirstLastPara="1" wrap="square" lIns="0" tIns="0" rIns="0" bIns="0" anchor="t" anchorCtr="0">
            <a:spAutoFit/>
          </a:bodyPr>
          <a:lstStyle/>
          <a:p>
            <a:pPr marL="0" marR="0" lvl="0" indent="0" algn="ctr" rtl="0">
              <a:lnSpc>
                <a:spcPct val="177000"/>
              </a:lnSpc>
              <a:spcBef>
                <a:spcPts val="0"/>
              </a:spcBef>
              <a:spcAft>
                <a:spcPts val="0"/>
              </a:spcAft>
              <a:buNone/>
            </a:pPr>
            <a:r>
              <a:rPr lang="en-US" sz="2000" b="0" i="0" u="none" strike="noStrike" cap="none">
                <a:solidFill>
                  <a:srgbClr val="000000"/>
                </a:solidFill>
                <a:latin typeface="Poppins"/>
                <a:ea typeface="Poppins"/>
                <a:cs typeface="Poppins"/>
                <a:sym typeface="Poppins"/>
              </a:rPr>
              <a:t>Let's gather back into a circle.</a:t>
            </a:r>
            <a:endParaRPr/>
          </a:p>
          <a:p>
            <a:pPr marL="0" marR="0" lvl="0" indent="0" algn="ctr" rtl="0">
              <a:lnSpc>
                <a:spcPct val="177000"/>
              </a:lnSpc>
              <a:spcBef>
                <a:spcPts val="0"/>
              </a:spcBef>
              <a:spcAft>
                <a:spcPts val="0"/>
              </a:spcAft>
              <a:buNone/>
            </a:pPr>
            <a:r>
              <a:rPr lang="en-US" sz="2000" b="0" i="0" u="none" strike="noStrike" cap="none">
                <a:solidFill>
                  <a:srgbClr val="000000"/>
                </a:solidFill>
                <a:latin typeface="Poppins"/>
                <a:ea typeface="Poppins"/>
                <a:cs typeface="Poppins"/>
                <a:sym typeface="Poppins"/>
              </a:rPr>
              <a:t>We played this game because it reminded us we all have a limit.</a:t>
            </a:r>
            <a:endParaRPr/>
          </a:p>
          <a:p>
            <a:pPr marL="0" marR="0" lvl="0" indent="0" algn="ctr" rtl="0">
              <a:lnSpc>
                <a:spcPct val="177000"/>
              </a:lnSpc>
              <a:spcBef>
                <a:spcPts val="0"/>
              </a:spcBef>
              <a:spcAft>
                <a:spcPts val="0"/>
              </a:spcAft>
              <a:buNone/>
            </a:pPr>
            <a:r>
              <a:rPr lang="en-US" sz="2000" b="0" i="0" u="none" strike="noStrike" cap="none">
                <a:solidFill>
                  <a:srgbClr val="000000"/>
                </a:solidFill>
                <a:latin typeface="Poppins"/>
                <a:ea typeface="Poppins"/>
                <a:cs typeface="Poppins"/>
                <a:sym typeface="Poppins"/>
              </a:rPr>
              <a:t>Sooner or later we all face challenges that are too much for us to handle.</a:t>
            </a:r>
            <a:endParaRPr/>
          </a:p>
          <a:p>
            <a:pPr marL="0" marR="0" lvl="0" indent="0" algn="ctr" rtl="0">
              <a:lnSpc>
                <a:spcPct val="177000"/>
              </a:lnSpc>
              <a:spcBef>
                <a:spcPts val="0"/>
              </a:spcBef>
              <a:spcAft>
                <a:spcPts val="0"/>
              </a:spcAft>
              <a:buNone/>
            </a:pPr>
            <a:r>
              <a:rPr lang="en-US" sz="2000" b="0" i="0" u="none" strike="noStrike" cap="none">
                <a:solidFill>
                  <a:srgbClr val="000000"/>
                </a:solidFill>
                <a:latin typeface="Poppins"/>
                <a:ea typeface="Poppins"/>
                <a:cs typeface="Poppins"/>
                <a:sym typeface="Poppins"/>
              </a:rPr>
              <a:t>That's what we see in our Bible story. Let’s read the first part of the story.</a:t>
            </a:r>
            <a:endParaRPr/>
          </a:p>
          <a:p>
            <a:pPr marL="0" marR="0" lvl="0" indent="0" algn="ctr"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a:p>
            <a:pPr marL="0" marR="0" lvl="0" indent="0" algn="ctr" rtl="0">
              <a:lnSpc>
                <a:spcPct val="177000"/>
              </a:lnSpc>
              <a:spcBef>
                <a:spcPts val="0"/>
              </a:spcBef>
              <a:spcAft>
                <a:spcPts val="0"/>
              </a:spcAft>
              <a:buNone/>
            </a:pPr>
            <a:endParaRPr sz="2000" b="0" i="0" u="none" strike="noStrike" cap="none">
              <a:solidFill>
                <a:srgbClr val="000000"/>
              </a:solidFill>
              <a:latin typeface="Poppins"/>
              <a:ea typeface="Poppins"/>
              <a:cs typeface="Poppins"/>
              <a:sym typeface="Poppins"/>
            </a:endParaRPr>
          </a:p>
        </p:txBody>
      </p:sp>
      <p:sp>
        <p:nvSpPr>
          <p:cNvPr id="2" name="Google Shape;120;p3">
            <a:extLst>
              <a:ext uri="{FF2B5EF4-FFF2-40B4-BE49-F238E27FC236}">
                <a16:creationId xmlns:a16="http://schemas.microsoft.com/office/drawing/2014/main" id="{C120F7CA-5D77-FCC6-316A-7A8B15309449}"/>
              </a:ext>
            </a:extLst>
          </p:cNvPr>
          <p:cNvSpPr txBox="1"/>
          <p:nvPr/>
        </p:nvSpPr>
        <p:spPr>
          <a:xfrm>
            <a:off x="2795451" y="862527"/>
            <a:ext cx="15361920" cy="1646476"/>
          </a:xfrm>
          <a:prstGeom prst="rect">
            <a:avLst/>
          </a:prstGeom>
          <a:noFill/>
          <a:ln>
            <a:noFill/>
          </a:ln>
        </p:spPr>
        <p:txBody>
          <a:bodyPr spcFirstLastPara="1" wrap="square" lIns="0" tIns="0" rIns="0" bIns="0" anchor="t" anchorCtr="0">
            <a:spAutoFit/>
          </a:bodyPr>
          <a:lstStyle/>
          <a:p>
            <a:pPr marL="0" marR="0" lvl="0" indent="0" algn="ctr" rtl="0">
              <a:lnSpc>
                <a:spcPct val="107000"/>
              </a:lnSpc>
              <a:spcBef>
                <a:spcPts val="0"/>
              </a:spcBef>
              <a:spcAft>
                <a:spcPts val="0"/>
              </a:spcAft>
              <a:buNone/>
            </a:pPr>
            <a:r>
              <a:rPr lang="en-US" sz="9999" b="1" i="0" u="none" strike="noStrike" cap="none" dirty="0">
                <a:solidFill>
                  <a:srgbClr val="000000"/>
                </a:solidFill>
                <a:latin typeface="Lora"/>
                <a:ea typeface="Lora"/>
                <a:cs typeface="Lora"/>
                <a:sym typeface="Lora"/>
              </a:rPr>
              <a:t>What Can We Learn?</a:t>
            </a:r>
            <a:endParaRPr b="1" dirty="0">
              <a:latin typeface="Lora"/>
              <a:ea typeface="Lora"/>
              <a:cs typeface="Lora"/>
              <a:sym typeface="Lora"/>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1184</Words>
  <Application>Microsoft Office PowerPoint</Application>
  <PresentationFormat>Custom</PresentationFormat>
  <Paragraphs>71</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Poppins</vt:lpstr>
      <vt:lpstr>Arial</vt:lpstr>
      <vt:lpstr>Lora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Enoch Chee</cp:lastModifiedBy>
  <cp:revision>2</cp:revision>
  <dcterms:created xsi:type="dcterms:W3CDTF">2006-08-16T00:00:00Z</dcterms:created>
  <dcterms:modified xsi:type="dcterms:W3CDTF">2025-12-17T16:16:06Z</dcterms:modified>
</cp:coreProperties>
</file>