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22.xml"/>
  <Override ContentType="application/vnd.openxmlformats-officedocument.presentationml.slide+xml" PartName="/ppt/slides/slide23.xml"/>
  <Override ContentType="application/vnd.openxmlformats-officedocument.presentationml.slide+xml" PartName="/ppt/slides/slide24.xml"/>
  <Override ContentType="application/vnd.openxmlformats-officedocument.presentationml.slide+xml" PartName="/ppt/slides/slide25.xml"/>
  <Override ContentType="application/vnd.openxmlformats-officedocument.presentationml.slide+xml" PartName="/ppt/slides/slide26.xml"/>
  <Override ContentType="application/vnd.openxmlformats-officedocument.presentationml.slide+xml" PartName="/ppt/slides/slide27.xml"/>
  <Override ContentType="application/vnd.openxmlformats-officedocument.presentationml.slide+xml" PartName="/ppt/slides/slide28.xml"/>
  <Override ContentType="application/vnd.openxmlformats-officedocument.presentationml.slide+xml" PartName="/ppt/slides/slide29.xml"/>
  <Override ContentType="application/vnd.openxmlformats-officedocument.presentationml.slide+xml" PartName="/ppt/slides/slide30.xml"/>
  <Override ContentType="application/vnd.openxmlformats-officedocument.presentationml.slide+xml" PartName="/ppt/slides/slide31.xml"/>
  <Override ContentType="application/vnd.openxmlformats-officedocument.presentationml.slide+xml" PartName="/ppt/slides/slide32.xml"/>
  <Override ContentType="application/vnd.openxmlformats-officedocument.presentationml.slide+xml" PartName="/ppt/slides/slide33.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Lst>
  <p:sldSz cx="18288000" cy="10287000"/>
  <p:notesSz cx="6858000" cy="9144000"/>
  <p:embeddedFontLst>
    <p:embeddedFont>
      <p:font typeface="Wedges" charset="1" panose="02000500000000000000"/>
      <p:regular r:id="rId39"/>
    </p:embeddedFont>
    <p:embeddedFont>
      <p:font typeface="Canva Sans" charset="1" panose="020B0503030501040103"/>
      <p:regular r:id="rId40"/>
    </p:embeddedFont>
    <p:embeddedFont>
      <p:font typeface="Cooper Hewitt Bold" charset="1" panose="00000000000000000000"/>
      <p:regular r:id="rId41"/>
    </p:embeddedFont>
    <p:embeddedFont>
      <p:font typeface="Canva Sans Bold" charset="1" panose="020B0803030501040103"/>
      <p:regular r:id="rId4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slides/slide16.xml" Type="http://schemas.openxmlformats.org/officeDocument/2006/relationships/slide"/><Relationship Id="rId22" Target="slides/slide17.xml" Type="http://schemas.openxmlformats.org/officeDocument/2006/relationships/slide"/><Relationship Id="rId23" Target="slides/slide18.xml" Type="http://schemas.openxmlformats.org/officeDocument/2006/relationships/slide"/><Relationship Id="rId24" Target="slides/slide19.xml" Type="http://schemas.openxmlformats.org/officeDocument/2006/relationships/slide"/><Relationship Id="rId25" Target="slides/slide20.xml" Type="http://schemas.openxmlformats.org/officeDocument/2006/relationships/slide"/><Relationship Id="rId26" Target="slides/slide21.xml" Type="http://schemas.openxmlformats.org/officeDocument/2006/relationships/slide"/><Relationship Id="rId27" Target="slides/slide22.xml" Type="http://schemas.openxmlformats.org/officeDocument/2006/relationships/slide"/><Relationship Id="rId28" Target="slides/slide23.xml" Type="http://schemas.openxmlformats.org/officeDocument/2006/relationships/slide"/><Relationship Id="rId29" Target="slides/slide24.xml" Type="http://schemas.openxmlformats.org/officeDocument/2006/relationships/slide"/><Relationship Id="rId3" Target="viewProps.xml" Type="http://schemas.openxmlformats.org/officeDocument/2006/relationships/viewProps"/><Relationship Id="rId30" Target="slides/slide25.xml" Type="http://schemas.openxmlformats.org/officeDocument/2006/relationships/slide"/><Relationship Id="rId31" Target="slides/slide26.xml" Type="http://schemas.openxmlformats.org/officeDocument/2006/relationships/slide"/><Relationship Id="rId32" Target="slides/slide27.xml" Type="http://schemas.openxmlformats.org/officeDocument/2006/relationships/slide"/><Relationship Id="rId33" Target="slides/slide28.xml" Type="http://schemas.openxmlformats.org/officeDocument/2006/relationships/slide"/><Relationship Id="rId34" Target="slides/slide29.xml" Type="http://schemas.openxmlformats.org/officeDocument/2006/relationships/slide"/><Relationship Id="rId35" Target="slides/slide30.xml" Type="http://schemas.openxmlformats.org/officeDocument/2006/relationships/slide"/><Relationship Id="rId36" Target="slides/slide31.xml" Type="http://schemas.openxmlformats.org/officeDocument/2006/relationships/slide"/><Relationship Id="rId37" Target="slides/slide32.xml" Type="http://schemas.openxmlformats.org/officeDocument/2006/relationships/slide"/><Relationship Id="rId38" Target="slides/slide33.xml" Type="http://schemas.openxmlformats.org/officeDocument/2006/relationships/slide"/><Relationship Id="rId39" Target="fonts/font39.fntdata" Type="http://schemas.openxmlformats.org/officeDocument/2006/relationships/font"/><Relationship Id="rId4" Target="theme/theme1.xml" Type="http://schemas.openxmlformats.org/officeDocument/2006/relationships/theme"/><Relationship Id="rId40" Target="fonts/font40.fntdata" Type="http://schemas.openxmlformats.org/officeDocument/2006/relationships/font"/><Relationship Id="rId41" Target="fonts/font41.fntdata" Type="http://schemas.openxmlformats.org/officeDocument/2006/relationships/font"/><Relationship Id="rId42" Target="fonts/font42.fntdata" Type="http://schemas.openxmlformats.org/officeDocument/2006/relationships/font"/><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9.png" Type="http://schemas.openxmlformats.org/officeDocument/2006/relationships/image"/><Relationship Id="rId11" Target="../media/image10.svg" Type="http://schemas.openxmlformats.org/officeDocument/2006/relationships/image"/><Relationship Id="rId12" Target="../media/image11.png" Type="http://schemas.openxmlformats.org/officeDocument/2006/relationships/image"/><Relationship Id="rId13" Target="../media/image12.svg" Type="http://schemas.openxmlformats.org/officeDocument/2006/relationships/image"/><Relationship Id="rId14" Target="../media/image13.png" Type="http://schemas.openxmlformats.org/officeDocument/2006/relationships/image"/><Relationship Id="rId15" Target="../media/image14.svg" Type="http://schemas.openxmlformats.org/officeDocument/2006/relationships/image"/><Relationship Id="rId16" Target="../media/image15.png" Type="http://schemas.openxmlformats.org/officeDocument/2006/relationships/image"/><Relationship Id="rId17" Target="../media/image16.svg" Type="http://schemas.openxmlformats.org/officeDocument/2006/relationships/image"/><Relationship Id="rId18" Target="../media/image17.png" Type="http://schemas.openxmlformats.org/officeDocument/2006/relationships/image"/><Relationship Id="rId19" Target="../media/image18.svg" Type="http://schemas.openxmlformats.org/officeDocument/2006/relationships/image"/><Relationship Id="rId2" Target="../media/image1.png" Type="http://schemas.openxmlformats.org/officeDocument/2006/relationships/image"/><Relationship Id="rId20" Target="../media/image19.png" Type="http://schemas.openxmlformats.org/officeDocument/2006/relationships/image"/><Relationship Id="rId21" Target="../media/image20.svg" Type="http://schemas.openxmlformats.org/officeDocument/2006/relationships/image"/><Relationship Id="rId22" Target="../media/image21.png" Type="http://schemas.openxmlformats.org/officeDocument/2006/relationships/image"/><Relationship Id="rId23" Target="../media/image22.svg" Type="http://schemas.openxmlformats.org/officeDocument/2006/relationships/image"/><Relationship Id="rId24" Target="../media/image23.png" Type="http://schemas.openxmlformats.org/officeDocument/2006/relationships/image"/><Relationship Id="rId25" Target="../media/image24.sv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5.png" Type="http://schemas.openxmlformats.org/officeDocument/2006/relationships/image"/><Relationship Id="rId7" Target="../media/image6.svg" Type="http://schemas.openxmlformats.org/officeDocument/2006/relationships/image"/><Relationship Id="rId8" Target="../media/image7.png" Type="http://schemas.openxmlformats.org/officeDocument/2006/relationships/image"/><Relationship Id="rId9" Target="../media/image8.sv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33.png" Type="http://schemas.openxmlformats.org/officeDocument/2006/relationships/image"/><Relationship Id="rId11" Target="../media/image34.svg" Type="http://schemas.openxmlformats.org/officeDocument/2006/relationships/image"/><Relationship Id="rId2" Target="../media/image25.png" Type="http://schemas.openxmlformats.org/officeDocument/2006/relationships/image"/><Relationship Id="rId3" Target="../media/image26.svg" Type="http://schemas.openxmlformats.org/officeDocument/2006/relationships/image"/><Relationship Id="rId4" Target="../media/image27.png" Type="http://schemas.openxmlformats.org/officeDocument/2006/relationships/image"/><Relationship Id="rId5" Target="../media/image28.svg" Type="http://schemas.openxmlformats.org/officeDocument/2006/relationships/image"/><Relationship Id="rId6" Target="../media/image29.png" Type="http://schemas.openxmlformats.org/officeDocument/2006/relationships/image"/><Relationship Id="rId7" Target="../media/image30.svg" Type="http://schemas.openxmlformats.org/officeDocument/2006/relationships/image"/><Relationship Id="rId8" Target="../media/image31.png" Type="http://schemas.openxmlformats.org/officeDocument/2006/relationships/image"/><Relationship Id="rId9" Target="../media/image32.sv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37.png" Type="http://schemas.openxmlformats.org/officeDocument/2006/relationships/image"/><Relationship Id="rId11" Target="../media/image38.svg" Type="http://schemas.openxmlformats.org/officeDocument/2006/relationships/image"/><Relationship Id="rId12" Target="../media/image11.png" Type="http://schemas.openxmlformats.org/officeDocument/2006/relationships/image"/><Relationship Id="rId13" Target="../media/image12.svg" Type="http://schemas.openxmlformats.org/officeDocument/2006/relationships/image"/><Relationship Id="rId14" Target="../media/image13.png" Type="http://schemas.openxmlformats.org/officeDocument/2006/relationships/image"/><Relationship Id="rId15" Target="../media/image14.svg" Type="http://schemas.openxmlformats.org/officeDocument/2006/relationships/image"/><Relationship Id="rId16" Target="../media/image15.png" Type="http://schemas.openxmlformats.org/officeDocument/2006/relationships/image"/><Relationship Id="rId17" Target="../media/image16.svg" Type="http://schemas.openxmlformats.org/officeDocument/2006/relationships/image"/><Relationship Id="rId18" Target="../media/image17.png" Type="http://schemas.openxmlformats.org/officeDocument/2006/relationships/image"/><Relationship Id="rId19" Target="../media/image18.svg" Type="http://schemas.openxmlformats.org/officeDocument/2006/relationships/image"/><Relationship Id="rId2" Target="../media/image1.png" Type="http://schemas.openxmlformats.org/officeDocument/2006/relationships/image"/><Relationship Id="rId20" Target="../media/image21.png" Type="http://schemas.openxmlformats.org/officeDocument/2006/relationships/image"/><Relationship Id="rId21" Target="../media/image22.svg" Type="http://schemas.openxmlformats.org/officeDocument/2006/relationships/image"/><Relationship Id="rId22" Target="../media/image39.png" Type="http://schemas.openxmlformats.org/officeDocument/2006/relationships/image"/><Relationship Id="rId23" Target="../media/image40.sv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5.png" Type="http://schemas.openxmlformats.org/officeDocument/2006/relationships/image"/><Relationship Id="rId7" Target="../media/image6.svg" Type="http://schemas.openxmlformats.org/officeDocument/2006/relationships/image"/><Relationship Id="rId8" Target="../media/image35.png" Type="http://schemas.openxmlformats.org/officeDocument/2006/relationships/image"/><Relationship Id="rId9" Target="../media/image36.sv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1.png" Type="http://schemas.openxmlformats.org/officeDocument/2006/relationships/image"/><Relationship Id="rId3" Target="../media/image42.svg" Type="http://schemas.openxmlformats.org/officeDocument/2006/relationships/image"/><Relationship Id="rId4" Target="../media/image43.png" Type="http://schemas.openxmlformats.org/officeDocument/2006/relationships/image"/><Relationship Id="rId5" Target="../media/image44.sv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51.png" Type="http://schemas.openxmlformats.org/officeDocument/2006/relationships/image"/><Relationship Id="rId11" Target="../media/image52.svg" Type="http://schemas.openxmlformats.org/officeDocument/2006/relationships/image"/><Relationship Id="rId12" Target="../media/image53.png" Type="http://schemas.openxmlformats.org/officeDocument/2006/relationships/image"/><Relationship Id="rId13" Target="../media/image54.svg" Type="http://schemas.openxmlformats.org/officeDocument/2006/relationships/image"/><Relationship Id="rId14" Target="../media/image55.png" Type="http://schemas.openxmlformats.org/officeDocument/2006/relationships/image"/><Relationship Id="rId15" Target="../media/image56.svg" Type="http://schemas.openxmlformats.org/officeDocument/2006/relationships/image"/><Relationship Id="rId2" Target="../media/image1.png" Type="http://schemas.openxmlformats.org/officeDocument/2006/relationships/image"/><Relationship Id="rId3" Target="../media/image2.svg" Type="http://schemas.openxmlformats.org/officeDocument/2006/relationships/image"/><Relationship Id="rId4" Target="../media/image45.png" Type="http://schemas.openxmlformats.org/officeDocument/2006/relationships/image"/><Relationship Id="rId5" Target="../media/image46.svg" Type="http://schemas.openxmlformats.org/officeDocument/2006/relationships/image"/><Relationship Id="rId6" Target="../media/image47.png" Type="http://schemas.openxmlformats.org/officeDocument/2006/relationships/image"/><Relationship Id="rId7" Target="../media/image48.svg" Type="http://schemas.openxmlformats.org/officeDocument/2006/relationships/image"/><Relationship Id="rId8" Target="../media/image49.png" Type="http://schemas.openxmlformats.org/officeDocument/2006/relationships/image"/><Relationship Id="rId9" Target="../media/image50.sv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61.png" Type="http://schemas.openxmlformats.org/officeDocument/2006/relationships/image"/><Relationship Id="rId11" Target="../media/image62.svg" Type="http://schemas.openxmlformats.org/officeDocument/2006/relationships/image"/><Relationship Id="rId12" Target="../media/image63.png" Type="http://schemas.openxmlformats.org/officeDocument/2006/relationships/image"/><Relationship Id="rId13" Target="../media/image64.svg" Type="http://schemas.openxmlformats.org/officeDocument/2006/relationships/image"/><Relationship Id="rId2" Target="../media/image45.png" Type="http://schemas.openxmlformats.org/officeDocument/2006/relationships/image"/><Relationship Id="rId3" Target="../media/image46.svg" Type="http://schemas.openxmlformats.org/officeDocument/2006/relationships/image"/><Relationship Id="rId4" Target="../media/image19.png" Type="http://schemas.openxmlformats.org/officeDocument/2006/relationships/image"/><Relationship Id="rId5" Target="../media/image20.svg" Type="http://schemas.openxmlformats.org/officeDocument/2006/relationships/image"/><Relationship Id="rId6" Target="../media/image57.png" Type="http://schemas.openxmlformats.org/officeDocument/2006/relationships/image"/><Relationship Id="rId7" Target="../media/image58.svg" Type="http://schemas.openxmlformats.org/officeDocument/2006/relationships/image"/><Relationship Id="rId8" Target="../media/image59.png" Type="http://schemas.openxmlformats.org/officeDocument/2006/relationships/image"/><Relationship Id="rId9" Target="../media/image60.sv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5.jpeg" Type="http://schemas.openxmlformats.org/officeDocument/2006/relationships/image"/><Relationship Id="rId3" Target="https://www.youtube.com/watch?v=rts3luHunzM" TargetMode="External" Type="http://schemas.openxmlformats.org/officeDocument/2006/relationships/video"/></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70.png" Type="http://schemas.openxmlformats.org/officeDocument/2006/relationships/image"/><Relationship Id="rId11" Target="../media/image71.svg" Type="http://schemas.openxmlformats.org/officeDocument/2006/relationships/image"/><Relationship Id="rId12" Target="../media/image15.png" Type="http://schemas.openxmlformats.org/officeDocument/2006/relationships/image"/><Relationship Id="rId13" Target="../media/image16.svg" Type="http://schemas.openxmlformats.org/officeDocument/2006/relationships/image"/><Relationship Id="rId14" Target="../media/image17.png" Type="http://schemas.openxmlformats.org/officeDocument/2006/relationships/image"/><Relationship Id="rId15" Target="../media/image18.svg" Type="http://schemas.openxmlformats.org/officeDocument/2006/relationships/image"/><Relationship Id="rId16" Target="../media/image21.png" Type="http://schemas.openxmlformats.org/officeDocument/2006/relationships/image"/><Relationship Id="rId17" Target="../media/image22.svg" Type="http://schemas.openxmlformats.org/officeDocument/2006/relationships/image"/><Relationship Id="rId18" Target="../media/image72.png" Type="http://schemas.openxmlformats.org/officeDocument/2006/relationships/image"/><Relationship Id="rId2" Target="../media/image1.png" Type="http://schemas.openxmlformats.org/officeDocument/2006/relationships/image"/><Relationship Id="rId3" Target="../media/image2.svg" Type="http://schemas.openxmlformats.org/officeDocument/2006/relationships/image"/><Relationship Id="rId4" Target="../media/image66.png" Type="http://schemas.openxmlformats.org/officeDocument/2006/relationships/image"/><Relationship Id="rId5" Target="../media/image67.svg" Type="http://schemas.openxmlformats.org/officeDocument/2006/relationships/image"/><Relationship Id="rId6" Target="../media/image5.png" Type="http://schemas.openxmlformats.org/officeDocument/2006/relationships/image"/><Relationship Id="rId7" Target="../media/image6.svg" Type="http://schemas.openxmlformats.org/officeDocument/2006/relationships/image"/><Relationship Id="rId8" Target="../media/image68.png" Type="http://schemas.openxmlformats.org/officeDocument/2006/relationships/image"/><Relationship Id="rId9" Target="../media/image69.sv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3.png" Type="http://schemas.openxmlformats.org/officeDocument/2006/relationships/image"/><Relationship Id="rId3" Target="../media/image74.svg" Type="http://schemas.openxmlformats.org/officeDocument/2006/relationships/image"/><Relationship Id="rId4" Target="../media/image75.png" Type="http://schemas.openxmlformats.org/officeDocument/2006/relationships/image"/><Relationship Id="rId5" Target="../media/image76.svg" Type="http://schemas.openxmlformats.org/officeDocument/2006/relationships/image"/><Relationship Id="rId6" Target="../media/image77.png" Type="http://schemas.openxmlformats.org/officeDocument/2006/relationships/image"/><Relationship Id="rId7" Target="../media/image78.svg" Type="http://schemas.openxmlformats.org/officeDocument/2006/relationships/image"/><Relationship Id="rId8" Target="../media/image79.png" Type="http://schemas.openxmlformats.org/officeDocument/2006/relationships/image"/><Relationship Id="rId9" Target="../media/image80.pn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81.png" Type="http://schemas.openxmlformats.org/officeDocument/2006/relationships/image"/><Relationship Id="rId3" Target="../media/image82.svg" Type="http://schemas.openxmlformats.org/officeDocument/2006/relationships/image"/><Relationship Id="rId4" Target="../media/image43.png" Type="http://schemas.openxmlformats.org/officeDocument/2006/relationships/image"/><Relationship Id="rId5" Target="../media/image44.svg" Type="http://schemas.openxmlformats.org/officeDocument/2006/relationships/image"/><Relationship Id="rId6" Target="../media/image83.pn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84.png" Type="http://schemas.openxmlformats.org/officeDocument/2006/relationships/image"/><Relationship Id="rId3" Target="../media/image85.pn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1.png" Type="http://schemas.openxmlformats.org/officeDocument/2006/relationships/image"/><Relationship Id="rId11" Target="../media/image22.svg" Type="http://schemas.openxmlformats.org/officeDocument/2006/relationships/image"/><Relationship Id="rId12" Target="../media/image86.png" Type="http://schemas.openxmlformats.org/officeDocument/2006/relationships/image"/><Relationship Id="rId2" Target="../media/image1.png" Type="http://schemas.openxmlformats.org/officeDocument/2006/relationships/image"/><Relationship Id="rId3" Target="../media/image2.svg" Type="http://schemas.openxmlformats.org/officeDocument/2006/relationships/image"/><Relationship Id="rId4" Target="../media/image41.png" Type="http://schemas.openxmlformats.org/officeDocument/2006/relationships/image"/><Relationship Id="rId5" Target="../media/image42.svg" Type="http://schemas.openxmlformats.org/officeDocument/2006/relationships/image"/><Relationship Id="rId6" Target="../media/image23.png" Type="http://schemas.openxmlformats.org/officeDocument/2006/relationships/image"/><Relationship Id="rId7" Target="../media/image24.svg" Type="http://schemas.openxmlformats.org/officeDocument/2006/relationships/image"/><Relationship Id="rId8" Target="../media/image43.png" Type="http://schemas.openxmlformats.org/officeDocument/2006/relationships/image"/><Relationship Id="rId9" Target="../media/image44.sv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1.png" Type="http://schemas.openxmlformats.org/officeDocument/2006/relationships/image"/><Relationship Id="rId11" Target="../media/image22.svg" Type="http://schemas.openxmlformats.org/officeDocument/2006/relationships/image"/><Relationship Id="rId12" Target="../media/image87.png" Type="http://schemas.openxmlformats.org/officeDocument/2006/relationships/image"/><Relationship Id="rId2" Target="../media/image1.png" Type="http://schemas.openxmlformats.org/officeDocument/2006/relationships/image"/><Relationship Id="rId3" Target="../media/image2.svg" Type="http://schemas.openxmlformats.org/officeDocument/2006/relationships/image"/><Relationship Id="rId4" Target="../media/image41.png" Type="http://schemas.openxmlformats.org/officeDocument/2006/relationships/image"/><Relationship Id="rId5" Target="../media/image42.svg" Type="http://schemas.openxmlformats.org/officeDocument/2006/relationships/image"/><Relationship Id="rId6" Target="../media/image23.png" Type="http://schemas.openxmlformats.org/officeDocument/2006/relationships/image"/><Relationship Id="rId7" Target="../media/image24.svg" Type="http://schemas.openxmlformats.org/officeDocument/2006/relationships/image"/><Relationship Id="rId8" Target="../media/image43.png" Type="http://schemas.openxmlformats.org/officeDocument/2006/relationships/image"/><Relationship Id="rId9" Target="../media/image44.sv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1.png" Type="http://schemas.openxmlformats.org/officeDocument/2006/relationships/image"/><Relationship Id="rId11" Target="../media/image22.svg" Type="http://schemas.openxmlformats.org/officeDocument/2006/relationships/image"/><Relationship Id="rId12" Target="../media/image88.png" Type="http://schemas.openxmlformats.org/officeDocument/2006/relationships/image"/><Relationship Id="rId2" Target="../media/image1.png" Type="http://schemas.openxmlformats.org/officeDocument/2006/relationships/image"/><Relationship Id="rId3" Target="../media/image2.svg" Type="http://schemas.openxmlformats.org/officeDocument/2006/relationships/image"/><Relationship Id="rId4" Target="../media/image41.png" Type="http://schemas.openxmlformats.org/officeDocument/2006/relationships/image"/><Relationship Id="rId5" Target="../media/image42.svg" Type="http://schemas.openxmlformats.org/officeDocument/2006/relationships/image"/><Relationship Id="rId6" Target="../media/image23.png" Type="http://schemas.openxmlformats.org/officeDocument/2006/relationships/image"/><Relationship Id="rId7" Target="../media/image24.svg" Type="http://schemas.openxmlformats.org/officeDocument/2006/relationships/image"/><Relationship Id="rId8" Target="../media/image43.png" Type="http://schemas.openxmlformats.org/officeDocument/2006/relationships/image"/><Relationship Id="rId9" Target="../media/image44.sv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95.png" Type="http://schemas.openxmlformats.org/officeDocument/2006/relationships/image"/><Relationship Id="rId11" Target="../media/image96.svg" Type="http://schemas.openxmlformats.org/officeDocument/2006/relationships/image"/><Relationship Id="rId2" Target="../media/image89.png" Type="http://schemas.openxmlformats.org/officeDocument/2006/relationships/image"/><Relationship Id="rId3" Target="../media/image90.svg" Type="http://schemas.openxmlformats.org/officeDocument/2006/relationships/image"/><Relationship Id="rId4" Target="../media/image1.png" Type="http://schemas.openxmlformats.org/officeDocument/2006/relationships/image"/><Relationship Id="rId5" Target="../media/image2.svg" Type="http://schemas.openxmlformats.org/officeDocument/2006/relationships/image"/><Relationship Id="rId6" Target="../media/image91.png" Type="http://schemas.openxmlformats.org/officeDocument/2006/relationships/image"/><Relationship Id="rId7" Target="../media/image92.svg" Type="http://schemas.openxmlformats.org/officeDocument/2006/relationships/image"/><Relationship Id="rId8" Target="../media/image93.png" Type="http://schemas.openxmlformats.org/officeDocument/2006/relationships/image"/><Relationship Id="rId9" Target="../media/image94.svg" Type="http://schemas.openxmlformats.org/officeDocument/2006/relationships/image"/></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97.png" Type="http://schemas.openxmlformats.org/officeDocument/2006/relationships/image"/><Relationship Id="rId11" Target="../media/image98.png" Type="http://schemas.openxmlformats.org/officeDocument/2006/relationships/image"/><Relationship Id="rId12" Target="../media/image99.svg" Type="http://schemas.openxmlformats.org/officeDocument/2006/relationships/image"/><Relationship Id="rId13" Target="../media/image100.png" Type="http://schemas.openxmlformats.org/officeDocument/2006/relationships/image"/><Relationship Id="rId14" Target="../media/image101.svg" Type="http://schemas.openxmlformats.org/officeDocument/2006/relationships/image"/><Relationship Id="rId2" Target="../media/image3.png" Type="http://schemas.openxmlformats.org/officeDocument/2006/relationships/image"/><Relationship Id="rId3" Target="../media/image4.svg" Type="http://schemas.openxmlformats.org/officeDocument/2006/relationships/image"/><Relationship Id="rId4" Target="../media/image7.png" Type="http://schemas.openxmlformats.org/officeDocument/2006/relationships/image"/><Relationship Id="rId5" Target="../media/image8.svg" Type="http://schemas.openxmlformats.org/officeDocument/2006/relationships/image"/><Relationship Id="rId6" Target="../media/image11.png" Type="http://schemas.openxmlformats.org/officeDocument/2006/relationships/image"/><Relationship Id="rId7" Target="../media/image12.svg" Type="http://schemas.openxmlformats.org/officeDocument/2006/relationships/image"/><Relationship Id="rId8" Target="../media/image13.png" Type="http://schemas.openxmlformats.org/officeDocument/2006/relationships/image"/><Relationship Id="rId9" Target="../media/image14.svg" Type="http://schemas.openxmlformats.org/officeDocument/2006/relationships/image"/></Relationships>
</file>

<file path=ppt/slides/_rels/slide17.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61.png" Type="http://schemas.openxmlformats.org/officeDocument/2006/relationships/image"/><Relationship Id="rId11" Target="../media/image62.svg" Type="http://schemas.openxmlformats.org/officeDocument/2006/relationships/image"/><Relationship Id="rId12" Target="../media/image104.png" Type="http://schemas.openxmlformats.org/officeDocument/2006/relationships/image"/><Relationship Id="rId13" Target="../media/image105.svg" Type="http://schemas.openxmlformats.org/officeDocument/2006/relationships/image"/><Relationship Id="rId14" Target="../media/image106.png" Type="http://schemas.openxmlformats.org/officeDocument/2006/relationships/image"/><Relationship Id="rId2" Target="../media/image1.png" Type="http://schemas.openxmlformats.org/officeDocument/2006/relationships/image"/><Relationship Id="rId3" Target="../media/image2.svg" Type="http://schemas.openxmlformats.org/officeDocument/2006/relationships/image"/><Relationship Id="rId4" Target="../media/image57.png" Type="http://schemas.openxmlformats.org/officeDocument/2006/relationships/image"/><Relationship Id="rId5" Target="../media/image58.svg" Type="http://schemas.openxmlformats.org/officeDocument/2006/relationships/image"/><Relationship Id="rId6" Target="../media/image59.png" Type="http://schemas.openxmlformats.org/officeDocument/2006/relationships/image"/><Relationship Id="rId7" Target="../media/image60.svg" Type="http://schemas.openxmlformats.org/officeDocument/2006/relationships/image"/><Relationship Id="rId8" Target="../media/image102.png" Type="http://schemas.openxmlformats.org/officeDocument/2006/relationships/image"/><Relationship Id="rId9" Target="../media/image103.svg" Type="http://schemas.openxmlformats.org/officeDocument/2006/relationships/image"/></Relationships>
</file>

<file path=ppt/slides/_rels/slide1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59.png" Type="http://schemas.openxmlformats.org/officeDocument/2006/relationships/image"/><Relationship Id="rId5" Target="../media/image60.svg" Type="http://schemas.openxmlformats.org/officeDocument/2006/relationships/image"/><Relationship Id="rId6" Target="../media/image107.png" Type="http://schemas.openxmlformats.org/officeDocument/2006/relationships/image"/><Relationship Id="rId7" Target="../media/image108.svg" Type="http://schemas.openxmlformats.org/officeDocument/2006/relationships/image"/></Relationships>
</file>

<file path=ppt/slides/_rels/slide19.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11.png" Type="http://schemas.openxmlformats.org/officeDocument/2006/relationships/image"/><Relationship Id="rId11" Target="../media/image112.svg" Type="http://schemas.openxmlformats.org/officeDocument/2006/relationships/image"/><Relationship Id="rId2" Target="../media/image1.png" Type="http://schemas.openxmlformats.org/officeDocument/2006/relationships/image"/><Relationship Id="rId3" Target="../media/image2.svg" Type="http://schemas.openxmlformats.org/officeDocument/2006/relationships/image"/><Relationship Id="rId4" Target="../media/image59.png" Type="http://schemas.openxmlformats.org/officeDocument/2006/relationships/image"/><Relationship Id="rId5" Target="../media/image60.svg" Type="http://schemas.openxmlformats.org/officeDocument/2006/relationships/image"/><Relationship Id="rId6" Target="../media/image107.png" Type="http://schemas.openxmlformats.org/officeDocument/2006/relationships/image"/><Relationship Id="rId7" Target="../media/image108.svg" Type="http://schemas.openxmlformats.org/officeDocument/2006/relationships/image"/><Relationship Id="rId8" Target="../media/image109.png" Type="http://schemas.openxmlformats.org/officeDocument/2006/relationships/image"/><Relationship Id="rId9" Target="../media/image110.svg" Type="http://schemas.openxmlformats.org/officeDocument/2006/relationships/image"/></Relationships>
</file>

<file path=ppt/slides/_rels/slide20.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21.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37.png" Type="http://schemas.openxmlformats.org/officeDocument/2006/relationships/image"/><Relationship Id="rId11" Target="../media/image38.svg" Type="http://schemas.openxmlformats.org/officeDocument/2006/relationships/image"/><Relationship Id="rId12" Target="../media/image15.png" Type="http://schemas.openxmlformats.org/officeDocument/2006/relationships/image"/><Relationship Id="rId13" Target="../media/image16.svg" Type="http://schemas.openxmlformats.org/officeDocument/2006/relationships/image"/><Relationship Id="rId14" Target="../media/image17.png" Type="http://schemas.openxmlformats.org/officeDocument/2006/relationships/image"/><Relationship Id="rId15" Target="../media/image18.svg" Type="http://schemas.openxmlformats.org/officeDocument/2006/relationships/image"/><Relationship Id="rId16" Target="../media/image21.png" Type="http://schemas.openxmlformats.org/officeDocument/2006/relationships/image"/><Relationship Id="rId17" Target="../media/image22.svg" Type="http://schemas.openxmlformats.org/officeDocument/2006/relationships/image"/><Relationship Id="rId2" Target="../media/image1.png" Type="http://schemas.openxmlformats.org/officeDocument/2006/relationships/image"/><Relationship Id="rId3" Target="../media/image2.svg" Type="http://schemas.openxmlformats.org/officeDocument/2006/relationships/image"/><Relationship Id="rId4" Target="../media/image66.png" Type="http://schemas.openxmlformats.org/officeDocument/2006/relationships/image"/><Relationship Id="rId5" Target="../media/image67.svg" Type="http://schemas.openxmlformats.org/officeDocument/2006/relationships/image"/><Relationship Id="rId6" Target="../media/image93.png" Type="http://schemas.openxmlformats.org/officeDocument/2006/relationships/image"/><Relationship Id="rId7" Target="../media/image94.svg" Type="http://schemas.openxmlformats.org/officeDocument/2006/relationships/image"/><Relationship Id="rId8" Target="../media/image113.png" Type="http://schemas.openxmlformats.org/officeDocument/2006/relationships/image"/><Relationship Id="rId9" Target="../media/image114.svg" Type="http://schemas.openxmlformats.org/officeDocument/2006/relationships/image"/></Relationships>
</file>

<file path=ppt/slides/_rels/slide2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3.png" Type="http://schemas.openxmlformats.org/officeDocument/2006/relationships/image"/><Relationship Id="rId3" Target="../media/image74.svg" Type="http://schemas.openxmlformats.org/officeDocument/2006/relationships/image"/></Relationships>
</file>

<file path=ppt/slides/_rels/slide2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15.png" Type="http://schemas.openxmlformats.org/officeDocument/2006/relationships/image"/><Relationship Id="rId3" Target="../media/image116.svg" Type="http://schemas.openxmlformats.org/officeDocument/2006/relationships/image"/><Relationship Id="rId4" Target="../media/image43.png" Type="http://schemas.openxmlformats.org/officeDocument/2006/relationships/image"/><Relationship Id="rId5" Target="../media/image44.svg" Type="http://schemas.openxmlformats.org/officeDocument/2006/relationships/image"/></Relationships>
</file>

<file path=ppt/slides/_rels/slide2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15.png" Type="http://schemas.openxmlformats.org/officeDocument/2006/relationships/image"/><Relationship Id="rId3" Target="../media/image116.svg" Type="http://schemas.openxmlformats.org/officeDocument/2006/relationships/image"/><Relationship Id="rId4" Target="../media/image117.png" Type="http://schemas.openxmlformats.org/officeDocument/2006/relationships/image"/><Relationship Id="rId5" Target="../media/image118.svg" Type="http://schemas.openxmlformats.org/officeDocument/2006/relationships/image"/><Relationship Id="rId6" Target="../media/image119.png" Type="http://schemas.openxmlformats.org/officeDocument/2006/relationships/image"/><Relationship Id="rId7" Target="../media/image120.svg" Type="http://schemas.openxmlformats.org/officeDocument/2006/relationships/image"/></Relationships>
</file>

<file path=ppt/slides/_rels/slide25.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1.png" Type="http://schemas.openxmlformats.org/officeDocument/2006/relationships/image"/><Relationship Id="rId11" Target="../media/image22.svg" Type="http://schemas.openxmlformats.org/officeDocument/2006/relationships/image"/><Relationship Id="rId12" Target="../media/image121.png" Type="http://schemas.openxmlformats.org/officeDocument/2006/relationships/image"/><Relationship Id="rId2" Target="../media/image1.png" Type="http://schemas.openxmlformats.org/officeDocument/2006/relationships/image"/><Relationship Id="rId3" Target="../media/image2.svg" Type="http://schemas.openxmlformats.org/officeDocument/2006/relationships/image"/><Relationship Id="rId4" Target="../media/image41.png" Type="http://schemas.openxmlformats.org/officeDocument/2006/relationships/image"/><Relationship Id="rId5" Target="../media/image42.svg" Type="http://schemas.openxmlformats.org/officeDocument/2006/relationships/image"/><Relationship Id="rId6" Target="../media/image23.png" Type="http://schemas.openxmlformats.org/officeDocument/2006/relationships/image"/><Relationship Id="rId7" Target="../media/image24.svg" Type="http://schemas.openxmlformats.org/officeDocument/2006/relationships/image"/><Relationship Id="rId8" Target="../media/image43.png" Type="http://schemas.openxmlformats.org/officeDocument/2006/relationships/image"/><Relationship Id="rId9" Target="../media/image44.svg" Type="http://schemas.openxmlformats.org/officeDocument/2006/relationships/image"/></Relationships>
</file>

<file path=ppt/slides/_rels/slide26.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22.png" Type="http://schemas.openxmlformats.org/officeDocument/2006/relationships/image"/><Relationship Id="rId11" Target="../media/image123.svg" Type="http://schemas.openxmlformats.org/officeDocument/2006/relationships/image"/><Relationship Id="rId2" Target="../media/image1.png" Type="http://schemas.openxmlformats.org/officeDocument/2006/relationships/image"/><Relationship Id="rId3" Target="../media/image2.svg" Type="http://schemas.openxmlformats.org/officeDocument/2006/relationships/image"/><Relationship Id="rId4" Target="../media/image41.png" Type="http://schemas.openxmlformats.org/officeDocument/2006/relationships/image"/><Relationship Id="rId5" Target="../media/image42.svg" Type="http://schemas.openxmlformats.org/officeDocument/2006/relationships/image"/><Relationship Id="rId6" Target="../media/image23.png" Type="http://schemas.openxmlformats.org/officeDocument/2006/relationships/image"/><Relationship Id="rId7" Target="../media/image24.svg" Type="http://schemas.openxmlformats.org/officeDocument/2006/relationships/image"/><Relationship Id="rId8" Target="../media/image43.png" Type="http://schemas.openxmlformats.org/officeDocument/2006/relationships/image"/><Relationship Id="rId9" Target="../media/image44.svg" Type="http://schemas.openxmlformats.org/officeDocument/2006/relationships/image"/></Relationships>
</file>

<file path=ppt/slides/_rels/slide27.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24.png" Type="http://schemas.openxmlformats.org/officeDocument/2006/relationships/image"/><Relationship Id="rId2" Target="../media/image1.png" Type="http://schemas.openxmlformats.org/officeDocument/2006/relationships/image"/><Relationship Id="rId3" Target="../media/image2.svg" Type="http://schemas.openxmlformats.org/officeDocument/2006/relationships/image"/><Relationship Id="rId4" Target="../media/image41.png" Type="http://schemas.openxmlformats.org/officeDocument/2006/relationships/image"/><Relationship Id="rId5" Target="../media/image42.svg" Type="http://schemas.openxmlformats.org/officeDocument/2006/relationships/image"/><Relationship Id="rId6" Target="../media/image23.png" Type="http://schemas.openxmlformats.org/officeDocument/2006/relationships/image"/><Relationship Id="rId7" Target="../media/image24.svg" Type="http://schemas.openxmlformats.org/officeDocument/2006/relationships/image"/><Relationship Id="rId8" Target="../media/image43.png" Type="http://schemas.openxmlformats.org/officeDocument/2006/relationships/image"/><Relationship Id="rId9" Target="../media/image44.svg" Type="http://schemas.openxmlformats.org/officeDocument/2006/relationships/image"/></Relationships>
</file>

<file path=ppt/slides/_rels/slide28.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25.png" Type="http://schemas.openxmlformats.org/officeDocument/2006/relationships/image"/><Relationship Id="rId11" Target="../media/image126.png" Type="http://schemas.openxmlformats.org/officeDocument/2006/relationships/image"/><Relationship Id="rId12" Target="../media/image127.svg" Type="http://schemas.openxmlformats.org/officeDocument/2006/relationships/image"/><Relationship Id="rId2" Target="../media/image89.png" Type="http://schemas.openxmlformats.org/officeDocument/2006/relationships/image"/><Relationship Id="rId3" Target="../media/image90.svg" Type="http://schemas.openxmlformats.org/officeDocument/2006/relationships/image"/><Relationship Id="rId4" Target="../media/image1.png" Type="http://schemas.openxmlformats.org/officeDocument/2006/relationships/image"/><Relationship Id="rId5" Target="../media/image2.svg" Type="http://schemas.openxmlformats.org/officeDocument/2006/relationships/image"/><Relationship Id="rId6" Target="../media/image91.png" Type="http://schemas.openxmlformats.org/officeDocument/2006/relationships/image"/><Relationship Id="rId7" Target="../media/image92.svg" Type="http://schemas.openxmlformats.org/officeDocument/2006/relationships/image"/><Relationship Id="rId8" Target="../media/image93.png" Type="http://schemas.openxmlformats.org/officeDocument/2006/relationships/image"/><Relationship Id="rId9" Target="../media/image94.svg" Type="http://schemas.openxmlformats.org/officeDocument/2006/relationships/image"/></Relationships>
</file>

<file path=ppt/slides/_rels/slide2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5.png" Type="http://schemas.openxmlformats.org/officeDocument/2006/relationships/image"/><Relationship Id="rId5" Target="../media/image6.svg" Type="http://schemas.openxmlformats.org/officeDocument/2006/relationships/image"/><Relationship Id="rId6" Target="../media/image93.png" Type="http://schemas.openxmlformats.org/officeDocument/2006/relationships/image"/><Relationship Id="rId7" Target="../media/image94.svg" Type="http://schemas.openxmlformats.org/officeDocument/2006/relationships/image"/><Relationship Id="rId8" Target="../media/image128.png" Type="http://schemas.openxmlformats.org/officeDocument/2006/relationships/image"/></Relationships>
</file>

<file path=ppt/slides/_rels/slide30.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29.png" Type="http://schemas.openxmlformats.org/officeDocument/2006/relationships/image"/><Relationship Id="rId11" Target="../media/image130.svg" Type="http://schemas.openxmlformats.org/officeDocument/2006/relationships/image"/><Relationship Id="rId12" Target="../media/image93.png" Type="http://schemas.openxmlformats.org/officeDocument/2006/relationships/image"/><Relationship Id="rId13" Target="../media/image94.svg" Type="http://schemas.openxmlformats.org/officeDocument/2006/relationships/image"/><Relationship Id="rId2" Target="../media/image1.png" Type="http://schemas.openxmlformats.org/officeDocument/2006/relationships/image"/><Relationship Id="rId3" Target="../media/image2.svg" Type="http://schemas.openxmlformats.org/officeDocument/2006/relationships/image"/><Relationship Id="rId4" Target="../media/image17.png" Type="http://schemas.openxmlformats.org/officeDocument/2006/relationships/image"/><Relationship Id="rId5" Target="../media/image18.svg" Type="http://schemas.openxmlformats.org/officeDocument/2006/relationships/image"/><Relationship Id="rId6" Target="../media/image13.png" Type="http://schemas.openxmlformats.org/officeDocument/2006/relationships/image"/><Relationship Id="rId7" Target="../media/image14.svg" Type="http://schemas.openxmlformats.org/officeDocument/2006/relationships/image"/><Relationship Id="rId8" Target="../media/image23.png" Type="http://schemas.openxmlformats.org/officeDocument/2006/relationships/image"/><Relationship Id="rId9" Target="../media/image24.svg" Type="http://schemas.openxmlformats.org/officeDocument/2006/relationships/image"/></Relationships>
</file>

<file path=ppt/slides/_rels/slide31.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32.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61.png" Type="http://schemas.openxmlformats.org/officeDocument/2006/relationships/image"/><Relationship Id="rId11" Target="../media/image62.svg" Type="http://schemas.openxmlformats.org/officeDocument/2006/relationships/image"/><Relationship Id="rId12" Target="../media/image63.png" Type="http://schemas.openxmlformats.org/officeDocument/2006/relationships/image"/><Relationship Id="rId13" Target="../media/image64.svg" Type="http://schemas.openxmlformats.org/officeDocument/2006/relationships/image"/><Relationship Id="rId2" Target="../media/image45.png" Type="http://schemas.openxmlformats.org/officeDocument/2006/relationships/image"/><Relationship Id="rId3" Target="../media/image46.svg" Type="http://schemas.openxmlformats.org/officeDocument/2006/relationships/image"/><Relationship Id="rId4" Target="../media/image19.png" Type="http://schemas.openxmlformats.org/officeDocument/2006/relationships/image"/><Relationship Id="rId5" Target="../media/image20.svg" Type="http://schemas.openxmlformats.org/officeDocument/2006/relationships/image"/><Relationship Id="rId6" Target="../media/image57.png" Type="http://schemas.openxmlformats.org/officeDocument/2006/relationships/image"/><Relationship Id="rId7" Target="../media/image58.svg" Type="http://schemas.openxmlformats.org/officeDocument/2006/relationships/image"/><Relationship Id="rId8" Target="../media/image59.png" Type="http://schemas.openxmlformats.org/officeDocument/2006/relationships/image"/><Relationship Id="rId9" Target="../media/image60.svg" Type="http://schemas.openxmlformats.org/officeDocument/2006/relationships/image"/></Relationships>
</file>

<file path=ppt/slides/_rels/slide3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1.png" Type="http://schemas.openxmlformats.org/officeDocument/2006/relationships/image"/><Relationship Id="rId3" Target="../media/image132.sv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FFFEF0"/>
        </a:solidFill>
      </p:bgPr>
    </p:bg>
    <p:spTree>
      <p:nvGrpSpPr>
        <p:cNvPr id="1" name=""/>
        <p:cNvGrpSpPr/>
        <p:nvPr/>
      </p:nvGrpSpPr>
      <p:grpSpPr>
        <a:xfrm>
          <a:off x="0" y="0"/>
          <a:ext cx="0" cy="0"/>
          <a:chOff x="0" y="0"/>
          <a:chExt cx="0" cy="0"/>
        </a:xfrm>
      </p:grpSpPr>
      <p:sp>
        <p:nvSpPr>
          <p:cNvPr name="Freeform 2" id="2"/>
          <p:cNvSpPr/>
          <p:nvPr/>
        </p:nvSpPr>
        <p:spPr>
          <a:xfrm flipH="false" flipV="false" rot="0">
            <a:off x="-2860350" y="-3842347"/>
            <a:ext cx="10172700" cy="10172700"/>
          </a:xfrm>
          <a:custGeom>
            <a:avLst/>
            <a:gdLst/>
            <a:ahLst/>
            <a:cxnLst/>
            <a:rect r="r" b="b" t="t" l="l"/>
            <a:pathLst>
              <a:path h="10172700" w="10172700">
                <a:moveTo>
                  <a:pt x="0" y="0"/>
                </a:moveTo>
                <a:lnTo>
                  <a:pt x="10172700" y="0"/>
                </a:lnTo>
                <a:lnTo>
                  <a:pt x="10172700" y="10172700"/>
                </a:lnTo>
                <a:lnTo>
                  <a:pt x="0" y="10172700"/>
                </a:lnTo>
                <a:lnTo>
                  <a:pt x="0" y="0"/>
                </a:lnTo>
                <a:close/>
              </a:path>
            </a:pathLst>
          </a:custGeom>
          <a:blipFill>
            <a:blip r:embed="rId2">
              <a:alphaModFix amt="9999"/>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0815026" y="5200650"/>
            <a:ext cx="10172700" cy="10172700"/>
          </a:xfrm>
          <a:custGeom>
            <a:avLst/>
            <a:gdLst/>
            <a:ahLst/>
            <a:cxnLst/>
            <a:rect r="r" b="b" t="t" l="l"/>
            <a:pathLst>
              <a:path h="10172700" w="10172700">
                <a:moveTo>
                  <a:pt x="0" y="0"/>
                </a:moveTo>
                <a:lnTo>
                  <a:pt x="10172700" y="0"/>
                </a:lnTo>
                <a:lnTo>
                  <a:pt x="10172700" y="10172700"/>
                </a:lnTo>
                <a:lnTo>
                  <a:pt x="0" y="10172700"/>
                </a:lnTo>
                <a:lnTo>
                  <a:pt x="0" y="0"/>
                </a:lnTo>
                <a:close/>
              </a:path>
            </a:pathLst>
          </a:custGeom>
          <a:blipFill>
            <a:blip r:embed="rId2">
              <a:alphaModFix amt="9999"/>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3876774">
            <a:off x="-5975405" y="3941342"/>
            <a:ext cx="11950810" cy="7932350"/>
          </a:xfrm>
          <a:custGeom>
            <a:avLst/>
            <a:gdLst/>
            <a:ahLst/>
            <a:cxnLst/>
            <a:rect r="r" b="b" t="t" l="l"/>
            <a:pathLst>
              <a:path h="7932350" w="11950810">
                <a:moveTo>
                  <a:pt x="0" y="0"/>
                </a:moveTo>
                <a:lnTo>
                  <a:pt x="11950810" y="0"/>
                </a:lnTo>
                <a:lnTo>
                  <a:pt x="11950810" y="7932350"/>
                </a:lnTo>
                <a:lnTo>
                  <a:pt x="0" y="793235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false" rot="0">
            <a:off x="451945" y="513826"/>
            <a:ext cx="3680002" cy="3126468"/>
          </a:xfrm>
          <a:custGeom>
            <a:avLst/>
            <a:gdLst/>
            <a:ahLst/>
            <a:cxnLst/>
            <a:rect r="r" b="b" t="t" l="l"/>
            <a:pathLst>
              <a:path h="3126468" w="3680002">
                <a:moveTo>
                  <a:pt x="0" y="0"/>
                </a:moveTo>
                <a:lnTo>
                  <a:pt x="3680001" y="0"/>
                </a:lnTo>
                <a:lnTo>
                  <a:pt x="3680001" y="3126468"/>
                </a:lnTo>
                <a:lnTo>
                  <a:pt x="0" y="3126468"/>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6" id="6"/>
          <p:cNvSpPr/>
          <p:nvPr/>
        </p:nvSpPr>
        <p:spPr>
          <a:xfrm flipH="false" flipV="false" rot="6795161">
            <a:off x="15308289" y="-1734529"/>
            <a:ext cx="4499458" cy="5526458"/>
          </a:xfrm>
          <a:custGeom>
            <a:avLst/>
            <a:gdLst/>
            <a:ahLst/>
            <a:cxnLst/>
            <a:rect r="r" b="b" t="t" l="l"/>
            <a:pathLst>
              <a:path h="5526458" w="4499458">
                <a:moveTo>
                  <a:pt x="0" y="0"/>
                </a:moveTo>
                <a:lnTo>
                  <a:pt x="4499458" y="0"/>
                </a:lnTo>
                <a:lnTo>
                  <a:pt x="4499458" y="5526458"/>
                </a:lnTo>
                <a:lnTo>
                  <a:pt x="0" y="5526458"/>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7" id="7"/>
          <p:cNvSpPr/>
          <p:nvPr/>
        </p:nvSpPr>
        <p:spPr>
          <a:xfrm flipH="false" flipV="false" rot="0">
            <a:off x="2424664" y="1318000"/>
            <a:ext cx="13476712" cy="7350423"/>
          </a:xfrm>
          <a:custGeom>
            <a:avLst/>
            <a:gdLst/>
            <a:ahLst/>
            <a:cxnLst/>
            <a:rect r="r" b="b" t="t" l="l"/>
            <a:pathLst>
              <a:path h="7350423" w="13476712">
                <a:moveTo>
                  <a:pt x="0" y="0"/>
                </a:moveTo>
                <a:lnTo>
                  <a:pt x="13476712" y="0"/>
                </a:lnTo>
                <a:lnTo>
                  <a:pt x="13476712" y="7350424"/>
                </a:lnTo>
                <a:lnTo>
                  <a:pt x="0" y="7350424"/>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8" id="8"/>
          <p:cNvSpPr/>
          <p:nvPr/>
        </p:nvSpPr>
        <p:spPr>
          <a:xfrm flipH="true" flipV="false" rot="862889">
            <a:off x="213481" y="6603771"/>
            <a:ext cx="4156930" cy="3921371"/>
          </a:xfrm>
          <a:custGeom>
            <a:avLst/>
            <a:gdLst/>
            <a:ahLst/>
            <a:cxnLst/>
            <a:rect r="r" b="b" t="t" l="l"/>
            <a:pathLst>
              <a:path h="3921371" w="4156930">
                <a:moveTo>
                  <a:pt x="4156930" y="0"/>
                </a:moveTo>
                <a:lnTo>
                  <a:pt x="0" y="0"/>
                </a:lnTo>
                <a:lnTo>
                  <a:pt x="0" y="3921371"/>
                </a:lnTo>
                <a:lnTo>
                  <a:pt x="4156930" y="3921371"/>
                </a:lnTo>
                <a:lnTo>
                  <a:pt x="415693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9" id="9"/>
          <p:cNvSpPr/>
          <p:nvPr/>
        </p:nvSpPr>
        <p:spPr>
          <a:xfrm flipH="true" flipV="false" rot="0">
            <a:off x="15045230" y="6330353"/>
            <a:ext cx="5025576" cy="4711477"/>
          </a:xfrm>
          <a:custGeom>
            <a:avLst/>
            <a:gdLst/>
            <a:ahLst/>
            <a:cxnLst/>
            <a:rect r="r" b="b" t="t" l="l"/>
            <a:pathLst>
              <a:path h="4711477" w="5025576">
                <a:moveTo>
                  <a:pt x="5025576" y="0"/>
                </a:moveTo>
                <a:lnTo>
                  <a:pt x="0" y="0"/>
                </a:lnTo>
                <a:lnTo>
                  <a:pt x="0" y="4711478"/>
                </a:lnTo>
                <a:lnTo>
                  <a:pt x="5025576" y="4711478"/>
                </a:lnTo>
                <a:lnTo>
                  <a:pt x="5025576"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sp>
        <p:nvSpPr>
          <p:cNvPr name="TextBox 10" id="10"/>
          <p:cNvSpPr txBox="true"/>
          <p:nvPr/>
        </p:nvSpPr>
        <p:spPr>
          <a:xfrm rot="-211043">
            <a:off x="3766406" y="3012012"/>
            <a:ext cx="10809006" cy="3368674"/>
          </a:xfrm>
          <a:prstGeom prst="rect">
            <a:avLst/>
          </a:prstGeom>
        </p:spPr>
        <p:txBody>
          <a:bodyPr anchor="t" rtlCol="false" tIns="0" lIns="0" bIns="0" rIns="0">
            <a:spAutoFit/>
          </a:bodyPr>
          <a:lstStyle/>
          <a:p>
            <a:pPr algn="ctr">
              <a:lnSpc>
                <a:spcPts val="12999"/>
              </a:lnSpc>
            </a:pPr>
            <a:r>
              <a:rPr lang="en-US" sz="12999" spc="259">
                <a:solidFill>
                  <a:srgbClr val="000000"/>
                </a:solidFill>
                <a:latin typeface="Wedges"/>
                <a:ea typeface="Wedges"/>
                <a:cs typeface="Wedges"/>
                <a:sym typeface="Wedges"/>
              </a:rPr>
              <a:t>THE HOLY SPIRIT</a:t>
            </a:r>
          </a:p>
        </p:txBody>
      </p:sp>
      <p:sp>
        <p:nvSpPr>
          <p:cNvPr name="Freeform 11" id="11"/>
          <p:cNvSpPr/>
          <p:nvPr/>
        </p:nvSpPr>
        <p:spPr>
          <a:xfrm flipH="false" flipV="false" rot="2942041">
            <a:off x="16991010" y="-521940"/>
            <a:ext cx="1343566" cy="3221336"/>
          </a:xfrm>
          <a:custGeom>
            <a:avLst/>
            <a:gdLst/>
            <a:ahLst/>
            <a:cxnLst/>
            <a:rect r="r" b="b" t="t" l="l"/>
            <a:pathLst>
              <a:path h="3221336" w="1343566">
                <a:moveTo>
                  <a:pt x="0" y="0"/>
                </a:moveTo>
                <a:lnTo>
                  <a:pt x="1343566" y="0"/>
                </a:lnTo>
                <a:lnTo>
                  <a:pt x="1343566" y="3221337"/>
                </a:lnTo>
                <a:lnTo>
                  <a:pt x="0" y="3221337"/>
                </a:lnTo>
                <a:lnTo>
                  <a:pt x="0" y="0"/>
                </a:lnTo>
                <a:close/>
              </a:path>
            </a:pathLst>
          </a:custGeom>
          <a:blipFill>
            <a:blip r:embed="rId16">
              <a:extLst>
                <a:ext uri="{96DAC541-7B7A-43D3-8B79-37D633B846F1}">
                  <asvg:svgBlip xmlns:asvg="http://schemas.microsoft.com/office/drawing/2016/SVG/main" r:embed="rId17"/>
                </a:ext>
              </a:extLst>
            </a:blip>
            <a:stretch>
              <a:fillRect l="0" t="0" r="0" b="0"/>
            </a:stretch>
          </a:blipFill>
        </p:spPr>
      </p:sp>
      <p:sp>
        <p:nvSpPr>
          <p:cNvPr name="Freeform 12" id="12"/>
          <p:cNvSpPr/>
          <p:nvPr/>
        </p:nvSpPr>
        <p:spPr>
          <a:xfrm flipH="false" flipV="false" rot="0">
            <a:off x="13514752" y="594562"/>
            <a:ext cx="1664779" cy="2057400"/>
          </a:xfrm>
          <a:custGeom>
            <a:avLst/>
            <a:gdLst/>
            <a:ahLst/>
            <a:cxnLst/>
            <a:rect r="r" b="b" t="t" l="l"/>
            <a:pathLst>
              <a:path h="2057400" w="1664779">
                <a:moveTo>
                  <a:pt x="0" y="0"/>
                </a:moveTo>
                <a:lnTo>
                  <a:pt x="1664780" y="0"/>
                </a:lnTo>
                <a:lnTo>
                  <a:pt x="1664780" y="2057400"/>
                </a:lnTo>
                <a:lnTo>
                  <a:pt x="0" y="2057400"/>
                </a:lnTo>
                <a:lnTo>
                  <a:pt x="0" y="0"/>
                </a:lnTo>
                <a:close/>
              </a:path>
            </a:pathLst>
          </a:custGeom>
          <a:blipFill>
            <a:blip r:embed="rId18">
              <a:extLst>
                <a:ext uri="{96DAC541-7B7A-43D3-8B79-37D633B846F1}">
                  <asvg:svgBlip xmlns:asvg="http://schemas.microsoft.com/office/drawing/2016/SVG/main" r:embed="rId19"/>
                </a:ext>
              </a:extLst>
            </a:blip>
            <a:stretch>
              <a:fillRect l="0" t="0" r="0" b="0"/>
            </a:stretch>
          </a:blipFill>
        </p:spPr>
      </p:sp>
      <p:sp>
        <p:nvSpPr>
          <p:cNvPr name="Freeform 13" id="13"/>
          <p:cNvSpPr/>
          <p:nvPr/>
        </p:nvSpPr>
        <p:spPr>
          <a:xfrm flipH="false" flipV="false" rot="0">
            <a:off x="5967003" y="6357734"/>
            <a:ext cx="7081397" cy="2611265"/>
          </a:xfrm>
          <a:custGeom>
            <a:avLst/>
            <a:gdLst/>
            <a:ahLst/>
            <a:cxnLst/>
            <a:rect r="r" b="b" t="t" l="l"/>
            <a:pathLst>
              <a:path h="2611265" w="7081397">
                <a:moveTo>
                  <a:pt x="0" y="0"/>
                </a:moveTo>
                <a:lnTo>
                  <a:pt x="7081396" y="0"/>
                </a:lnTo>
                <a:lnTo>
                  <a:pt x="7081396" y="2611266"/>
                </a:lnTo>
                <a:lnTo>
                  <a:pt x="0" y="2611266"/>
                </a:lnTo>
                <a:lnTo>
                  <a:pt x="0" y="0"/>
                </a:lnTo>
                <a:close/>
              </a:path>
            </a:pathLst>
          </a:custGeom>
          <a:blipFill>
            <a:blip r:embed="rId20">
              <a:extLst>
                <a:ext uri="{96DAC541-7B7A-43D3-8B79-37D633B846F1}">
                  <asvg:svgBlip xmlns:asvg="http://schemas.microsoft.com/office/drawing/2016/SVG/main" r:embed="rId21"/>
                </a:ext>
              </a:extLst>
            </a:blip>
            <a:stretch>
              <a:fillRect l="0" t="0" r="0" b="0"/>
            </a:stretch>
          </a:blipFill>
        </p:spPr>
      </p:sp>
      <p:sp>
        <p:nvSpPr>
          <p:cNvPr name="Freeform 14" id="14"/>
          <p:cNvSpPr/>
          <p:nvPr/>
        </p:nvSpPr>
        <p:spPr>
          <a:xfrm flipH="false" flipV="false" rot="0">
            <a:off x="6250854" y="513826"/>
            <a:ext cx="2122991" cy="2138136"/>
          </a:xfrm>
          <a:custGeom>
            <a:avLst/>
            <a:gdLst/>
            <a:ahLst/>
            <a:cxnLst/>
            <a:rect r="r" b="b" t="t" l="l"/>
            <a:pathLst>
              <a:path h="2138136" w="2122991">
                <a:moveTo>
                  <a:pt x="0" y="0"/>
                </a:moveTo>
                <a:lnTo>
                  <a:pt x="2122991" y="0"/>
                </a:lnTo>
                <a:lnTo>
                  <a:pt x="2122991" y="2138136"/>
                </a:lnTo>
                <a:lnTo>
                  <a:pt x="0" y="2138136"/>
                </a:lnTo>
                <a:lnTo>
                  <a:pt x="0" y="0"/>
                </a:lnTo>
                <a:close/>
              </a:path>
            </a:pathLst>
          </a:custGeom>
          <a:blipFill>
            <a:blip r:embed="rId22">
              <a:extLst>
                <a:ext uri="{96DAC541-7B7A-43D3-8B79-37D633B846F1}">
                  <asvg:svgBlip xmlns:asvg="http://schemas.microsoft.com/office/drawing/2016/SVG/main" r:embed="rId23"/>
                </a:ext>
              </a:extLst>
            </a:blip>
            <a:stretch>
              <a:fillRect l="0" t="0" r="0" b="0"/>
            </a:stretch>
          </a:blipFill>
        </p:spPr>
      </p:sp>
      <p:sp>
        <p:nvSpPr>
          <p:cNvPr name="Freeform 15" id="15"/>
          <p:cNvSpPr/>
          <p:nvPr/>
        </p:nvSpPr>
        <p:spPr>
          <a:xfrm flipH="false" flipV="false" rot="0">
            <a:off x="5840107" y="7907517"/>
            <a:ext cx="1472243" cy="1350783"/>
          </a:xfrm>
          <a:custGeom>
            <a:avLst/>
            <a:gdLst/>
            <a:ahLst/>
            <a:cxnLst/>
            <a:rect r="r" b="b" t="t" l="l"/>
            <a:pathLst>
              <a:path h="1350783" w="1472243">
                <a:moveTo>
                  <a:pt x="0" y="0"/>
                </a:moveTo>
                <a:lnTo>
                  <a:pt x="1472243" y="0"/>
                </a:lnTo>
                <a:lnTo>
                  <a:pt x="1472243" y="1350783"/>
                </a:lnTo>
                <a:lnTo>
                  <a:pt x="0" y="1350783"/>
                </a:lnTo>
                <a:lnTo>
                  <a:pt x="0" y="0"/>
                </a:lnTo>
                <a:close/>
              </a:path>
            </a:pathLst>
          </a:custGeom>
          <a:blipFill>
            <a:blip r:embed="rId24">
              <a:extLst>
                <a:ext uri="{96DAC541-7B7A-43D3-8B79-37D633B846F1}">
                  <asvg:svgBlip xmlns:asvg="http://schemas.microsoft.com/office/drawing/2016/SVG/main" r:embed="rId25"/>
                </a:ext>
              </a:extLst>
            </a:blip>
            <a:stretch>
              <a:fillRect l="0" t="0" r="0" b="0"/>
            </a:stretch>
          </a:blipFill>
        </p:spPr>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FFFEF0"/>
        </a:solidFill>
      </p:bgPr>
    </p:bg>
    <p:spTree>
      <p:nvGrpSpPr>
        <p:cNvPr id="1" name=""/>
        <p:cNvGrpSpPr/>
        <p:nvPr/>
      </p:nvGrpSpPr>
      <p:grpSpPr>
        <a:xfrm>
          <a:off x="0" y="0"/>
          <a:ext cx="0" cy="0"/>
          <a:chOff x="0" y="0"/>
          <a:chExt cx="0" cy="0"/>
        </a:xfrm>
      </p:grpSpPr>
      <p:sp>
        <p:nvSpPr>
          <p:cNvPr name="Freeform 2" id="2"/>
          <p:cNvSpPr/>
          <p:nvPr/>
        </p:nvSpPr>
        <p:spPr>
          <a:xfrm flipH="false" flipV="false" rot="0">
            <a:off x="2424664" y="1318000"/>
            <a:ext cx="13476712" cy="7350423"/>
          </a:xfrm>
          <a:custGeom>
            <a:avLst/>
            <a:gdLst/>
            <a:ahLst/>
            <a:cxnLst/>
            <a:rect r="r" b="b" t="t" l="l"/>
            <a:pathLst>
              <a:path h="7350423" w="13476712">
                <a:moveTo>
                  <a:pt x="0" y="0"/>
                </a:moveTo>
                <a:lnTo>
                  <a:pt x="13476712" y="0"/>
                </a:lnTo>
                <a:lnTo>
                  <a:pt x="13476712" y="7350424"/>
                </a:lnTo>
                <a:lnTo>
                  <a:pt x="0" y="735042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3818591" y="3010702"/>
            <a:ext cx="10809006" cy="5016499"/>
          </a:xfrm>
          <a:prstGeom prst="rect">
            <a:avLst/>
          </a:prstGeom>
        </p:spPr>
        <p:txBody>
          <a:bodyPr anchor="t" rtlCol="false" tIns="0" lIns="0" bIns="0" rIns="0">
            <a:spAutoFit/>
          </a:bodyPr>
          <a:lstStyle/>
          <a:p>
            <a:pPr algn="ctr">
              <a:lnSpc>
                <a:spcPts val="12999"/>
              </a:lnSpc>
            </a:pPr>
            <a:r>
              <a:rPr lang="en-US" sz="12999" spc="259">
                <a:solidFill>
                  <a:srgbClr val="000000"/>
                </a:solidFill>
                <a:latin typeface="Wedges"/>
                <a:ea typeface="Wedges"/>
                <a:cs typeface="Wedges"/>
                <a:sym typeface="Wedges"/>
              </a:rPr>
              <a:t>HOW WAS YOUR WEEK?</a:t>
            </a:r>
          </a:p>
          <a:p>
            <a:pPr algn="ctr">
              <a:lnSpc>
                <a:spcPts val="12999"/>
              </a:lnSpc>
            </a:pPr>
          </a:p>
        </p:txBody>
      </p:sp>
      <p:sp>
        <p:nvSpPr>
          <p:cNvPr name="Freeform 4" id="4"/>
          <p:cNvSpPr/>
          <p:nvPr/>
        </p:nvSpPr>
        <p:spPr>
          <a:xfrm flipH="false" flipV="false" rot="0">
            <a:off x="136607" y="346982"/>
            <a:ext cx="2839127" cy="3181094"/>
          </a:xfrm>
          <a:custGeom>
            <a:avLst/>
            <a:gdLst/>
            <a:ahLst/>
            <a:cxnLst/>
            <a:rect r="r" b="b" t="t" l="l"/>
            <a:pathLst>
              <a:path h="3181094" w="2839127">
                <a:moveTo>
                  <a:pt x="0" y="0"/>
                </a:moveTo>
                <a:lnTo>
                  <a:pt x="2839126" y="0"/>
                </a:lnTo>
                <a:lnTo>
                  <a:pt x="2839126" y="3181095"/>
                </a:lnTo>
                <a:lnTo>
                  <a:pt x="0" y="318109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false" rot="0">
            <a:off x="292578" y="8582908"/>
            <a:ext cx="1472243" cy="1350783"/>
          </a:xfrm>
          <a:custGeom>
            <a:avLst/>
            <a:gdLst/>
            <a:ahLst/>
            <a:cxnLst/>
            <a:rect r="r" b="b" t="t" l="l"/>
            <a:pathLst>
              <a:path h="1350783" w="1472243">
                <a:moveTo>
                  <a:pt x="0" y="0"/>
                </a:moveTo>
                <a:lnTo>
                  <a:pt x="1472244" y="0"/>
                </a:lnTo>
                <a:lnTo>
                  <a:pt x="1472244" y="1350784"/>
                </a:lnTo>
                <a:lnTo>
                  <a:pt x="0" y="1350784"/>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6" id="6"/>
          <p:cNvSpPr/>
          <p:nvPr/>
        </p:nvSpPr>
        <p:spPr>
          <a:xfrm flipH="false" flipV="false" rot="0">
            <a:off x="897268" y="6012321"/>
            <a:ext cx="4156930" cy="3921371"/>
          </a:xfrm>
          <a:custGeom>
            <a:avLst/>
            <a:gdLst/>
            <a:ahLst/>
            <a:cxnLst/>
            <a:rect r="r" b="b" t="t" l="l"/>
            <a:pathLst>
              <a:path h="3921371" w="4156930">
                <a:moveTo>
                  <a:pt x="0" y="0"/>
                </a:moveTo>
                <a:lnTo>
                  <a:pt x="4156930" y="0"/>
                </a:lnTo>
                <a:lnTo>
                  <a:pt x="4156930" y="3921371"/>
                </a:lnTo>
                <a:lnTo>
                  <a:pt x="0" y="3921371"/>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7" id="7"/>
          <p:cNvSpPr/>
          <p:nvPr/>
        </p:nvSpPr>
        <p:spPr>
          <a:xfrm flipH="false" flipV="false" rot="0">
            <a:off x="13823811" y="5671462"/>
            <a:ext cx="5025576" cy="4711477"/>
          </a:xfrm>
          <a:custGeom>
            <a:avLst/>
            <a:gdLst/>
            <a:ahLst/>
            <a:cxnLst/>
            <a:rect r="r" b="b" t="t" l="l"/>
            <a:pathLst>
              <a:path h="4711477" w="5025576">
                <a:moveTo>
                  <a:pt x="0" y="0"/>
                </a:moveTo>
                <a:lnTo>
                  <a:pt x="5025576" y="0"/>
                </a:lnTo>
                <a:lnTo>
                  <a:pt x="5025576" y="4711478"/>
                </a:lnTo>
                <a:lnTo>
                  <a:pt x="0" y="4711478"/>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FFFEF0"/>
        </a:solidFill>
      </p:bgPr>
    </p:bg>
    <p:spTree>
      <p:nvGrpSpPr>
        <p:cNvPr id="1" name=""/>
        <p:cNvGrpSpPr/>
        <p:nvPr/>
      </p:nvGrpSpPr>
      <p:grpSpPr>
        <a:xfrm>
          <a:off x="0" y="0"/>
          <a:ext cx="0" cy="0"/>
          <a:chOff x="0" y="0"/>
          <a:chExt cx="0" cy="0"/>
        </a:xfrm>
      </p:grpSpPr>
      <p:sp>
        <p:nvSpPr>
          <p:cNvPr name="Freeform 2" id="2"/>
          <p:cNvSpPr/>
          <p:nvPr/>
        </p:nvSpPr>
        <p:spPr>
          <a:xfrm flipH="false" flipV="false" rot="0">
            <a:off x="-2860350" y="-3842347"/>
            <a:ext cx="10172700" cy="10172700"/>
          </a:xfrm>
          <a:custGeom>
            <a:avLst/>
            <a:gdLst/>
            <a:ahLst/>
            <a:cxnLst/>
            <a:rect r="r" b="b" t="t" l="l"/>
            <a:pathLst>
              <a:path h="10172700" w="10172700">
                <a:moveTo>
                  <a:pt x="0" y="0"/>
                </a:moveTo>
                <a:lnTo>
                  <a:pt x="10172700" y="0"/>
                </a:lnTo>
                <a:lnTo>
                  <a:pt x="10172700" y="10172700"/>
                </a:lnTo>
                <a:lnTo>
                  <a:pt x="0" y="10172700"/>
                </a:lnTo>
                <a:lnTo>
                  <a:pt x="0" y="0"/>
                </a:lnTo>
                <a:close/>
              </a:path>
            </a:pathLst>
          </a:custGeom>
          <a:blipFill>
            <a:blip r:embed="rId2">
              <a:alphaModFix amt="9999"/>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0815026" y="5200650"/>
            <a:ext cx="10172700" cy="10172700"/>
          </a:xfrm>
          <a:custGeom>
            <a:avLst/>
            <a:gdLst/>
            <a:ahLst/>
            <a:cxnLst/>
            <a:rect r="r" b="b" t="t" l="l"/>
            <a:pathLst>
              <a:path h="10172700" w="10172700">
                <a:moveTo>
                  <a:pt x="0" y="0"/>
                </a:moveTo>
                <a:lnTo>
                  <a:pt x="10172700" y="0"/>
                </a:lnTo>
                <a:lnTo>
                  <a:pt x="10172700" y="10172700"/>
                </a:lnTo>
                <a:lnTo>
                  <a:pt x="0" y="10172700"/>
                </a:lnTo>
                <a:lnTo>
                  <a:pt x="0" y="0"/>
                </a:lnTo>
                <a:close/>
              </a:path>
            </a:pathLst>
          </a:custGeom>
          <a:blipFill>
            <a:blip r:embed="rId2">
              <a:alphaModFix amt="9999"/>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3876774">
            <a:off x="-5975405" y="3941342"/>
            <a:ext cx="11950810" cy="7932350"/>
          </a:xfrm>
          <a:custGeom>
            <a:avLst/>
            <a:gdLst/>
            <a:ahLst/>
            <a:cxnLst/>
            <a:rect r="r" b="b" t="t" l="l"/>
            <a:pathLst>
              <a:path h="7932350" w="11950810">
                <a:moveTo>
                  <a:pt x="0" y="0"/>
                </a:moveTo>
                <a:lnTo>
                  <a:pt x="11950810" y="0"/>
                </a:lnTo>
                <a:lnTo>
                  <a:pt x="11950810" y="7932350"/>
                </a:lnTo>
                <a:lnTo>
                  <a:pt x="0" y="793235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false" rot="0">
            <a:off x="451945" y="513826"/>
            <a:ext cx="3680002" cy="3126468"/>
          </a:xfrm>
          <a:custGeom>
            <a:avLst/>
            <a:gdLst/>
            <a:ahLst/>
            <a:cxnLst/>
            <a:rect r="r" b="b" t="t" l="l"/>
            <a:pathLst>
              <a:path h="3126468" w="3680002">
                <a:moveTo>
                  <a:pt x="0" y="0"/>
                </a:moveTo>
                <a:lnTo>
                  <a:pt x="3680001" y="0"/>
                </a:lnTo>
                <a:lnTo>
                  <a:pt x="3680001" y="3126468"/>
                </a:lnTo>
                <a:lnTo>
                  <a:pt x="0" y="3126468"/>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6" id="6"/>
          <p:cNvSpPr/>
          <p:nvPr/>
        </p:nvSpPr>
        <p:spPr>
          <a:xfrm flipH="false" flipV="false" rot="6795161">
            <a:off x="15308289" y="-1734529"/>
            <a:ext cx="4499458" cy="5526458"/>
          </a:xfrm>
          <a:custGeom>
            <a:avLst/>
            <a:gdLst/>
            <a:ahLst/>
            <a:cxnLst/>
            <a:rect r="r" b="b" t="t" l="l"/>
            <a:pathLst>
              <a:path h="5526458" w="4499458">
                <a:moveTo>
                  <a:pt x="0" y="0"/>
                </a:moveTo>
                <a:lnTo>
                  <a:pt x="4499458" y="0"/>
                </a:lnTo>
                <a:lnTo>
                  <a:pt x="4499458" y="5526458"/>
                </a:lnTo>
                <a:lnTo>
                  <a:pt x="0" y="5526458"/>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7" id="7"/>
          <p:cNvSpPr/>
          <p:nvPr/>
        </p:nvSpPr>
        <p:spPr>
          <a:xfrm flipH="false" flipV="false" rot="0">
            <a:off x="2424664" y="1318000"/>
            <a:ext cx="13476712" cy="7350423"/>
          </a:xfrm>
          <a:custGeom>
            <a:avLst/>
            <a:gdLst/>
            <a:ahLst/>
            <a:cxnLst/>
            <a:rect r="r" b="b" t="t" l="l"/>
            <a:pathLst>
              <a:path h="7350423" w="13476712">
                <a:moveTo>
                  <a:pt x="0" y="0"/>
                </a:moveTo>
                <a:lnTo>
                  <a:pt x="13476712" y="0"/>
                </a:lnTo>
                <a:lnTo>
                  <a:pt x="13476712" y="7350424"/>
                </a:lnTo>
                <a:lnTo>
                  <a:pt x="0" y="7350424"/>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8" id="8"/>
          <p:cNvSpPr/>
          <p:nvPr/>
        </p:nvSpPr>
        <p:spPr>
          <a:xfrm flipH="true" flipV="false" rot="862889">
            <a:off x="213481" y="6603771"/>
            <a:ext cx="4156930" cy="3921371"/>
          </a:xfrm>
          <a:custGeom>
            <a:avLst/>
            <a:gdLst/>
            <a:ahLst/>
            <a:cxnLst/>
            <a:rect r="r" b="b" t="t" l="l"/>
            <a:pathLst>
              <a:path h="3921371" w="4156930">
                <a:moveTo>
                  <a:pt x="4156930" y="0"/>
                </a:moveTo>
                <a:lnTo>
                  <a:pt x="0" y="0"/>
                </a:lnTo>
                <a:lnTo>
                  <a:pt x="0" y="3921371"/>
                </a:lnTo>
                <a:lnTo>
                  <a:pt x="4156930" y="3921371"/>
                </a:lnTo>
                <a:lnTo>
                  <a:pt x="415693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9" id="9"/>
          <p:cNvSpPr/>
          <p:nvPr/>
        </p:nvSpPr>
        <p:spPr>
          <a:xfrm flipH="true" flipV="false" rot="0">
            <a:off x="15045230" y="6330353"/>
            <a:ext cx="5025576" cy="4711477"/>
          </a:xfrm>
          <a:custGeom>
            <a:avLst/>
            <a:gdLst/>
            <a:ahLst/>
            <a:cxnLst/>
            <a:rect r="r" b="b" t="t" l="l"/>
            <a:pathLst>
              <a:path h="4711477" w="5025576">
                <a:moveTo>
                  <a:pt x="5025576" y="0"/>
                </a:moveTo>
                <a:lnTo>
                  <a:pt x="0" y="0"/>
                </a:lnTo>
                <a:lnTo>
                  <a:pt x="0" y="4711478"/>
                </a:lnTo>
                <a:lnTo>
                  <a:pt x="5025576" y="4711478"/>
                </a:lnTo>
                <a:lnTo>
                  <a:pt x="5025576"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sp>
        <p:nvSpPr>
          <p:cNvPr name="Freeform 10" id="10"/>
          <p:cNvSpPr/>
          <p:nvPr/>
        </p:nvSpPr>
        <p:spPr>
          <a:xfrm flipH="false" flipV="false" rot="2942041">
            <a:off x="16991010" y="-521940"/>
            <a:ext cx="1343566" cy="3221336"/>
          </a:xfrm>
          <a:custGeom>
            <a:avLst/>
            <a:gdLst/>
            <a:ahLst/>
            <a:cxnLst/>
            <a:rect r="r" b="b" t="t" l="l"/>
            <a:pathLst>
              <a:path h="3221336" w="1343566">
                <a:moveTo>
                  <a:pt x="0" y="0"/>
                </a:moveTo>
                <a:lnTo>
                  <a:pt x="1343566" y="0"/>
                </a:lnTo>
                <a:lnTo>
                  <a:pt x="1343566" y="3221337"/>
                </a:lnTo>
                <a:lnTo>
                  <a:pt x="0" y="3221337"/>
                </a:lnTo>
                <a:lnTo>
                  <a:pt x="0" y="0"/>
                </a:lnTo>
                <a:close/>
              </a:path>
            </a:pathLst>
          </a:custGeom>
          <a:blipFill>
            <a:blip r:embed="rId16">
              <a:extLst>
                <a:ext uri="{96DAC541-7B7A-43D3-8B79-37D633B846F1}">
                  <asvg:svgBlip xmlns:asvg="http://schemas.microsoft.com/office/drawing/2016/SVG/main" r:embed="rId17"/>
                </a:ext>
              </a:extLst>
            </a:blip>
            <a:stretch>
              <a:fillRect l="0" t="0" r="0" b="0"/>
            </a:stretch>
          </a:blipFill>
        </p:spPr>
      </p:sp>
      <p:sp>
        <p:nvSpPr>
          <p:cNvPr name="Freeform 11" id="11"/>
          <p:cNvSpPr/>
          <p:nvPr/>
        </p:nvSpPr>
        <p:spPr>
          <a:xfrm flipH="false" flipV="false" rot="0">
            <a:off x="13514752" y="594562"/>
            <a:ext cx="1664779" cy="2057400"/>
          </a:xfrm>
          <a:custGeom>
            <a:avLst/>
            <a:gdLst/>
            <a:ahLst/>
            <a:cxnLst/>
            <a:rect r="r" b="b" t="t" l="l"/>
            <a:pathLst>
              <a:path h="2057400" w="1664779">
                <a:moveTo>
                  <a:pt x="0" y="0"/>
                </a:moveTo>
                <a:lnTo>
                  <a:pt x="1664780" y="0"/>
                </a:lnTo>
                <a:lnTo>
                  <a:pt x="1664780" y="2057400"/>
                </a:lnTo>
                <a:lnTo>
                  <a:pt x="0" y="2057400"/>
                </a:lnTo>
                <a:lnTo>
                  <a:pt x="0" y="0"/>
                </a:lnTo>
                <a:close/>
              </a:path>
            </a:pathLst>
          </a:custGeom>
          <a:blipFill>
            <a:blip r:embed="rId18">
              <a:extLst>
                <a:ext uri="{96DAC541-7B7A-43D3-8B79-37D633B846F1}">
                  <asvg:svgBlip xmlns:asvg="http://schemas.microsoft.com/office/drawing/2016/SVG/main" r:embed="rId19"/>
                </a:ext>
              </a:extLst>
            </a:blip>
            <a:stretch>
              <a:fillRect l="0" t="0" r="0" b="0"/>
            </a:stretch>
          </a:blipFill>
        </p:spPr>
      </p:sp>
      <p:sp>
        <p:nvSpPr>
          <p:cNvPr name="Freeform 12" id="12"/>
          <p:cNvSpPr/>
          <p:nvPr/>
        </p:nvSpPr>
        <p:spPr>
          <a:xfrm flipH="false" flipV="false" rot="0">
            <a:off x="6250854" y="513826"/>
            <a:ext cx="2122991" cy="2138136"/>
          </a:xfrm>
          <a:custGeom>
            <a:avLst/>
            <a:gdLst/>
            <a:ahLst/>
            <a:cxnLst/>
            <a:rect r="r" b="b" t="t" l="l"/>
            <a:pathLst>
              <a:path h="2138136" w="2122991">
                <a:moveTo>
                  <a:pt x="0" y="0"/>
                </a:moveTo>
                <a:lnTo>
                  <a:pt x="2122991" y="0"/>
                </a:lnTo>
                <a:lnTo>
                  <a:pt x="2122991" y="2138136"/>
                </a:lnTo>
                <a:lnTo>
                  <a:pt x="0" y="2138136"/>
                </a:lnTo>
                <a:lnTo>
                  <a:pt x="0" y="0"/>
                </a:lnTo>
                <a:close/>
              </a:path>
            </a:pathLst>
          </a:custGeom>
          <a:blipFill>
            <a:blip r:embed="rId20">
              <a:extLst>
                <a:ext uri="{96DAC541-7B7A-43D3-8B79-37D633B846F1}">
                  <asvg:svgBlip xmlns:asvg="http://schemas.microsoft.com/office/drawing/2016/SVG/main" r:embed="rId21"/>
                </a:ext>
              </a:extLst>
            </a:blip>
            <a:stretch>
              <a:fillRect l="0" t="0" r="0" b="0"/>
            </a:stretch>
          </a:blipFill>
        </p:spPr>
      </p:sp>
      <p:sp>
        <p:nvSpPr>
          <p:cNvPr name="Freeform 13" id="13"/>
          <p:cNvSpPr/>
          <p:nvPr/>
        </p:nvSpPr>
        <p:spPr>
          <a:xfrm flipH="false" flipV="false" rot="0">
            <a:off x="6250854" y="5651967"/>
            <a:ext cx="6141493" cy="4114800"/>
          </a:xfrm>
          <a:custGeom>
            <a:avLst/>
            <a:gdLst/>
            <a:ahLst/>
            <a:cxnLst/>
            <a:rect r="r" b="b" t="t" l="l"/>
            <a:pathLst>
              <a:path h="4114800" w="6141493">
                <a:moveTo>
                  <a:pt x="0" y="0"/>
                </a:moveTo>
                <a:lnTo>
                  <a:pt x="6141493" y="0"/>
                </a:lnTo>
                <a:lnTo>
                  <a:pt x="6141493" y="4114800"/>
                </a:lnTo>
                <a:lnTo>
                  <a:pt x="0" y="4114800"/>
                </a:lnTo>
                <a:lnTo>
                  <a:pt x="0" y="0"/>
                </a:lnTo>
                <a:close/>
              </a:path>
            </a:pathLst>
          </a:custGeom>
          <a:blipFill>
            <a:blip r:embed="rId22">
              <a:extLst>
                <a:ext uri="{96DAC541-7B7A-43D3-8B79-37D633B846F1}">
                  <asvg:svgBlip xmlns:asvg="http://schemas.microsoft.com/office/drawing/2016/SVG/main" r:embed="rId23"/>
                </a:ext>
              </a:extLst>
            </a:blip>
            <a:stretch>
              <a:fillRect l="0" t="0" r="0" b="0"/>
            </a:stretch>
          </a:blipFill>
        </p:spPr>
      </p:sp>
      <p:sp>
        <p:nvSpPr>
          <p:cNvPr name="TextBox 14" id="14"/>
          <p:cNvSpPr txBox="true"/>
          <p:nvPr/>
        </p:nvSpPr>
        <p:spPr>
          <a:xfrm rot="0">
            <a:off x="3970058" y="3931118"/>
            <a:ext cx="10809006" cy="1720849"/>
          </a:xfrm>
          <a:prstGeom prst="rect">
            <a:avLst/>
          </a:prstGeom>
        </p:spPr>
        <p:txBody>
          <a:bodyPr anchor="t" rtlCol="false" tIns="0" lIns="0" bIns="0" rIns="0">
            <a:spAutoFit/>
          </a:bodyPr>
          <a:lstStyle/>
          <a:p>
            <a:pPr algn="ctr">
              <a:lnSpc>
                <a:spcPts val="12999"/>
              </a:lnSpc>
            </a:pPr>
            <a:r>
              <a:rPr lang="en-US" sz="12999" spc="259">
                <a:solidFill>
                  <a:srgbClr val="000000"/>
                </a:solidFill>
                <a:latin typeface="Wedges"/>
                <a:ea typeface="Wedges"/>
                <a:cs typeface="Wedges"/>
                <a:sym typeface="Wedges"/>
              </a:rPr>
              <a:t>Shoe race</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FFFEF0"/>
        </a:solidFill>
      </p:bgPr>
    </p:bg>
    <p:spTree>
      <p:nvGrpSpPr>
        <p:cNvPr id="1" name=""/>
        <p:cNvGrpSpPr/>
        <p:nvPr/>
      </p:nvGrpSpPr>
      <p:grpSpPr>
        <a:xfrm>
          <a:off x="0" y="0"/>
          <a:ext cx="0" cy="0"/>
          <a:chOff x="0" y="0"/>
          <a:chExt cx="0" cy="0"/>
        </a:xfrm>
      </p:grpSpPr>
      <p:sp>
        <p:nvSpPr>
          <p:cNvPr name="TextBox 2" id="2"/>
          <p:cNvSpPr txBox="true"/>
          <p:nvPr/>
        </p:nvSpPr>
        <p:spPr>
          <a:xfrm rot="0">
            <a:off x="269836" y="839533"/>
            <a:ext cx="17748328" cy="1209675"/>
          </a:xfrm>
          <a:prstGeom prst="rect">
            <a:avLst/>
          </a:prstGeom>
        </p:spPr>
        <p:txBody>
          <a:bodyPr anchor="t" rtlCol="false" tIns="0" lIns="0" bIns="0" rIns="0">
            <a:spAutoFit/>
          </a:bodyPr>
          <a:lstStyle/>
          <a:p>
            <a:pPr algn="l">
              <a:lnSpc>
                <a:spcPts val="9000"/>
              </a:lnSpc>
            </a:pPr>
            <a:r>
              <a:rPr lang="en-US" sz="9000" spc="179">
                <a:solidFill>
                  <a:srgbClr val="000000"/>
                </a:solidFill>
                <a:latin typeface="Wedges"/>
                <a:ea typeface="Wedges"/>
                <a:cs typeface="Wedges"/>
                <a:sym typeface="Wedges"/>
              </a:rPr>
              <a:t>Why did we play this game?</a:t>
            </a:r>
          </a:p>
        </p:txBody>
      </p:sp>
      <p:sp>
        <p:nvSpPr>
          <p:cNvPr name="Freeform 3" id="3"/>
          <p:cNvSpPr/>
          <p:nvPr/>
        </p:nvSpPr>
        <p:spPr>
          <a:xfrm flipH="false" flipV="false" rot="2441079">
            <a:off x="13073419" y="-4837174"/>
            <a:ext cx="11950810" cy="7932350"/>
          </a:xfrm>
          <a:custGeom>
            <a:avLst/>
            <a:gdLst/>
            <a:ahLst/>
            <a:cxnLst/>
            <a:rect r="r" b="b" t="t" l="l"/>
            <a:pathLst>
              <a:path h="7932350" w="11950810">
                <a:moveTo>
                  <a:pt x="0" y="0"/>
                </a:moveTo>
                <a:lnTo>
                  <a:pt x="11950810" y="0"/>
                </a:lnTo>
                <a:lnTo>
                  <a:pt x="11950810" y="7932350"/>
                </a:lnTo>
                <a:lnTo>
                  <a:pt x="0" y="793235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1719115">
            <a:off x="16362492" y="8435479"/>
            <a:ext cx="1793615" cy="1645642"/>
          </a:xfrm>
          <a:custGeom>
            <a:avLst/>
            <a:gdLst/>
            <a:ahLst/>
            <a:cxnLst/>
            <a:rect r="r" b="b" t="t" l="l"/>
            <a:pathLst>
              <a:path h="1645642" w="1793615">
                <a:moveTo>
                  <a:pt x="0" y="0"/>
                </a:moveTo>
                <a:lnTo>
                  <a:pt x="1793616" y="0"/>
                </a:lnTo>
                <a:lnTo>
                  <a:pt x="1793616" y="1645642"/>
                </a:lnTo>
                <a:lnTo>
                  <a:pt x="0" y="1645642"/>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false" rot="-7447426">
            <a:off x="-6808864" y="5292125"/>
            <a:ext cx="11950810" cy="7932350"/>
          </a:xfrm>
          <a:custGeom>
            <a:avLst/>
            <a:gdLst/>
            <a:ahLst/>
            <a:cxnLst/>
            <a:rect r="r" b="b" t="t" l="l"/>
            <a:pathLst>
              <a:path h="7932350" w="11950810">
                <a:moveTo>
                  <a:pt x="0" y="0"/>
                </a:moveTo>
                <a:lnTo>
                  <a:pt x="11950810" y="0"/>
                </a:lnTo>
                <a:lnTo>
                  <a:pt x="11950810" y="7932350"/>
                </a:lnTo>
                <a:lnTo>
                  <a:pt x="0" y="793235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6" id="6"/>
          <p:cNvSpPr txBox="true"/>
          <p:nvPr/>
        </p:nvSpPr>
        <p:spPr>
          <a:xfrm rot="0">
            <a:off x="1140694" y="2394942"/>
            <a:ext cx="16118606" cy="7593331"/>
          </a:xfrm>
          <a:prstGeom prst="rect">
            <a:avLst/>
          </a:prstGeom>
        </p:spPr>
        <p:txBody>
          <a:bodyPr anchor="t" rtlCol="false" tIns="0" lIns="0" bIns="0" rIns="0">
            <a:spAutoFit/>
          </a:bodyPr>
          <a:lstStyle/>
          <a:p>
            <a:pPr algn="ctr">
              <a:lnSpc>
                <a:spcPts val="6719"/>
              </a:lnSpc>
            </a:pPr>
            <a:r>
              <a:rPr lang="en-US" sz="4799">
                <a:solidFill>
                  <a:srgbClr val="000000"/>
                </a:solidFill>
                <a:latin typeface="Canva Sans"/>
                <a:ea typeface="Canva Sans"/>
                <a:cs typeface="Canva Sans"/>
                <a:sym typeface="Canva Sans"/>
              </a:rPr>
              <a:t>Two shoes is way better than one shoe! </a:t>
            </a:r>
          </a:p>
          <a:p>
            <a:pPr algn="ctr">
              <a:lnSpc>
                <a:spcPts val="6719"/>
              </a:lnSpc>
            </a:pPr>
            <a:r>
              <a:rPr lang="en-US" sz="4799">
                <a:solidFill>
                  <a:srgbClr val="000000"/>
                </a:solidFill>
                <a:latin typeface="Canva Sans"/>
                <a:ea typeface="Canva Sans"/>
                <a:cs typeface="Canva Sans"/>
                <a:sym typeface="Canva Sans"/>
              </a:rPr>
              <a:t>Have you ever trie</a:t>
            </a:r>
            <a:r>
              <a:rPr lang="en-US" sz="4799">
                <a:solidFill>
                  <a:srgbClr val="000000"/>
                </a:solidFill>
                <a:latin typeface="Canva Sans"/>
                <a:ea typeface="Canva Sans"/>
                <a:cs typeface="Canva Sans"/>
                <a:sym typeface="Canva Sans"/>
              </a:rPr>
              <a:t>d hopping on one foot? It's way harder than walking! </a:t>
            </a:r>
          </a:p>
          <a:p>
            <a:pPr algn="ctr">
              <a:lnSpc>
                <a:spcPts val="6719"/>
              </a:lnSpc>
            </a:pPr>
          </a:p>
          <a:p>
            <a:pPr algn="ctr">
              <a:lnSpc>
                <a:spcPts val="6719"/>
              </a:lnSpc>
            </a:pPr>
            <a:r>
              <a:rPr lang="en-US" sz="4799">
                <a:solidFill>
                  <a:srgbClr val="000000"/>
                </a:solidFill>
                <a:latin typeface="Canva Sans"/>
                <a:ea typeface="Canva Sans"/>
                <a:cs typeface="Canva Sans"/>
                <a:sym typeface="Canva Sans"/>
              </a:rPr>
              <a:t>You had to make sure to grab your own shoe. If you grabbed the right shoe, you will be able to go places and do things that you could never do with just one shoe.</a:t>
            </a:r>
          </a:p>
          <a:p>
            <a:pPr algn="ctr">
              <a:lnSpc>
                <a:spcPts val="6719"/>
              </a:lnSpc>
            </a:pP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FFFEF0"/>
        </a:solidFill>
      </p:bgPr>
    </p:bg>
    <p:spTree>
      <p:nvGrpSpPr>
        <p:cNvPr id="1" name=""/>
        <p:cNvGrpSpPr/>
        <p:nvPr/>
      </p:nvGrpSpPr>
      <p:grpSpPr>
        <a:xfrm>
          <a:off x="0" y="0"/>
          <a:ext cx="0" cy="0"/>
          <a:chOff x="0" y="0"/>
          <a:chExt cx="0" cy="0"/>
        </a:xfrm>
      </p:grpSpPr>
      <p:sp>
        <p:nvSpPr>
          <p:cNvPr name="Freeform 2" id="2"/>
          <p:cNvSpPr/>
          <p:nvPr/>
        </p:nvSpPr>
        <p:spPr>
          <a:xfrm flipH="false" flipV="false" rot="0">
            <a:off x="13514752" y="2857500"/>
            <a:ext cx="10172700" cy="10172700"/>
          </a:xfrm>
          <a:custGeom>
            <a:avLst/>
            <a:gdLst/>
            <a:ahLst/>
            <a:cxnLst/>
            <a:rect r="r" b="b" t="t" l="l"/>
            <a:pathLst>
              <a:path h="10172700" w="10172700">
                <a:moveTo>
                  <a:pt x="0" y="0"/>
                </a:moveTo>
                <a:lnTo>
                  <a:pt x="10172700" y="0"/>
                </a:lnTo>
                <a:lnTo>
                  <a:pt x="10172700" y="10172700"/>
                </a:lnTo>
                <a:lnTo>
                  <a:pt x="0" y="10172700"/>
                </a:lnTo>
                <a:lnTo>
                  <a:pt x="0" y="0"/>
                </a:lnTo>
                <a:close/>
              </a:path>
            </a:pathLst>
          </a:custGeom>
          <a:blipFill>
            <a:blip r:embed="rId2">
              <a:alphaModFix amt="9999"/>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2903728" y="-4202581"/>
            <a:ext cx="25978107" cy="9579427"/>
          </a:xfrm>
          <a:custGeom>
            <a:avLst/>
            <a:gdLst/>
            <a:ahLst/>
            <a:cxnLst/>
            <a:rect r="r" b="b" t="t" l="l"/>
            <a:pathLst>
              <a:path h="9579427" w="25978107">
                <a:moveTo>
                  <a:pt x="0" y="0"/>
                </a:moveTo>
                <a:lnTo>
                  <a:pt x="25978107" y="0"/>
                </a:lnTo>
                <a:lnTo>
                  <a:pt x="25978107" y="9579427"/>
                </a:lnTo>
                <a:lnTo>
                  <a:pt x="0" y="9579427"/>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4" id="4"/>
          <p:cNvSpPr txBox="true"/>
          <p:nvPr/>
        </p:nvSpPr>
        <p:spPr>
          <a:xfrm rot="0">
            <a:off x="466648" y="5624654"/>
            <a:ext cx="13238929" cy="3384551"/>
          </a:xfrm>
          <a:prstGeom prst="rect">
            <a:avLst/>
          </a:prstGeom>
        </p:spPr>
        <p:txBody>
          <a:bodyPr anchor="t" rtlCol="false" tIns="0" lIns="0" bIns="0" rIns="0">
            <a:spAutoFit/>
          </a:bodyPr>
          <a:lstStyle/>
          <a:p>
            <a:pPr algn="just">
              <a:lnSpc>
                <a:spcPts val="5319"/>
              </a:lnSpc>
            </a:pPr>
            <a:r>
              <a:rPr lang="en-US" sz="3799">
                <a:solidFill>
                  <a:srgbClr val="000000"/>
                </a:solidFill>
                <a:latin typeface="Canva Sans"/>
                <a:ea typeface="Canva Sans"/>
                <a:cs typeface="Canva Sans"/>
                <a:sym typeface="Canva Sans"/>
              </a:rPr>
              <a:t>Each </a:t>
            </a:r>
            <a:r>
              <a:rPr lang="en-US" sz="3799">
                <a:solidFill>
                  <a:srgbClr val="000000"/>
                </a:solidFill>
                <a:latin typeface="Canva Sans"/>
                <a:ea typeface="Canva Sans"/>
                <a:cs typeface="Canva Sans"/>
                <a:sym typeface="Canva Sans"/>
              </a:rPr>
              <a:t>of us is like one shoe. One shoe is good, but it's not supposed to be alone. The Bible tells us who the other shoeis. It's God, the Holy Spirit! So, today's story is about the Holy Spirit and what He does for us.</a:t>
            </a:r>
          </a:p>
          <a:p>
            <a:pPr algn="just">
              <a:lnSpc>
                <a:spcPts val="5879"/>
              </a:lnSpc>
            </a:pPr>
          </a:p>
        </p:txBody>
      </p:sp>
      <p:sp>
        <p:nvSpPr>
          <p:cNvPr name="Freeform 5" id="5"/>
          <p:cNvSpPr/>
          <p:nvPr/>
        </p:nvSpPr>
        <p:spPr>
          <a:xfrm flipH="false" flipV="false" rot="1455067">
            <a:off x="-950969" y="8843695"/>
            <a:ext cx="2835234" cy="2601327"/>
          </a:xfrm>
          <a:custGeom>
            <a:avLst/>
            <a:gdLst/>
            <a:ahLst/>
            <a:cxnLst/>
            <a:rect r="r" b="b" t="t" l="l"/>
            <a:pathLst>
              <a:path h="2601327" w="2835234">
                <a:moveTo>
                  <a:pt x="0" y="0"/>
                </a:moveTo>
                <a:lnTo>
                  <a:pt x="2835234" y="0"/>
                </a:lnTo>
                <a:lnTo>
                  <a:pt x="2835234" y="2601327"/>
                </a:lnTo>
                <a:lnTo>
                  <a:pt x="0" y="2601327"/>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6" id="6"/>
          <p:cNvSpPr/>
          <p:nvPr/>
        </p:nvSpPr>
        <p:spPr>
          <a:xfrm flipH="false" flipV="false" rot="1872362">
            <a:off x="12010625" y="2546649"/>
            <a:ext cx="3389904" cy="2880006"/>
          </a:xfrm>
          <a:custGeom>
            <a:avLst/>
            <a:gdLst/>
            <a:ahLst/>
            <a:cxnLst/>
            <a:rect r="r" b="b" t="t" l="l"/>
            <a:pathLst>
              <a:path h="2880006" w="3389904">
                <a:moveTo>
                  <a:pt x="0" y="0"/>
                </a:moveTo>
                <a:lnTo>
                  <a:pt x="3389904" y="0"/>
                </a:lnTo>
                <a:lnTo>
                  <a:pt x="3389904" y="2880006"/>
                </a:lnTo>
                <a:lnTo>
                  <a:pt x="0" y="2880006"/>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7" id="7"/>
          <p:cNvSpPr/>
          <p:nvPr/>
        </p:nvSpPr>
        <p:spPr>
          <a:xfrm flipH="false" flipV="false" rot="1455067">
            <a:off x="15696515" y="2393118"/>
            <a:ext cx="1472243" cy="1350783"/>
          </a:xfrm>
          <a:custGeom>
            <a:avLst/>
            <a:gdLst/>
            <a:ahLst/>
            <a:cxnLst/>
            <a:rect r="r" b="b" t="t" l="l"/>
            <a:pathLst>
              <a:path h="1350783" w="1472243">
                <a:moveTo>
                  <a:pt x="0" y="0"/>
                </a:moveTo>
                <a:lnTo>
                  <a:pt x="1472243" y="0"/>
                </a:lnTo>
                <a:lnTo>
                  <a:pt x="1472243" y="1350783"/>
                </a:lnTo>
                <a:lnTo>
                  <a:pt x="0" y="1350783"/>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8" id="8"/>
          <p:cNvSpPr/>
          <p:nvPr/>
        </p:nvSpPr>
        <p:spPr>
          <a:xfrm flipH="false" flipV="false" rot="2942041">
            <a:off x="11377152" y="-33328"/>
            <a:ext cx="1343566" cy="3221336"/>
          </a:xfrm>
          <a:custGeom>
            <a:avLst/>
            <a:gdLst/>
            <a:ahLst/>
            <a:cxnLst/>
            <a:rect r="r" b="b" t="t" l="l"/>
            <a:pathLst>
              <a:path h="3221336" w="1343566">
                <a:moveTo>
                  <a:pt x="0" y="0"/>
                </a:moveTo>
                <a:lnTo>
                  <a:pt x="1343566" y="0"/>
                </a:lnTo>
                <a:lnTo>
                  <a:pt x="1343566" y="3221336"/>
                </a:lnTo>
                <a:lnTo>
                  <a:pt x="0" y="3221336"/>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9" id="9"/>
          <p:cNvSpPr/>
          <p:nvPr/>
        </p:nvSpPr>
        <p:spPr>
          <a:xfrm flipH="false" flipV="false" rot="0">
            <a:off x="14054624" y="6246651"/>
            <a:ext cx="4233376" cy="3394398"/>
          </a:xfrm>
          <a:custGeom>
            <a:avLst/>
            <a:gdLst/>
            <a:ahLst/>
            <a:cxnLst/>
            <a:rect r="r" b="b" t="t" l="l"/>
            <a:pathLst>
              <a:path h="3394398" w="4233376">
                <a:moveTo>
                  <a:pt x="0" y="0"/>
                </a:moveTo>
                <a:lnTo>
                  <a:pt x="4233376" y="0"/>
                </a:lnTo>
                <a:lnTo>
                  <a:pt x="4233376" y="3394398"/>
                </a:lnTo>
                <a:lnTo>
                  <a:pt x="0" y="3394398"/>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sp>
        <p:nvSpPr>
          <p:cNvPr name="TextBox 10" id="10"/>
          <p:cNvSpPr txBox="true"/>
          <p:nvPr/>
        </p:nvSpPr>
        <p:spPr>
          <a:xfrm rot="0">
            <a:off x="1028700" y="1190625"/>
            <a:ext cx="9233025" cy="3495675"/>
          </a:xfrm>
          <a:prstGeom prst="rect">
            <a:avLst/>
          </a:prstGeom>
        </p:spPr>
        <p:txBody>
          <a:bodyPr anchor="t" rtlCol="false" tIns="0" lIns="0" bIns="0" rIns="0">
            <a:spAutoFit/>
          </a:bodyPr>
          <a:lstStyle/>
          <a:p>
            <a:pPr algn="l">
              <a:lnSpc>
                <a:spcPts val="9000"/>
              </a:lnSpc>
            </a:pPr>
            <a:r>
              <a:rPr lang="en-US" sz="9000" spc="179">
                <a:solidFill>
                  <a:srgbClr val="000000"/>
                </a:solidFill>
                <a:latin typeface="Wedges"/>
                <a:ea typeface="Wedges"/>
                <a:cs typeface="Wedges"/>
                <a:sym typeface="Wedges"/>
              </a:rPr>
              <a:t>How does this connect to our life?</a:t>
            </a:r>
          </a:p>
        </p:txBody>
      </p:sp>
      <p:sp>
        <p:nvSpPr>
          <p:cNvPr name="TextBox 11" id="11"/>
          <p:cNvSpPr txBox="true"/>
          <p:nvPr/>
        </p:nvSpPr>
        <p:spPr>
          <a:xfrm rot="0">
            <a:off x="15605973" y="1085850"/>
            <a:ext cx="1653327" cy="491490"/>
          </a:xfrm>
          <a:prstGeom prst="rect">
            <a:avLst/>
          </a:prstGeom>
        </p:spPr>
        <p:txBody>
          <a:bodyPr anchor="t" rtlCol="false" tIns="0" lIns="0" bIns="0" rIns="0">
            <a:spAutoFit/>
          </a:bodyPr>
          <a:lstStyle/>
          <a:p>
            <a:pPr algn="r">
              <a:lnSpc>
                <a:spcPts val="3600"/>
              </a:lnSpc>
            </a:pPr>
            <a:r>
              <a:rPr lang="en-US" sz="3600" spc="72">
                <a:solidFill>
                  <a:srgbClr val="FFFFFF"/>
                </a:solidFill>
                <a:latin typeface="Wedges"/>
                <a:ea typeface="Wedges"/>
                <a:cs typeface="Wedges"/>
                <a:sym typeface="Wedges"/>
              </a:rPr>
              <a:t>02</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FFFEF0"/>
        </a:solidFill>
      </p:bgPr>
    </p:bg>
    <p:spTree>
      <p:nvGrpSpPr>
        <p:cNvPr id="1" name=""/>
        <p:cNvGrpSpPr/>
        <p:nvPr/>
      </p:nvGrpSpPr>
      <p:grpSpPr>
        <a:xfrm>
          <a:off x="0" y="0"/>
          <a:ext cx="0" cy="0"/>
          <a:chOff x="0" y="0"/>
          <a:chExt cx="0" cy="0"/>
        </a:xfrm>
      </p:grpSpPr>
      <p:sp>
        <p:nvSpPr>
          <p:cNvPr name="Freeform 2" id="2"/>
          <p:cNvSpPr/>
          <p:nvPr/>
        </p:nvSpPr>
        <p:spPr>
          <a:xfrm flipH="false" flipV="false" rot="0">
            <a:off x="360915" y="5104860"/>
            <a:ext cx="3985396" cy="1469615"/>
          </a:xfrm>
          <a:custGeom>
            <a:avLst/>
            <a:gdLst/>
            <a:ahLst/>
            <a:cxnLst/>
            <a:rect r="r" b="b" t="t" l="l"/>
            <a:pathLst>
              <a:path h="1469615" w="3985396">
                <a:moveTo>
                  <a:pt x="0" y="0"/>
                </a:moveTo>
                <a:lnTo>
                  <a:pt x="3985396" y="0"/>
                </a:lnTo>
                <a:lnTo>
                  <a:pt x="3985396" y="1469614"/>
                </a:lnTo>
                <a:lnTo>
                  <a:pt x="0" y="146961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360915" y="8063965"/>
            <a:ext cx="3985396" cy="1469615"/>
          </a:xfrm>
          <a:custGeom>
            <a:avLst/>
            <a:gdLst/>
            <a:ahLst/>
            <a:cxnLst/>
            <a:rect r="r" b="b" t="t" l="l"/>
            <a:pathLst>
              <a:path h="1469615" w="3985396">
                <a:moveTo>
                  <a:pt x="0" y="0"/>
                </a:moveTo>
                <a:lnTo>
                  <a:pt x="3985396" y="0"/>
                </a:lnTo>
                <a:lnTo>
                  <a:pt x="3985396" y="1469614"/>
                </a:lnTo>
                <a:lnTo>
                  <a:pt x="0" y="1469614"/>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1868322">
            <a:off x="5451063" y="-3878332"/>
            <a:ext cx="4499458" cy="5526458"/>
          </a:xfrm>
          <a:custGeom>
            <a:avLst/>
            <a:gdLst/>
            <a:ahLst/>
            <a:cxnLst/>
            <a:rect r="r" b="b" t="t" l="l"/>
            <a:pathLst>
              <a:path h="5526458" w="4499458">
                <a:moveTo>
                  <a:pt x="0" y="0"/>
                </a:moveTo>
                <a:lnTo>
                  <a:pt x="4499458" y="0"/>
                </a:lnTo>
                <a:lnTo>
                  <a:pt x="4499458" y="5526458"/>
                </a:lnTo>
                <a:lnTo>
                  <a:pt x="0" y="5526458"/>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5" id="5"/>
          <p:cNvSpPr/>
          <p:nvPr/>
        </p:nvSpPr>
        <p:spPr>
          <a:xfrm flipH="false" flipV="false" rot="-806468">
            <a:off x="111197" y="98007"/>
            <a:ext cx="1730136" cy="1160633"/>
          </a:xfrm>
          <a:custGeom>
            <a:avLst/>
            <a:gdLst/>
            <a:ahLst/>
            <a:cxnLst/>
            <a:rect r="r" b="b" t="t" l="l"/>
            <a:pathLst>
              <a:path h="1160633" w="1730136">
                <a:moveTo>
                  <a:pt x="0" y="0"/>
                </a:moveTo>
                <a:lnTo>
                  <a:pt x="1730136" y="0"/>
                </a:lnTo>
                <a:lnTo>
                  <a:pt x="1730136" y="1160633"/>
                </a:lnTo>
                <a:lnTo>
                  <a:pt x="0" y="1160633"/>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6" id="6"/>
          <p:cNvSpPr/>
          <p:nvPr/>
        </p:nvSpPr>
        <p:spPr>
          <a:xfrm flipH="false" flipV="false" rot="0">
            <a:off x="13825741" y="8648491"/>
            <a:ext cx="1512285" cy="1284812"/>
          </a:xfrm>
          <a:custGeom>
            <a:avLst/>
            <a:gdLst/>
            <a:ahLst/>
            <a:cxnLst/>
            <a:rect r="r" b="b" t="t" l="l"/>
            <a:pathLst>
              <a:path h="1284812" w="1512285">
                <a:moveTo>
                  <a:pt x="0" y="0"/>
                </a:moveTo>
                <a:lnTo>
                  <a:pt x="1512285" y="0"/>
                </a:lnTo>
                <a:lnTo>
                  <a:pt x="1512285" y="1284812"/>
                </a:lnTo>
                <a:lnTo>
                  <a:pt x="0" y="1284812"/>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7" id="7"/>
          <p:cNvSpPr/>
          <p:nvPr/>
        </p:nvSpPr>
        <p:spPr>
          <a:xfrm flipH="false" flipV="false" rot="0">
            <a:off x="15338026" y="5160270"/>
            <a:ext cx="2203773" cy="2260280"/>
          </a:xfrm>
          <a:custGeom>
            <a:avLst/>
            <a:gdLst/>
            <a:ahLst/>
            <a:cxnLst/>
            <a:rect r="r" b="b" t="t" l="l"/>
            <a:pathLst>
              <a:path h="2260280" w="2203773">
                <a:moveTo>
                  <a:pt x="0" y="0"/>
                </a:moveTo>
                <a:lnTo>
                  <a:pt x="2203773" y="0"/>
                </a:lnTo>
                <a:lnTo>
                  <a:pt x="2203773" y="2260280"/>
                </a:lnTo>
                <a:lnTo>
                  <a:pt x="0" y="2260280"/>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TextBox 8" id="8"/>
          <p:cNvSpPr txBox="true"/>
          <p:nvPr/>
        </p:nvSpPr>
        <p:spPr>
          <a:xfrm rot="0">
            <a:off x="1952531" y="8439997"/>
            <a:ext cx="2717669" cy="850900"/>
          </a:xfrm>
          <a:prstGeom prst="rect">
            <a:avLst/>
          </a:prstGeom>
        </p:spPr>
        <p:txBody>
          <a:bodyPr anchor="t" rtlCol="false" tIns="0" lIns="0" bIns="0" rIns="0">
            <a:spAutoFit/>
          </a:bodyPr>
          <a:lstStyle/>
          <a:p>
            <a:pPr algn="l">
              <a:lnSpc>
                <a:spcPts val="6499"/>
              </a:lnSpc>
            </a:pPr>
            <a:r>
              <a:rPr lang="en-US" sz="6499" spc="129">
                <a:solidFill>
                  <a:srgbClr val="000000"/>
                </a:solidFill>
                <a:latin typeface="Wedges"/>
                <a:ea typeface="Wedges"/>
                <a:cs typeface="Wedges"/>
                <a:sym typeface="Wedges"/>
              </a:rPr>
              <a:t>2. </a:t>
            </a:r>
          </a:p>
        </p:txBody>
      </p:sp>
      <p:sp>
        <p:nvSpPr>
          <p:cNvPr name="TextBox 9" id="9"/>
          <p:cNvSpPr txBox="true"/>
          <p:nvPr/>
        </p:nvSpPr>
        <p:spPr>
          <a:xfrm rot="0">
            <a:off x="360915" y="1560656"/>
            <a:ext cx="17927085" cy="1667520"/>
          </a:xfrm>
          <a:prstGeom prst="rect">
            <a:avLst/>
          </a:prstGeom>
        </p:spPr>
        <p:txBody>
          <a:bodyPr anchor="t" rtlCol="false" tIns="0" lIns="0" bIns="0" rIns="0">
            <a:spAutoFit/>
          </a:bodyPr>
          <a:lstStyle/>
          <a:p>
            <a:pPr algn="l">
              <a:lnSpc>
                <a:spcPts val="6400"/>
              </a:lnSpc>
            </a:pPr>
            <a:r>
              <a:rPr lang="en-US" sz="6400" spc="128">
                <a:solidFill>
                  <a:srgbClr val="000000"/>
                </a:solidFill>
                <a:latin typeface="Wedges"/>
                <a:ea typeface="Wedges"/>
                <a:cs typeface="Wedges"/>
                <a:sym typeface="Wedges"/>
              </a:rPr>
              <a:t>Q: What does the Holy Spirit want to do with us</a:t>
            </a:r>
          </a:p>
        </p:txBody>
      </p:sp>
      <p:sp>
        <p:nvSpPr>
          <p:cNvPr name="TextBox 10" id="10"/>
          <p:cNvSpPr txBox="true"/>
          <p:nvPr/>
        </p:nvSpPr>
        <p:spPr>
          <a:xfrm rot="0">
            <a:off x="4670200" y="5029200"/>
            <a:ext cx="10367410" cy="2998472"/>
          </a:xfrm>
          <a:prstGeom prst="rect">
            <a:avLst/>
          </a:prstGeom>
        </p:spPr>
        <p:txBody>
          <a:bodyPr anchor="t" rtlCol="false" tIns="0" lIns="0" bIns="0" rIns="0">
            <a:spAutoFit/>
          </a:bodyPr>
          <a:lstStyle/>
          <a:p>
            <a:pPr algn="just">
              <a:lnSpc>
                <a:spcPts val="7979"/>
              </a:lnSpc>
            </a:pPr>
            <a:r>
              <a:rPr lang="en-US" sz="5699">
                <a:solidFill>
                  <a:srgbClr val="000000"/>
                </a:solidFill>
                <a:latin typeface="Canva Sans"/>
                <a:ea typeface="Canva Sans"/>
                <a:cs typeface="Canva Sans"/>
                <a:sym typeface="Canva Sans"/>
              </a:rPr>
              <a:t>Th</a:t>
            </a:r>
            <a:r>
              <a:rPr lang="en-US" sz="5699">
                <a:solidFill>
                  <a:srgbClr val="000000"/>
                </a:solidFill>
                <a:latin typeface="Canva Sans"/>
                <a:ea typeface="Canva Sans"/>
                <a:cs typeface="Canva Sans"/>
                <a:sym typeface="Canva Sans"/>
              </a:rPr>
              <a:t>e Holy Spirit wants to give us power to talk about Jesus</a:t>
            </a:r>
          </a:p>
          <a:p>
            <a:pPr algn="just">
              <a:lnSpc>
                <a:spcPts val="7979"/>
              </a:lnSpc>
            </a:pPr>
          </a:p>
        </p:txBody>
      </p:sp>
      <p:sp>
        <p:nvSpPr>
          <p:cNvPr name="TextBox 11" id="11"/>
          <p:cNvSpPr txBox="true"/>
          <p:nvPr/>
        </p:nvSpPr>
        <p:spPr>
          <a:xfrm rot="0">
            <a:off x="1952531" y="5480892"/>
            <a:ext cx="2717669" cy="850900"/>
          </a:xfrm>
          <a:prstGeom prst="rect">
            <a:avLst/>
          </a:prstGeom>
        </p:spPr>
        <p:txBody>
          <a:bodyPr anchor="t" rtlCol="false" tIns="0" lIns="0" bIns="0" rIns="0">
            <a:spAutoFit/>
          </a:bodyPr>
          <a:lstStyle/>
          <a:p>
            <a:pPr algn="l">
              <a:lnSpc>
                <a:spcPts val="6499"/>
              </a:lnSpc>
            </a:pPr>
            <a:r>
              <a:rPr lang="en-US" sz="6499" spc="129">
                <a:solidFill>
                  <a:srgbClr val="000000"/>
                </a:solidFill>
                <a:latin typeface="Wedges"/>
                <a:ea typeface="Wedges"/>
                <a:cs typeface="Wedges"/>
                <a:sym typeface="Wedges"/>
              </a:rPr>
              <a:t>1.</a:t>
            </a:r>
          </a:p>
        </p:txBody>
      </p:sp>
      <p:sp>
        <p:nvSpPr>
          <p:cNvPr name="TextBox 12" id="12"/>
          <p:cNvSpPr txBox="true"/>
          <p:nvPr/>
        </p:nvSpPr>
        <p:spPr>
          <a:xfrm rot="0">
            <a:off x="1595274" y="3320696"/>
            <a:ext cx="17328814" cy="1367793"/>
          </a:xfrm>
          <a:prstGeom prst="rect">
            <a:avLst/>
          </a:prstGeom>
        </p:spPr>
        <p:txBody>
          <a:bodyPr anchor="t" rtlCol="false" tIns="0" lIns="0" bIns="0" rIns="0">
            <a:spAutoFit/>
          </a:bodyPr>
          <a:lstStyle/>
          <a:p>
            <a:pPr algn="just">
              <a:lnSpc>
                <a:spcPts val="9659"/>
              </a:lnSpc>
            </a:pPr>
            <a:r>
              <a:rPr lang="en-US" sz="6899" b="true">
                <a:solidFill>
                  <a:srgbClr val="000000"/>
                </a:solidFill>
                <a:latin typeface="Cooper Hewitt Bold"/>
                <a:ea typeface="Cooper Hewitt Bold"/>
                <a:cs typeface="Cooper Hewitt Bold"/>
                <a:sym typeface="Cooper Hewitt Bold"/>
              </a:rPr>
              <a:t>He wants us to love people in a BIG way</a:t>
            </a:r>
          </a:p>
        </p:txBody>
      </p:sp>
      <p:sp>
        <p:nvSpPr>
          <p:cNvPr name="TextBox 13" id="13"/>
          <p:cNvSpPr txBox="true"/>
          <p:nvPr/>
        </p:nvSpPr>
        <p:spPr>
          <a:xfrm rot="0">
            <a:off x="4670200" y="7701914"/>
            <a:ext cx="11796667" cy="2998472"/>
          </a:xfrm>
          <a:prstGeom prst="rect">
            <a:avLst/>
          </a:prstGeom>
        </p:spPr>
        <p:txBody>
          <a:bodyPr anchor="t" rtlCol="false" tIns="0" lIns="0" bIns="0" rIns="0">
            <a:spAutoFit/>
          </a:bodyPr>
          <a:lstStyle/>
          <a:p>
            <a:pPr algn="just">
              <a:lnSpc>
                <a:spcPts val="7979"/>
              </a:lnSpc>
            </a:pPr>
            <a:r>
              <a:rPr lang="en-US" sz="5699">
                <a:solidFill>
                  <a:srgbClr val="000000"/>
                </a:solidFill>
                <a:latin typeface="Canva Sans"/>
                <a:ea typeface="Canva Sans"/>
                <a:cs typeface="Canva Sans"/>
                <a:sym typeface="Canva Sans"/>
              </a:rPr>
              <a:t>Th</a:t>
            </a:r>
            <a:r>
              <a:rPr lang="en-US" sz="5699">
                <a:solidFill>
                  <a:srgbClr val="000000"/>
                </a:solidFill>
                <a:latin typeface="Canva Sans"/>
                <a:ea typeface="Canva Sans"/>
                <a:cs typeface="Canva Sans"/>
                <a:sym typeface="Canva Sans"/>
              </a:rPr>
              <a:t>e Holy Spirit wants to give us power to love each other</a:t>
            </a:r>
          </a:p>
          <a:p>
            <a:pPr algn="just">
              <a:lnSpc>
                <a:spcPts val="7979"/>
              </a:lnSpc>
            </a:pP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FFFEF0"/>
        </a:solidFill>
      </p:bgPr>
    </p:bg>
    <p:spTree>
      <p:nvGrpSpPr>
        <p:cNvPr id="1" name=""/>
        <p:cNvGrpSpPr/>
        <p:nvPr/>
      </p:nvGrpSpPr>
      <p:grpSpPr>
        <a:xfrm>
          <a:off x="0" y="0"/>
          <a:ext cx="0" cy="0"/>
          <a:chOff x="0" y="0"/>
          <a:chExt cx="0" cy="0"/>
        </a:xfrm>
      </p:grpSpPr>
      <p:pic>
        <p:nvPicPr>
          <p:cNvPr name="Picture 2" id="2"/>
          <p:cNvPicPr>
            <a:picLocks noChangeAspect="true"/>
          </p:cNvPicPr>
          <p:nvPr>
            <a:videoFile r:link="rId3"/>
          </p:nvPr>
        </p:nvPicPr>
        <p:blipFill>
          <a:blip r:embed="rId2"/>
          <a:stretch>
            <a:fillRect/>
          </a:stretch>
        </p:blipFill>
        <p:spPr>
          <a:xfrm rot="0">
            <a:off x="3300044" y="2948846"/>
            <a:ext cx="11687913" cy="6569319"/>
          </a:xfrm>
          <a:prstGeom prst="rect">
            <a:avLst/>
          </a:prstGeom>
        </p:spPr>
      </p:pic>
      <p:sp>
        <p:nvSpPr>
          <p:cNvPr name="TextBox 3" id="3"/>
          <p:cNvSpPr txBox="true"/>
          <p:nvPr/>
        </p:nvSpPr>
        <p:spPr>
          <a:xfrm rot="0">
            <a:off x="4485495" y="1181100"/>
            <a:ext cx="17927085" cy="1060456"/>
          </a:xfrm>
          <a:prstGeom prst="rect">
            <a:avLst/>
          </a:prstGeom>
        </p:spPr>
        <p:txBody>
          <a:bodyPr anchor="t" rtlCol="false" tIns="0" lIns="0" bIns="0" rIns="0">
            <a:spAutoFit/>
          </a:bodyPr>
          <a:lstStyle/>
          <a:p>
            <a:pPr algn="l">
              <a:lnSpc>
                <a:spcPts val="8000"/>
              </a:lnSpc>
            </a:pPr>
            <a:r>
              <a:rPr lang="en-US" sz="8000" spc="160">
                <a:solidFill>
                  <a:srgbClr val="000000"/>
                </a:solidFill>
                <a:latin typeface="Wedges"/>
                <a:ea typeface="Wedges"/>
                <a:cs typeface="Wedges"/>
                <a:sym typeface="Wedges"/>
              </a:rPr>
              <a:t>God’s story: Acts</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FFFEF0"/>
        </a:solidFill>
      </p:bgPr>
    </p:bg>
    <p:spTree>
      <p:nvGrpSpPr>
        <p:cNvPr id="1" name=""/>
        <p:cNvGrpSpPr/>
        <p:nvPr/>
      </p:nvGrpSpPr>
      <p:grpSpPr>
        <a:xfrm>
          <a:off x="0" y="0"/>
          <a:ext cx="0" cy="0"/>
          <a:chOff x="0" y="0"/>
          <a:chExt cx="0" cy="0"/>
        </a:xfrm>
      </p:grpSpPr>
      <p:sp>
        <p:nvSpPr>
          <p:cNvPr name="Freeform 2" id="2"/>
          <p:cNvSpPr/>
          <p:nvPr/>
        </p:nvSpPr>
        <p:spPr>
          <a:xfrm flipH="false" flipV="false" rot="0">
            <a:off x="-2860350" y="-3842347"/>
            <a:ext cx="10172700" cy="10172700"/>
          </a:xfrm>
          <a:custGeom>
            <a:avLst/>
            <a:gdLst/>
            <a:ahLst/>
            <a:cxnLst/>
            <a:rect r="r" b="b" t="t" l="l"/>
            <a:pathLst>
              <a:path h="10172700" w="10172700">
                <a:moveTo>
                  <a:pt x="0" y="0"/>
                </a:moveTo>
                <a:lnTo>
                  <a:pt x="10172700" y="0"/>
                </a:lnTo>
                <a:lnTo>
                  <a:pt x="10172700" y="10172700"/>
                </a:lnTo>
                <a:lnTo>
                  <a:pt x="0" y="10172700"/>
                </a:lnTo>
                <a:lnTo>
                  <a:pt x="0" y="0"/>
                </a:lnTo>
                <a:close/>
              </a:path>
            </a:pathLst>
          </a:custGeom>
          <a:blipFill>
            <a:blip r:embed="rId2">
              <a:alphaModFix amt="9999"/>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0815026" y="5200650"/>
            <a:ext cx="10172700" cy="10172700"/>
          </a:xfrm>
          <a:custGeom>
            <a:avLst/>
            <a:gdLst/>
            <a:ahLst/>
            <a:cxnLst/>
            <a:rect r="r" b="b" t="t" l="l"/>
            <a:pathLst>
              <a:path h="10172700" w="10172700">
                <a:moveTo>
                  <a:pt x="0" y="0"/>
                </a:moveTo>
                <a:lnTo>
                  <a:pt x="10172700" y="0"/>
                </a:lnTo>
                <a:lnTo>
                  <a:pt x="10172700" y="10172700"/>
                </a:lnTo>
                <a:lnTo>
                  <a:pt x="0" y="10172700"/>
                </a:lnTo>
                <a:lnTo>
                  <a:pt x="0" y="0"/>
                </a:lnTo>
                <a:close/>
              </a:path>
            </a:pathLst>
          </a:custGeom>
          <a:blipFill>
            <a:blip r:embed="rId2">
              <a:alphaModFix amt="9999"/>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3876774">
            <a:off x="-5975405" y="3941342"/>
            <a:ext cx="11950810" cy="7932350"/>
          </a:xfrm>
          <a:custGeom>
            <a:avLst/>
            <a:gdLst/>
            <a:ahLst/>
            <a:cxnLst/>
            <a:rect r="r" b="b" t="t" l="l"/>
            <a:pathLst>
              <a:path h="7932350" w="11950810">
                <a:moveTo>
                  <a:pt x="0" y="0"/>
                </a:moveTo>
                <a:lnTo>
                  <a:pt x="11950810" y="0"/>
                </a:lnTo>
                <a:lnTo>
                  <a:pt x="11950810" y="7932350"/>
                </a:lnTo>
                <a:lnTo>
                  <a:pt x="0" y="793235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false" rot="0">
            <a:off x="451945" y="513826"/>
            <a:ext cx="3680002" cy="3126468"/>
          </a:xfrm>
          <a:custGeom>
            <a:avLst/>
            <a:gdLst/>
            <a:ahLst/>
            <a:cxnLst/>
            <a:rect r="r" b="b" t="t" l="l"/>
            <a:pathLst>
              <a:path h="3126468" w="3680002">
                <a:moveTo>
                  <a:pt x="0" y="0"/>
                </a:moveTo>
                <a:lnTo>
                  <a:pt x="3680001" y="0"/>
                </a:lnTo>
                <a:lnTo>
                  <a:pt x="3680001" y="3126468"/>
                </a:lnTo>
                <a:lnTo>
                  <a:pt x="0" y="3126468"/>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6" id="6"/>
          <p:cNvSpPr/>
          <p:nvPr/>
        </p:nvSpPr>
        <p:spPr>
          <a:xfrm flipH="false" flipV="false" rot="6795161">
            <a:off x="15308289" y="-1734529"/>
            <a:ext cx="4499458" cy="5526458"/>
          </a:xfrm>
          <a:custGeom>
            <a:avLst/>
            <a:gdLst/>
            <a:ahLst/>
            <a:cxnLst/>
            <a:rect r="r" b="b" t="t" l="l"/>
            <a:pathLst>
              <a:path h="5526458" w="4499458">
                <a:moveTo>
                  <a:pt x="0" y="0"/>
                </a:moveTo>
                <a:lnTo>
                  <a:pt x="4499458" y="0"/>
                </a:lnTo>
                <a:lnTo>
                  <a:pt x="4499458" y="5526458"/>
                </a:lnTo>
                <a:lnTo>
                  <a:pt x="0" y="5526458"/>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7" id="7"/>
          <p:cNvSpPr/>
          <p:nvPr/>
        </p:nvSpPr>
        <p:spPr>
          <a:xfrm flipH="false" flipV="false" rot="0">
            <a:off x="1864887" y="1582894"/>
            <a:ext cx="14558227" cy="7940300"/>
          </a:xfrm>
          <a:custGeom>
            <a:avLst/>
            <a:gdLst/>
            <a:ahLst/>
            <a:cxnLst/>
            <a:rect r="r" b="b" t="t" l="l"/>
            <a:pathLst>
              <a:path h="7940300" w="14558227">
                <a:moveTo>
                  <a:pt x="0" y="0"/>
                </a:moveTo>
                <a:lnTo>
                  <a:pt x="14558226" y="0"/>
                </a:lnTo>
                <a:lnTo>
                  <a:pt x="14558226" y="7940300"/>
                </a:lnTo>
                <a:lnTo>
                  <a:pt x="0" y="7940300"/>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8" id="8"/>
          <p:cNvSpPr/>
          <p:nvPr/>
        </p:nvSpPr>
        <p:spPr>
          <a:xfrm flipH="false" flipV="false" rot="2942041">
            <a:off x="16991010" y="-521940"/>
            <a:ext cx="1343566" cy="3221336"/>
          </a:xfrm>
          <a:custGeom>
            <a:avLst/>
            <a:gdLst/>
            <a:ahLst/>
            <a:cxnLst/>
            <a:rect r="r" b="b" t="t" l="l"/>
            <a:pathLst>
              <a:path h="3221336" w="1343566">
                <a:moveTo>
                  <a:pt x="0" y="0"/>
                </a:moveTo>
                <a:lnTo>
                  <a:pt x="1343566" y="0"/>
                </a:lnTo>
                <a:lnTo>
                  <a:pt x="1343566" y="3221337"/>
                </a:lnTo>
                <a:lnTo>
                  <a:pt x="0" y="3221337"/>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9" id="9"/>
          <p:cNvSpPr/>
          <p:nvPr/>
        </p:nvSpPr>
        <p:spPr>
          <a:xfrm flipH="false" flipV="false" rot="0">
            <a:off x="13514752" y="594562"/>
            <a:ext cx="1664779" cy="2057400"/>
          </a:xfrm>
          <a:custGeom>
            <a:avLst/>
            <a:gdLst/>
            <a:ahLst/>
            <a:cxnLst/>
            <a:rect r="r" b="b" t="t" l="l"/>
            <a:pathLst>
              <a:path h="2057400" w="1664779">
                <a:moveTo>
                  <a:pt x="0" y="0"/>
                </a:moveTo>
                <a:lnTo>
                  <a:pt x="1664780" y="0"/>
                </a:lnTo>
                <a:lnTo>
                  <a:pt x="1664780" y="2057400"/>
                </a:lnTo>
                <a:lnTo>
                  <a:pt x="0" y="2057400"/>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sp>
        <p:nvSpPr>
          <p:cNvPr name="Freeform 10" id="10"/>
          <p:cNvSpPr/>
          <p:nvPr/>
        </p:nvSpPr>
        <p:spPr>
          <a:xfrm flipH="false" flipV="false" rot="0">
            <a:off x="1616506" y="7600070"/>
            <a:ext cx="2122991" cy="2138136"/>
          </a:xfrm>
          <a:custGeom>
            <a:avLst/>
            <a:gdLst/>
            <a:ahLst/>
            <a:cxnLst/>
            <a:rect r="r" b="b" t="t" l="l"/>
            <a:pathLst>
              <a:path h="2138136" w="2122991">
                <a:moveTo>
                  <a:pt x="0" y="0"/>
                </a:moveTo>
                <a:lnTo>
                  <a:pt x="2122991" y="0"/>
                </a:lnTo>
                <a:lnTo>
                  <a:pt x="2122991" y="2138136"/>
                </a:lnTo>
                <a:lnTo>
                  <a:pt x="0" y="2138136"/>
                </a:lnTo>
                <a:lnTo>
                  <a:pt x="0" y="0"/>
                </a:lnTo>
                <a:close/>
              </a:path>
            </a:pathLst>
          </a:custGeom>
          <a:blipFill>
            <a:blip r:embed="rId16">
              <a:extLst>
                <a:ext uri="{96DAC541-7B7A-43D3-8B79-37D633B846F1}">
                  <asvg:svgBlip xmlns:asvg="http://schemas.microsoft.com/office/drawing/2016/SVG/main" r:embed="rId17"/>
                </a:ext>
              </a:extLst>
            </a:blip>
            <a:stretch>
              <a:fillRect l="0" t="0" r="0" b="0"/>
            </a:stretch>
          </a:blipFill>
        </p:spPr>
      </p:sp>
      <p:sp>
        <p:nvSpPr>
          <p:cNvPr name="Freeform 11" id="11"/>
          <p:cNvSpPr/>
          <p:nvPr/>
        </p:nvSpPr>
        <p:spPr>
          <a:xfrm flipH="false" flipV="false" rot="0">
            <a:off x="15179532" y="7369000"/>
            <a:ext cx="2590526" cy="2600277"/>
          </a:xfrm>
          <a:custGeom>
            <a:avLst/>
            <a:gdLst/>
            <a:ahLst/>
            <a:cxnLst/>
            <a:rect r="r" b="b" t="t" l="l"/>
            <a:pathLst>
              <a:path h="2600277" w="2590526">
                <a:moveTo>
                  <a:pt x="0" y="0"/>
                </a:moveTo>
                <a:lnTo>
                  <a:pt x="2590526" y="0"/>
                </a:lnTo>
                <a:lnTo>
                  <a:pt x="2590526" y="2600277"/>
                </a:lnTo>
                <a:lnTo>
                  <a:pt x="0" y="2600277"/>
                </a:lnTo>
                <a:lnTo>
                  <a:pt x="0" y="0"/>
                </a:lnTo>
                <a:close/>
              </a:path>
            </a:pathLst>
          </a:custGeom>
          <a:blipFill>
            <a:blip r:embed="rId18"/>
            <a:stretch>
              <a:fillRect l="0" t="0" r="0" b="0"/>
            </a:stretch>
          </a:blipFill>
        </p:spPr>
      </p:sp>
      <p:sp>
        <p:nvSpPr>
          <p:cNvPr name="TextBox 12" id="12"/>
          <p:cNvSpPr txBox="true"/>
          <p:nvPr/>
        </p:nvSpPr>
        <p:spPr>
          <a:xfrm rot="0">
            <a:off x="3739497" y="3425825"/>
            <a:ext cx="10809006" cy="3578225"/>
          </a:xfrm>
          <a:prstGeom prst="rect">
            <a:avLst/>
          </a:prstGeom>
        </p:spPr>
        <p:txBody>
          <a:bodyPr anchor="t" rtlCol="false" tIns="0" lIns="0" bIns="0" rIns="0">
            <a:spAutoFit/>
          </a:bodyPr>
          <a:lstStyle/>
          <a:p>
            <a:pPr algn="ctr" marL="1511299" indent="-755650" lvl="1">
              <a:lnSpc>
                <a:spcPts val="6999"/>
              </a:lnSpc>
              <a:buAutoNum type="arabicPeriod" startAt="1"/>
            </a:pPr>
            <a:r>
              <a:rPr lang="en-US" sz="6999" spc="139">
                <a:solidFill>
                  <a:srgbClr val="000000"/>
                </a:solidFill>
                <a:latin typeface="Wedges"/>
                <a:ea typeface="Wedges"/>
                <a:cs typeface="Wedges"/>
                <a:sym typeface="Wedges"/>
              </a:rPr>
              <a:t>The Holy Spirit wants to give us power to talk about Jesus</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solidFill>
          <a:srgbClr val="FFFEF0"/>
        </a:solidFill>
      </p:bgPr>
    </p:bg>
    <p:spTree>
      <p:nvGrpSpPr>
        <p:cNvPr id="1" name=""/>
        <p:cNvGrpSpPr/>
        <p:nvPr/>
      </p:nvGrpSpPr>
      <p:grpSpPr>
        <a:xfrm>
          <a:off x="0" y="0"/>
          <a:ext cx="0" cy="0"/>
          <a:chOff x="0" y="0"/>
          <a:chExt cx="0" cy="0"/>
        </a:xfrm>
      </p:grpSpPr>
      <p:sp>
        <p:nvSpPr>
          <p:cNvPr name="Freeform 2" id="2"/>
          <p:cNvSpPr/>
          <p:nvPr/>
        </p:nvSpPr>
        <p:spPr>
          <a:xfrm flipH="false" flipV="false" rot="0">
            <a:off x="2106396" y="1318000"/>
            <a:ext cx="14558227" cy="7940300"/>
          </a:xfrm>
          <a:custGeom>
            <a:avLst/>
            <a:gdLst/>
            <a:ahLst/>
            <a:cxnLst/>
            <a:rect r="r" b="b" t="t" l="l"/>
            <a:pathLst>
              <a:path h="7940300" w="14558227">
                <a:moveTo>
                  <a:pt x="0" y="0"/>
                </a:moveTo>
                <a:lnTo>
                  <a:pt x="14558226" y="0"/>
                </a:lnTo>
                <a:lnTo>
                  <a:pt x="14558226" y="7940300"/>
                </a:lnTo>
                <a:lnTo>
                  <a:pt x="0" y="794030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3981006" y="2763838"/>
            <a:ext cx="10809006" cy="5016499"/>
          </a:xfrm>
          <a:prstGeom prst="rect">
            <a:avLst/>
          </a:prstGeom>
        </p:spPr>
        <p:txBody>
          <a:bodyPr anchor="t" rtlCol="false" tIns="0" lIns="0" bIns="0" rIns="0">
            <a:spAutoFit/>
          </a:bodyPr>
          <a:lstStyle/>
          <a:p>
            <a:pPr algn="ctr">
              <a:lnSpc>
                <a:spcPts val="12999"/>
              </a:lnSpc>
            </a:pPr>
            <a:r>
              <a:rPr lang="en-US" sz="12999" spc="259">
                <a:solidFill>
                  <a:srgbClr val="000000"/>
                </a:solidFill>
                <a:latin typeface="Wedges"/>
                <a:ea typeface="Wedges"/>
                <a:cs typeface="Wedges"/>
                <a:sym typeface="Wedges"/>
              </a:rPr>
              <a:t>Drawing with crayons</a:t>
            </a:r>
          </a:p>
        </p:txBody>
      </p:sp>
      <p:sp>
        <p:nvSpPr>
          <p:cNvPr name="Freeform 4" id="4"/>
          <p:cNvSpPr/>
          <p:nvPr/>
        </p:nvSpPr>
        <p:spPr>
          <a:xfrm flipH="false" flipV="false" rot="-479331">
            <a:off x="13907228" y="612954"/>
            <a:ext cx="4114800" cy="4114800"/>
          </a:xfrm>
          <a:custGeom>
            <a:avLst/>
            <a:gdLst/>
            <a:ahLst/>
            <a:cxnLst/>
            <a:rect r="r" b="b" t="t" l="l"/>
            <a:pathLst>
              <a:path h="4114800" w="4114800">
                <a:moveTo>
                  <a:pt x="0" y="0"/>
                </a:moveTo>
                <a:lnTo>
                  <a:pt x="4114800" y="0"/>
                </a:lnTo>
                <a:lnTo>
                  <a:pt x="4114800"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false" rot="0">
            <a:off x="252399" y="304808"/>
            <a:ext cx="1853996" cy="2365545"/>
          </a:xfrm>
          <a:custGeom>
            <a:avLst/>
            <a:gdLst/>
            <a:ahLst/>
            <a:cxnLst/>
            <a:rect r="r" b="b" t="t" l="l"/>
            <a:pathLst>
              <a:path h="2365545" w="1853996">
                <a:moveTo>
                  <a:pt x="0" y="0"/>
                </a:moveTo>
                <a:lnTo>
                  <a:pt x="1853997" y="0"/>
                </a:lnTo>
                <a:lnTo>
                  <a:pt x="1853997" y="2365546"/>
                </a:lnTo>
                <a:lnTo>
                  <a:pt x="0" y="2365546"/>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6" id="6"/>
          <p:cNvSpPr/>
          <p:nvPr/>
        </p:nvSpPr>
        <p:spPr>
          <a:xfrm flipH="false" flipV="false" rot="0">
            <a:off x="14790012" y="7260556"/>
            <a:ext cx="3101555" cy="2707290"/>
          </a:xfrm>
          <a:custGeom>
            <a:avLst/>
            <a:gdLst/>
            <a:ahLst/>
            <a:cxnLst/>
            <a:rect r="r" b="b" t="t" l="l"/>
            <a:pathLst>
              <a:path h="2707290" w="3101555">
                <a:moveTo>
                  <a:pt x="0" y="0"/>
                </a:moveTo>
                <a:lnTo>
                  <a:pt x="3101555" y="0"/>
                </a:lnTo>
                <a:lnTo>
                  <a:pt x="3101555" y="2707290"/>
                </a:lnTo>
                <a:lnTo>
                  <a:pt x="0" y="2707290"/>
                </a:lnTo>
                <a:lnTo>
                  <a:pt x="0" y="0"/>
                </a:lnTo>
                <a:close/>
              </a:path>
            </a:pathLst>
          </a:custGeom>
          <a:blipFill>
            <a:blip r:embed="rId8"/>
            <a:stretch>
              <a:fillRect l="0" t="0" r="0" b="0"/>
            </a:stretch>
          </a:blipFill>
        </p:spPr>
      </p:sp>
      <p:sp>
        <p:nvSpPr>
          <p:cNvPr name="Freeform 7" id="7"/>
          <p:cNvSpPr/>
          <p:nvPr/>
        </p:nvSpPr>
        <p:spPr>
          <a:xfrm flipH="false" flipV="false" rot="0">
            <a:off x="87055" y="6941401"/>
            <a:ext cx="3549707" cy="3345599"/>
          </a:xfrm>
          <a:custGeom>
            <a:avLst/>
            <a:gdLst/>
            <a:ahLst/>
            <a:cxnLst/>
            <a:rect r="r" b="b" t="t" l="l"/>
            <a:pathLst>
              <a:path h="3345599" w="3549707">
                <a:moveTo>
                  <a:pt x="0" y="0"/>
                </a:moveTo>
                <a:lnTo>
                  <a:pt x="3549707" y="0"/>
                </a:lnTo>
                <a:lnTo>
                  <a:pt x="3549707" y="3345599"/>
                </a:lnTo>
                <a:lnTo>
                  <a:pt x="0" y="3345599"/>
                </a:lnTo>
                <a:lnTo>
                  <a:pt x="0" y="0"/>
                </a:lnTo>
                <a:close/>
              </a:path>
            </a:pathLst>
          </a:custGeom>
          <a:blipFill>
            <a:blip r:embed="rId9"/>
            <a:stretch>
              <a:fillRect l="0" t="0" r="0" b="0"/>
            </a:stretch>
          </a:blipFill>
        </p:spPr>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bg>
      <p:bgPr>
        <a:solidFill>
          <a:srgbClr val="FFFEF0"/>
        </a:solidFill>
      </p:bgPr>
    </p:bg>
    <p:spTree>
      <p:nvGrpSpPr>
        <p:cNvPr id="1" name=""/>
        <p:cNvGrpSpPr/>
        <p:nvPr/>
      </p:nvGrpSpPr>
      <p:grpSpPr>
        <a:xfrm>
          <a:off x="0" y="0"/>
          <a:ext cx="0" cy="0"/>
          <a:chOff x="0" y="0"/>
          <a:chExt cx="0" cy="0"/>
        </a:xfrm>
      </p:grpSpPr>
      <p:sp>
        <p:nvSpPr>
          <p:cNvPr name="TextBox 2" id="2"/>
          <p:cNvSpPr txBox="true"/>
          <p:nvPr/>
        </p:nvSpPr>
        <p:spPr>
          <a:xfrm rot="0">
            <a:off x="269836" y="839533"/>
            <a:ext cx="17748328" cy="1209675"/>
          </a:xfrm>
          <a:prstGeom prst="rect">
            <a:avLst/>
          </a:prstGeom>
        </p:spPr>
        <p:txBody>
          <a:bodyPr anchor="t" rtlCol="false" tIns="0" lIns="0" bIns="0" rIns="0">
            <a:spAutoFit/>
          </a:bodyPr>
          <a:lstStyle/>
          <a:p>
            <a:pPr algn="l">
              <a:lnSpc>
                <a:spcPts val="9000"/>
              </a:lnSpc>
            </a:pPr>
            <a:r>
              <a:rPr lang="en-US" sz="9000" spc="179">
                <a:solidFill>
                  <a:srgbClr val="000000"/>
                </a:solidFill>
                <a:latin typeface="Wedges"/>
                <a:ea typeface="Wedges"/>
                <a:cs typeface="Wedges"/>
                <a:sym typeface="Wedges"/>
              </a:rPr>
              <a:t>Why did we play this game?</a:t>
            </a:r>
          </a:p>
        </p:txBody>
      </p:sp>
      <p:sp>
        <p:nvSpPr>
          <p:cNvPr name="Freeform 3" id="3"/>
          <p:cNvSpPr/>
          <p:nvPr/>
        </p:nvSpPr>
        <p:spPr>
          <a:xfrm flipH="false" flipV="false" rot="2441079">
            <a:off x="13073419" y="-4837174"/>
            <a:ext cx="11950810" cy="7932350"/>
          </a:xfrm>
          <a:custGeom>
            <a:avLst/>
            <a:gdLst/>
            <a:ahLst/>
            <a:cxnLst/>
            <a:rect r="r" b="b" t="t" l="l"/>
            <a:pathLst>
              <a:path h="7932350" w="11950810">
                <a:moveTo>
                  <a:pt x="0" y="0"/>
                </a:moveTo>
                <a:lnTo>
                  <a:pt x="11950810" y="0"/>
                </a:lnTo>
                <a:lnTo>
                  <a:pt x="11950810" y="7932350"/>
                </a:lnTo>
                <a:lnTo>
                  <a:pt x="0" y="793235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1719115">
            <a:off x="16362492" y="8435479"/>
            <a:ext cx="1793615" cy="1645642"/>
          </a:xfrm>
          <a:custGeom>
            <a:avLst/>
            <a:gdLst/>
            <a:ahLst/>
            <a:cxnLst/>
            <a:rect r="r" b="b" t="t" l="l"/>
            <a:pathLst>
              <a:path h="1645642" w="1793615">
                <a:moveTo>
                  <a:pt x="0" y="0"/>
                </a:moveTo>
                <a:lnTo>
                  <a:pt x="1793616" y="0"/>
                </a:lnTo>
                <a:lnTo>
                  <a:pt x="1793616" y="1645642"/>
                </a:lnTo>
                <a:lnTo>
                  <a:pt x="0" y="1645642"/>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false" rot="-7447426">
            <a:off x="-6808864" y="5292125"/>
            <a:ext cx="11950810" cy="7932350"/>
          </a:xfrm>
          <a:custGeom>
            <a:avLst/>
            <a:gdLst/>
            <a:ahLst/>
            <a:cxnLst/>
            <a:rect r="r" b="b" t="t" l="l"/>
            <a:pathLst>
              <a:path h="7932350" w="11950810">
                <a:moveTo>
                  <a:pt x="0" y="0"/>
                </a:moveTo>
                <a:lnTo>
                  <a:pt x="11950810" y="0"/>
                </a:lnTo>
                <a:lnTo>
                  <a:pt x="11950810" y="7932350"/>
                </a:lnTo>
                <a:lnTo>
                  <a:pt x="0" y="793235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6" id="6"/>
          <p:cNvSpPr txBox="true"/>
          <p:nvPr/>
        </p:nvSpPr>
        <p:spPr>
          <a:xfrm rot="0">
            <a:off x="1140694" y="2394942"/>
            <a:ext cx="16118606" cy="4202431"/>
          </a:xfrm>
          <a:prstGeom prst="rect">
            <a:avLst/>
          </a:prstGeom>
        </p:spPr>
        <p:txBody>
          <a:bodyPr anchor="t" rtlCol="false" tIns="0" lIns="0" bIns="0" rIns="0">
            <a:spAutoFit/>
          </a:bodyPr>
          <a:lstStyle/>
          <a:p>
            <a:pPr algn="ctr">
              <a:lnSpc>
                <a:spcPts val="6719"/>
              </a:lnSpc>
            </a:pPr>
            <a:r>
              <a:rPr lang="en-US" sz="4799">
                <a:solidFill>
                  <a:srgbClr val="000000"/>
                </a:solidFill>
                <a:latin typeface="Canva Sans"/>
                <a:ea typeface="Canva Sans"/>
                <a:cs typeface="Canva Sans"/>
                <a:sym typeface="Canva Sans"/>
              </a:rPr>
              <a:t>This game teaches us that we can’t do everything! If we only have 2 crayons, we can’t draw everything perfectly. </a:t>
            </a:r>
          </a:p>
          <a:p>
            <a:pPr algn="ctr">
              <a:lnSpc>
                <a:spcPts val="6719"/>
              </a:lnSpc>
            </a:pPr>
          </a:p>
          <a:p>
            <a:pPr algn="ctr">
              <a:lnSpc>
                <a:spcPts val="6719"/>
              </a:lnSpc>
            </a:pPr>
          </a:p>
        </p:txBody>
      </p:sp>
      <p:sp>
        <p:nvSpPr>
          <p:cNvPr name="Freeform 7" id="7"/>
          <p:cNvSpPr/>
          <p:nvPr/>
        </p:nvSpPr>
        <p:spPr>
          <a:xfrm flipH="false" flipV="false" rot="0">
            <a:off x="7123931" y="5143500"/>
            <a:ext cx="4040138" cy="4753104"/>
          </a:xfrm>
          <a:custGeom>
            <a:avLst/>
            <a:gdLst/>
            <a:ahLst/>
            <a:cxnLst/>
            <a:rect r="r" b="b" t="t" l="l"/>
            <a:pathLst>
              <a:path h="4753104" w="4040138">
                <a:moveTo>
                  <a:pt x="0" y="0"/>
                </a:moveTo>
                <a:lnTo>
                  <a:pt x="4040138" y="0"/>
                </a:lnTo>
                <a:lnTo>
                  <a:pt x="4040138" y="4753104"/>
                </a:lnTo>
                <a:lnTo>
                  <a:pt x="0" y="4753104"/>
                </a:lnTo>
                <a:lnTo>
                  <a:pt x="0" y="0"/>
                </a:lnTo>
                <a:close/>
              </a:path>
            </a:pathLst>
          </a:custGeom>
          <a:blipFill>
            <a:blip r:embed="rId6"/>
            <a:stretch>
              <a:fillRect l="0" t="0" r="0" b="0"/>
            </a:stretch>
          </a:blipFill>
        </p:spPr>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bg>
      <p:bgPr>
        <a:solidFill>
          <a:srgbClr val="FFFEF0"/>
        </a:solidFill>
      </p:bgPr>
    </p:bg>
    <p:spTree>
      <p:nvGrpSpPr>
        <p:cNvPr id="1" name=""/>
        <p:cNvGrpSpPr/>
        <p:nvPr/>
      </p:nvGrpSpPr>
      <p:grpSpPr>
        <a:xfrm>
          <a:off x="0" y="0"/>
          <a:ext cx="0" cy="0"/>
          <a:chOff x="0" y="0"/>
          <a:chExt cx="0" cy="0"/>
        </a:xfrm>
      </p:grpSpPr>
      <p:sp>
        <p:nvSpPr>
          <p:cNvPr name="Freeform 2" id="2"/>
          <p:cNvSpPr/>
          <p:nvPr/>
        </p:nvSpPr>
        <p:spPr>
          <a:xfrm flipH="false" flipV="false" rot="0">
            <a:off x="10446031" y="6031571"/>
            <a:ext cx="3082879" cy="3941358"/>
          </a:xfrm>
          <a:custGeom>
            <a:avLst/>
            <a:gdLst/>
            <a:ahLst/>
            <a:cxnLst/>
            <a:rect r="r" b="b" t="t" l="l"/>
            <a:pathLst>
              <a:path h="3941358" w="3082879">
                <a:moveTo>
                  <a:pt x="0" y="0"/>
                </a:moveTo>
                <a:lnTo>
                  <a:pt x="3082878" y="0"/>
                </a:lnTo>
                <a:lnTo>
                  <a:pt x="3082878" y="3941358"/>
                </a:lnTo>
                <a:lnTo>
                  <a:pt x="0" y="3941358"/>
                </a:lnTo>
                <a:lnTo>
                  <a:pt x="0" y="0"/>
                </a:lnTo>
                <a:close/>
              </a:path>
            </a:pathLst>
          </a:custGeom>
          <a:blipFill>
            <a:blip r:embed="rId2"/>
            <a:stretch>
              <a:fillRect l="0" t="0" r="0" b="0"/>
            </a:stretch>
          </a:blipFill>
        </p:spPr>
      </p:sp>
      <p:sp>
        <p:nvSpPr>
          <p:cNvPr name="Freeform 3" id="3"/>
          <p:cNvSpPr/>
          <p:nvPr/>
        </p:nvSpPr>
        <p:spPr>
          <a:xfrm flipH="false" flipV="false" rot="0">
            <a:off x="4754257" y="6031571"/>
            <a:ext cx="2859127" cy="3941358"/>
          </a:xfrm>
          <a:custGeom>
            <a:avLst/>
            <a:gdLst/>
            <a:ahLst/>
            <a:cxnLst/>
            <a:rect r="r" b="b" t="t" l="l"/>
            <a:pathLst>
              <a:path h="3941358" w="2859127">
                <a:moveTo>
                  <a:pt x="0" y="0"/>
                </a:moveTo>
                <a:lnTo>
                  <a:pt x="2859127" y="0"/>
                </a:lnTo>
                <a:lnTo>
                  <a:pt x="2859127" y="3941358"/>
                </a:lnTo>
                <a:lnTo>
                  <a:pt x="0" y="3941358"/>
                </a:lnTo>
                <a:lnTo>
                  <a:pt x="0" y="0"/>
                </a:lnTo>
                <a:close/>
              </a:path>
            </a:pathLst>
          </a:custGeom>
          <a:blipFill>
            <a:blip r:embed="rId3"/>
            <a:stretch>
              <a:fillRect l="0" t="0" r="0" b="0"/>
            </a:stretch>
          </a:blipFill>
        </p:spPr>
      </p:sp>
      <p:sp>
        <p:nvSpPr>
          <p:cNvPr name="TextBox 4" id="4"/>
          <p:cNvSpPr txBox="true"/>
          <p:nvPr/>
        </p:nvSpPr>
        <p:spPr>
          <a:xfrm rot="0">
            <a:off x="269836" y="839533"/>
            <a:ext cx="17748328" cy="1209675"/>
          </a:xfrm>
          <a:prstGeom prst="rect">
            <a:avLst/>
          </a:prstGeom>
        </p:spPr>
        <p:txBody>
          <a:bodyPr anchor="t" rtlCol="false" tIns="0" lIns="0" bIns="0" rIns="0">
            <a:spAutoFit/>
          </a:bodyPr>
          <a:lstStyle/>
          <a:p>
            <a:pPr algn="l">
              <a:lnSpc>
                <a:spcPts val="9000"/>
              </a:lnSpc>
            </a:pPr>
            <a:r>
              <a:rPr lang="en-US" sz="9000" spc="179">
                <a:solidFill>
                  <a:srgbClr val="000000"/>
                </a:solidFill>
                <a:latin typeface="Wedges"/>
                <a:ea typeface="Wedges"/>
                <a:cs typeface="Wedges"/>
                <a:sym typeface="Wedges"/>
              </a:rPr>
              <a:t>Why did we play this game?</a:t>
            </a:r>
          </a:p>
        </p:txBody>
      </p:sp>
      <p:sp>
        <p:nvSpPr>
          <p:cNvPr name="TextBox 5" id="5"/>
          <p:cNvSpPr txBox="true"/>
          <p:nvPr/>
        </p:nvSpPr>
        <p:spPr>
          <a:xfrm rot="0">
            <a:off x="1140694" y="2394942"/>
            <a:ext cx="16118606" cy="4202431"/>
          </a:xfrm>
          <a:prstGeom prst="rect">
            <a:avLst/>
          </a:prstGeom>
        </p:spPr>
        <p:txBody>
          <a:bodyPr anchor="t" rtlCol="false" tIns="0" lIns="0" bIns="0" rIns="0">
            <a:spAutoFit/>
          </a:bodyPr>
          <a:lstStyle/>
          <a:p>
            <a:pPr algn="ctr">
              <a:lnSpc>
                <a:spcPts val="6719"/>
              </a:lnSpc>
            </a:pPr>
            <a:r>
              <a:rPr lang="en-US" sz="4799">
                <a:solidFill>
                  <a:srgbClr val="000000"/>
                </a:solidFill>
                <a:latin typeface="Canva Sans"/>
                <a:ea typeface="Canva Sans"/>
                <a:cs typeface="Canva Sans"/>
                <a:sym typeface="Canva Sans"/>
              </a:rPr>
              <a:t>If we live with the Holy Spirit, it is like  having someone with the whole box of crayons when we had nothing to draw with. He will draw with you so you can make a great picture! That’s what its like when we do God’s work</a:t>
            </a: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bg>
      <p:bgPr>
        <a:solidFill>
          <a:srgbClr val="FFFEF0"/>
        </a:solidFill>
      </p:bgPr>
    </p:bg>
    <p:spTree>
      <p:nvGrpSpPr>
        <p:cNvPr id="1" name=""/>
        <p:cNvGrpSpPr/>
        <p:nvPr/>
      </p:nvGrpSpPr>
      <p:grpSpPr>
        <a:xfrm>
          <a:off x="0" y="0"/>
          <a:ext cx="0" cy="0"/>
          <a:chOff x="0" y="0"/>
          <a:chExt cx="0" cy="0"/>
        </a:xfrm>
      </p:grpSpPr>
      <p:sp>
        <p:nvSpPr>
          <p:cNvPr name="Freeform 2" id="2"/>
          <p:cNvSpPr/>
          <p:nvPr/>
        </p:nvSpPr>
        <p:spPr>
          <a:xfrm flipH="false" flipV="false" rot="0">
            <a:off x="11680695" y="3994542"/>
            <a:ext cx="10172700" cy="10172700"/>
          </a:xfrm>
          <a:custGeom>
            <a:avLst/>
            <a:gdLst/>
            <a:ahLst/>
            <a:cxnLst/>
            <a:rect r="r" b="b" t="t" l="l"/>
            <a:pathLst>
              <a:path h="10172700" w="10172700">
                <a:moveTo>
                  <a:pt x="0" y="0"/>
                </a:moveTo>
                <a:lnTo>
                  <a:pt x="10172700" y="0"/>
                </a:lnTo>
                <a:lnTo>
                  <a:pt x="10172700" y="10172700"/>
                </a:lnTo>
                <a:lnTo>
                  <a:pt x="0" y="10172700"/>
                </a:lnTo>
                <a:lnTo>
                  <a:pt x="0" y="0"/>
                </a:lnTo>
                <a:close/>
              </a:path>
            </a:pathLst>
          </a:custGeom>
          <a:blipFill>
            <a:blip r:embed="rId2">
              <a:alphaModFix amt="9999"/>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2441079">
            <a:off x="12293824" y="-4219994"/>
            <a:ext cx="11950810" cy="7932350"/>
          </a:xfrm>
          <a:custGeom>
            <a:avLst/>
            <a:gdLst/>
            <a:ahLst/>
            <a:cxnLst/>
            <a:rect r="r" b="b" t="t" l="l"/>
            <a:pathLst>
              <a:path h="7932350" w="11950810">
                <a:moveTo>
                  <a:pt x="0" y="0"/>
                </a:moveTo>
                <a:lnTo>
                  <a:pt x="11950809" y="0"/>
                </a:lnTo>
                <a:lnTo>
                  <a:pt x="11950809" y="7932349"/>
                </a:lnTo>
                <a:lnTo>
                  <a:pt x="0" y="7932349"/>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1455067">
            <a:off x="11610200" y="242752"/>
            <a:ext cx="1472243" cy="1350783"/>
          </a:xfrm>
          <a:custGeom>
            <a:avLst/>
            <a:gdLst/>
            <a:ahLst/>
            <a:cxnLst/>
            <a:rect r="r" b="b" t="t" l="l"/>
            <a:pathLst>
              <a:path h="1350783" w="1472243">
                <a:moveTo>
                  <a:pt x="0" y="0"/>
                </a:moveTo>
                <a:lnTo>
                  <a:pt x="1472243" y="0"/>
                </a:lnTo>
                <a:lnTo>
                  <a:pt x="1472243" y="1350783"/>
                </a:lnTo>
                <a:lnTo>
                  <a:pt x="0" y="1350783"/>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5" id="5"/>
          <p:cNvSpPr/>
          <p:nvPr/>
        </p:nvSpPr>
        <p:spPr>
          <a:xfrm flipH="false" flipV="false" rot="0">
            <a:off x="-5418259" y="-6178158"/>
            <a:ext cx="10172700" cy="10172700"/>
          </a:xfrm>
          <a:custGeom>
            <a:avLst/>
            <a:gdLst/>
            <a:ahLst/>
            <a:cxnLst/>
            <a:rect r="r" b="b" t="t" l="l"/>
            <a:pathLst>
              <a:path h="10172700" w="10172700">
                <a:moveTo>
                  <a:pt x="0" y="0"/>
                </a:moveTo>
                <a:lnTo>
                  <a:pt x="10172700" y="0"/>
                </a:lnTo>
                <a:lnTo>
                  <a:pt x="10172700" y="10172700"/>
                </a:lnTo>
                <a:lnTo>
                  <a:pt x="0" y="10172700"/>
                </a:lnTo>
                <a:lnTo>
                  <a:pt x="0" y="0"/>
                </a:lnTo>
                <a:close/>
              </a:path>
            </a:pathLst>
          </a:custGeom>
          <a:blipFill>
            <a:blip r:embed="rId2">
              <a:alphaModFix amt="9999"/>
              <a:extLst>
                <a:ext uri="{96DAC541-7B7A-43D3-8B79-37D633B846F1}">
                  <asvg:svgBlip xmlns:asvg="http://schemas.microsoft.com/office/drawing/2016/SVG/main" r:embed="rId3"/>
                </a:ext>
              </a:extLst>
            </a:blip>
            <a:stretch>
              <a:fillRect l="0" t="0" r="0" b="0"/>
            </a:stretch>
          </a:blipFill>
        </p:spPr>
      </p:sp>
      <p:sp>
        <p:nvSpPr>
          <p:cNvPr name="Freeform 6" id="6"/>
          <p:cNvSpPr/>
          <p:nvPr/>
        </p:nvSpPr>
        <p:spPr>
          <a:xfrm flipH="false" flipV="false" rot="-1719115">
            <a:off x="284717" y="329252"/>
            <a:ext cx="1793615" cy="1645642"/>
          </a:xfrm>
          <a:custGeom>
            <a:avLst/>
            <a:gdLst/>
            <a:ahLst/>
            <a:cxnLst/>
            <a:rect r="r" b="b" t="t" l="l"/>
            <a:pathLst>
              <a:path h="1645642" w="1793615">
                <a:moveTo>
                  <a:pt x="0" y="0"/>
                </a:moveTo>
                <a:lnTo>
                  <a:pt x="1793615" y="0"/>
                </a:lnTo>
                <a:lnTo>
                  <a:pt x="1793615" y="1645642"/>
                </a:lnTo>
                <a:lnTo>
                  <a:pt x="0" y="1645642"/>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TextBox 7" id="7"/>
          <p:cNvSpPr txBox="true"/>
          <p:nvPr/>
        </p:nvSpPr>
        <p:spPr>
          <a:xfrm rot="0">
            <a:off x="643240" y="4238625"/>
            <a:ext cx="11703082" cy="5050157"/>
          </a:xfrm>
          <a:prstGeom prst="rect">
            <a:avLst/>
          </a:prstGeom>
        </p:spPr>
        <p:txBody>
          <a:bodyPr anchor="t" rtlCol="false" tIns="0" lIns="0" bIns="0" rIns="0">
            <a:spAutoFit/>
          </a:bodyPr>
          <a:lstStyle/>
          <a:p>
            <a:pPr algn="just">
              <a:lnSpc>
                <a:spcPts val="6719"/>
              </a:lnSpc>
            </a:pPr>
            <a:r>
              <a:rPr lang="en-US" sz="4799">
                <a:solidFill>
                  <a:srgbClr val="000000"/>
                </a:solidFill>
                <a:latin typeface="Canva Sans"/>
                <a:ea typeface="Canva Sans"/>
                <a:cs typeface="Canva Sans"/>
                <a:sym typeface="Canva Sans"/>
              </a:rPr>
              <a:t>31</a:t>
            </a:r>
            <a:r>
              <a:rPr lang="en-US" sz="4799">
                <a:solidFill>
                  <a:srgbClr val="000000"/>
                </a:solidFill>
                <a:latin typeface="Canva Sans"/>
                <a:ea typeface="Canva Sans"/>
                <a:cs typeface="Canva Sans"/>
                <a:sym typeface="Canva Sans"/>
              </a:rPr>
              <a:t> After they had prayed, the place where they were meeting was shaken. They were all filled with the Holy Spirit, and they spoke God’s word without fear.</a:t>
            </a:r>
          </a:p>
          <a:p>
            <a:pPr algn="just">
              <a:lnSpc>
                <a:spcPts val="6719"/>
              </a:lnSpc>
            </a:pPr>
          </a:p>
        </p:txBody>
      </p:sp>
      <p:sp>
        <p:nvSpPr>
          <p:cNvPr name="Freeform 8" id="8"/>
          <p:cNvSpPr/>
          <p:nvPr/>
        </p:nvSpPr>
        <p:spPr>
          <a:xfrm flipH="false" flipV="false" rot="-7447426">
            <a:off x="-7231144" y="5834285"/>
            <a:ext cx="11950810" cy="7932350"/>
          </a:xfrm>
          <a:custGeom>
            <a:avLst/>
            <a:gdLst/>
            <a:ahLst/>
            <a:cxnLst/>
            <a:rect r="r" b="b" t="t" l="l"/>
            <a:pathLst>
              <a:path h="7932350" w="11950810">
                <a:moveTo>
                  <a:pt x="0" y="0"/>
                </a:moveTo>
                <a:lnTo>
                  <a:pt x="11950809" y="0"/>
                </a:lnTo>
                <a:lnTo>
                  <a:pt x="11950809" y="7932350"/>
                </a:lnTo>
                <a:lnTo>
                  <a:pt x="0" y="793235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9" id="9"/>
          <p:cNvSpPr/>
          <p:nvPr/>
        </p:nvSpPr>
        <p:spPr>
          <a:xfrm flipH="false" flipV="false" rot="0">
            <a:off x="16197805" y="8241914"/>
            <a:ext cx="2122991" cy="2138136"/>
          </a:xfrm>
          <a:custGeom>
            <a:avLst/>
            <a:gdLst/>
            <a:ahLst/>
            <a:cxnLst/>
            <a:rect r="r" b="b" t="t" l="l"/>
            <a:pathLst>
              <a:path h="2138136" w="2122991">
                <a:moveTo>
                  <a:pt x="0" y="0"/>
                </a:moveTo>
                <a:lnTo>
                  <a:pt x="2122990" y="0"/>
                </a:lnTo>
                <a:lnTo>
                  <a:pt x="2122990" y="2138136"/>
                </a:lnTo>
                <a:lnTo>
                  <a:pt x="0" y="2138136"/>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10" id="10"/>
          <p:cNvSpPr/>
          <p:nvPr/>
        </p:nvSpPr>
        <p:spPr>
          <a:xfrm flipH="true" flipV="false" rot="0">
            <a:off x="12988470" y="2304147"/>
            <a:ext cx="4908611" cy="5732684"/>
          </a:xfrm>
          <a:custGeom>
            <a:avLst/>
            <a:gdLst/>
            <a:ahLst/>
            <a:cxnLst/>
            <a:rect r="r" b="b" t="t" l="l"/>
            <a:pathLst>
              <a:path h="5732684" w="4908611">
                <a:moveTo>
                  <a:pt x="4908611" y="0"/>
                </a:moveTo>
                <a:lnTo>
                  <a:pt x="0" y="0"/>
                </a:lnTo>
                <a:lnTo>
                  <a:pt x="0" y="5732684"/>
                </a:lnTo>
                <a:lnTo>
                  <a:pt x="4908611" y="5732684"/>
                </a:lnTo>
                <a:lnTo>
                  <a:pt x="4908611" y="0"/>
                </a:lnTo>
                <a:close/>
              </a:path>
            </a:pathLst>
          </a:custGeom>
          <a:blipFill>
            <a:blip r:embed="rId12"/>
            <a:stretch>
              <a:fillRect l="0" t="0" r="0" b="0"/>
            </a:stretch>
          </a:blipFill>
        </p:spPr>
      </p:sp>
      <p:sp>
        <p:nvSpPr>
          <p:cNvPr name="TextBox 11" id="11"/>
          <p:cNvSpPr txBox="true"/>
          <p:nvPr/>
        </p:nvSpPr>
        <p:spPr>
          <a:xfrm rot="0">
            <a:off x="1028700" y="2790825"/>
            <a:ext cx="11317622" cy="1209675"/>
          </a:xfrm>
          <a:prstGeom prst="rect">
            <a:avLst/>
          </a:prstGeom>
        </p:spPr>
        <p:txBody>
          <a:bodyPr anchor="t" rtlCol="false" tIns="0" lIns="0" bIns="0" rIns="0">
            <a:spAutoFit/>
          </a:bodyPr>
          <a:lstStyle/>
          <a:p>
            <a:pPr algn="l">
              <a:lnSpc>
                <a:spcPts val="9000"/>
              </a:lnSpc>
            </a:pPr>
            <a:r>
              <a:rPr lang="en-US" sz="9000" spc="179">
                <a:solidFill>
                  <a:srgbClr val="000000"/>
                </a:solidFill>
                <a:latin typeface="Wedges"/>
                <a:ea typeface="Wedges"/>
                <a:cs typeface="Wedges"/>
                <a:sym typeface="Wedges"/>
              </a:rPr>
              <a:t>Acts 4:31-33</a:t>
            </a:r>
          </a:p>
        </p:txBody>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bg>
      <p:bgPr>
        <a:solidFill>
          <a:srgbClr val="FFFEF0"/>
        </a:solidFill>
      </p:bgPr>
    </p:bg>
    <p:spTree>
      <p:nvGrpSpPr>
        <p:cNvPr id="1" name=""/>
        <p:cNvGrpSpPr/>
        <p:nvPr/>
      </p:nvGrpSpPr>
      <p:grpSpPr>
        <a:xfrm>
          <a:off x="0" y="0"/>
          <a:ext cx="0" cy="0"/>
          <a:chOff x="0" y="0"/>
          <a:chExt cx="0" cy="0"/>
        </a:xfrm>
      </p:grpSpPr>
      <p:sp>
        <p:nvSpPr>
          <p:cNvPr name="Freeform 2" id="2"/>
          <p:cNvSpPr/>
          <p:nvPr/>
        </p:nvSpPr>
        <p:spPr>
          <a:xfrm flipH="false" flipV="false" rot="0">
            <a:off x="11680695" y="3994542"/>
            <a:ext cx="10172700" cy="10172700"/>
          </a:xfrm>
          <a:custGeom>
            <a:avLst/>
            <a:gdLst/>
            <a:ahLst/>
            <a:cxnLst/>
            <a:rect r="r" b="b" t="t" l="l"/>
            <a:pathLst>
              <a:path h="10172700" w="10172700">
                <a:moveTo>
                  <a:pt x="0" y="0"/>
                </a:moveTo>
                <a:lnTo>
                  <a:pt x="10172700" y="0"/>
                </a:lnTo>
                <a:lnTo>
                  <a:pt x="10172700" y="10172700"/>
                </a:lnTo>
                <a:lnTo>
                  <a:pt x="0" y="10172700"/>
                </a:lnTo>
                <a:lnTo>
                  <a:pt x="0" y="0"/>
                </a:lnTo>
                <a:close/>
              </a:path>
            </a:pathLst>
          </a:custGeom>
          <a:blipFill>
            <a:blip r:embed="rId2">
              <a:alphaModFix amt="9999"/>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2441079">
            <a:off x="12293824" y="-4219994"/>
            <a:ext cx="11950810" cy="7932350"/>
          </a:xfrm>
          <a:custGeom>
            <a:avLst/>
            <a:gdLst/>
            <a:ahLst/>
            <a:cxnLst/>
            <a:rect r="r" b="b" t="t" l="l"/>
            <a:pathLst>
              <a:path h="7932350" w="11950810">
                <a:moveTo>
                  <a:pt x="0" y="0"/>
                </a:moveTo>
                <a:lnTo>
                  <a:pt x="11950809" y="0"/>
                </a:lnTo>
                <a:lnTo>
                  <a:pt x="11950809" y="7932349"/>
                </a:lnTo>
                <a:lnTo>
                  <a:pt x="0" y="7932349"/>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1455067">
            <a:off x="11610200" y="242752"/>
            <a:ext cx="1472243" cy="1350783"/>
          </a:xfrm>
          <a:custGeom>
            <a:avLst/>
            <a:gdLst/>
            <a:ahLst/>
            <a:cxnLst/>
            <a:rect r="r" b="b" t="t" l="l"/>
            <a:pathLst>
              <a:path h="1350783" w="1472243">
                <a:moveTo>
                  <a:pt x="0" y="0"/>
                </a:moveTo>
                <a:lnTo>
                  <a:pt x="1472243" y="0"/>
                </a:lnTo>
                <a:lnTo>
                  <a:pt x="1472243" y="1350783"/>
                </a:lnTo>
                <a:lnTo>
                  <a:pt x="0" y="1350783"/>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5" id="5"/>
          <p:cNvSpPr/>
          <p:nvPr/>
        </p:nvSpPr>
        <p:spPr>
          <a:xfrm flipH="false" flipV="false" rot="0">
            <a:off x="-5418259" y="-6178158"/>
            <a:ext cx="10172700" cy="10172700"/>
          </a:xfrm>
          <a:custGeom>
            <a:avLst/>
            <a:gdLst/>
            <a:ahLst/>
            <a:cxnLst/>
            <a:rect r="r" b="b" t="t" l="l"/>
            <a:pathLst>
              <a:path h="10172700" w="10172700">
                <a:moveTo>
                  <a:pt x="0" y="0"/>
                </a:moveTo>
                <a:lnTo>
                  <a:pt x="10172700" y="0"/>
                </a:lnTo>
                <a:lnTo>
                  <a:pt x="10172700" y="10172700"/>
                </a:lnTo>
                <a:lnTo>
                  <a:pt x="0" y="10172700"/>
                </a:lnTo>
                <a:lnTo>
                  <a:pt x="0" y="0"/>
                </a:lnTo>
                <a:close/>
              </a:path>
            </a:pathLst>
          </a:custGeom>
          <a:blipFill>
            <a:blip r:embed="rId2">
              <a:alphaModFix amt="9999"/>
              <a:extLst>
                <a:ext uri="{96DAC541-7B7A-43D3-8B79-37D633B846F1}">
                  <asvg:svgBlip xmlns:asvg="http://schemas.microsoft.com/office/drawing/2016/SVG/main" r:embed="rId3"/>
                </a:ext>
              </a:extLst>
            </a:blip>
            <a:stretch>
              <a:fillRect l="0" t="0" r="0" b="0"/>
            </a:stretch>
          </a:blipFill>
        </p:spPr>
      </p:sp>
      <p:sp>
        <p:nvSpPr>
          <p:cNvPr name="Freeform 6" id="6"/>
          <p:cNvSpPr/>
          <p:nvPr/>
        </p:nvSpPr>
        <p:spPr>
          <a:xfrm flipH="false" flipV="false" rot="-1719115">
            <a:off x="284717" y="329252"/>
            <a:ext cx="1793615" cy="1645642"/>
          </a:xfrm>
          <a:custGeom>
            <a:avLst/>
            <a:gdLst/>
            <a:ahLst/>
            <a:cxnLst/>
            <a:rect r="r" b="b" t="t" l="l"/>
            <a:pathLst>
              <a:path h="1645642" w="1793615">
                <a:moveTo>
                  <a:pt x="0" y="0"/>
                </a:moveTo>
                <a:lnTo>
                  <a:pt x="1793615" y="0"/>
                </a:lnTo>
                <a:lnTo>
                  <a:pt x="1793615" y="1645642"/>
                </a:lnTo>
                <a:lnTo>
                  <a:pt x="0" y="1645642"/>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TextBox 7" id="7"/>
          <p:cNvSpPr txBox="true"/>
          <p:nvPr/>
        </p:nvSpPr>
        <p:spPr>
          <a:xfrm rot="0">
            <a:off x="643240" y="4238625"/>
            <a:ext cx="11703082" cy="5050157"/>
          </a:xfrm>
          <a:prstGeom prst="rect">
            <a:avLst/>
          </a:prstGeom>
        </p:spPr>
        <p:txBody>
          <a:bodyPr anchor="t" rtlCol="false" tIns="0" lIns="0" bIns="0" rIns="0">
            <a:spAutoFit/>
          </a:bodyPr>
          <a:lstStyle/>
          <a:p>
            <a:pPr algn="just">
              <a:lnSpc>
                <a:spcPts val="6719"/>
              </a:lnSpc>
            </a:pPr>
            <a:r>
              <a:rPr lang="en-US" sz="4799">
                <a:solidFill>
                  <a:srgbClr val="000000"/>
                </a:solidFill>
                <a:latin typeface="Canva Sans"/>
                <a:ea typeface="Canva Sans"/>
                <a:cs typeface="Canva Sans"/>
                <a:sym typeface="Canva Sans"/>
              </a:rPr>
              <a:t>32</a:t>
            </a:r>
            <a:r>
              <a:rPr lang="en-US" sz="4799">
                <a:solidFill>
                  <a:srgbClr val="000000"/>
                </a:solidFill>
                <a:latin typeface="Canva Sans"/>
                <a:ea typeface="Canva Sans"/>
                <a:cs typeface="Canva Sans"/>
                <a:sym typeface="Canva Sans"/>
              </a:rPr>
              <a:t> The group of believers were joined in their hearts, and they had the same spirit. No person in the group said that the things he had were his own. Instead, they shared everything.</a:t>
            </a:r>
          </a:p>
          <a:p>
            <a:pPr algn="just">
              <a:lnSpc>
                <a:spcPts val="6719"/>
              </a:lnSpc>
            </a:pPr>
          </a:p>
        </p:txBody>
      </p:sp>
      <p:sp>
        <p:nvSpPr>
          <p:cNvPr name="Freeform 8" id="8"/>
          <p:cNvSpPr/>
          <p:nvPr/>
        </p:nvSpPr>
        <p:spPr>
          <a:xfrm flipH="false" flipV="false" rot="-7447426">
            <a:off x="-7231144" y="5834285"/>
            <a:ext cx="11950810" cy="7932350"/>
          </a:xfrm>
          <a:custGeom>
            <a:avLst/>
            <a:gdLst/>
            <a:ahLst/>
            <a:cxnLst/>
            <a:rect r="r" b="b" t="t" l="l"/>
            <a:pathLst>
              <a:path h="7932350" w="11950810">
                <a:moveTo>
                  <a:pt x="0" y="0"/>
                </a:moveTo>
                <a:lnTo>
                  <a:pt x="11950809" y="0"/>
                </a:lnTo>
                <a:lnTo>
                  <a:pt x="11950809" y="7932350"/>
                </a:lnTo>
                <a:lnTo>
                  <a:pt x="0" y="793235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9" id="9"/>
          <p:cNvSpPr/>
          <p:nvPr/>
        </p:nvSpPr>
        <p:spPr>
          <a:xfrm flipH="false" flipV="false" rot="0">
            <a:off x="16197805" y="8241914"/>
            <a:ext cx="2122991" cy="2138136"/>
          </a:xfrm>
          <a:custGeom>
            <a:avLst/>
            <a:gdLst/>
            <a:ahLst/>
            <a:cxnLst/>
            <a:rect r="r" b="b" t="t" l="l"/>
            <a:pathLst>
              <a:path h="2138136" w="2122991">
                <a:moveTo>
                  <a:pt x="0" y="0"/>
                </a:moveTo>
                <a:lnTo>
                  <a:pt x="2122990" y="0"/>
                </a:lnTo>
                <a:lnTo>
                  <a:pt x="2122990" y="2138136"/>
                </a:lnTo>
                <a:lnTo>
                  <a:pt x="0" y="2138136"/>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10" id="10"/>
          <p:cNvSpPr/>
          <p:nvPr/>
        </p:nvSpPr>
        <p:spPr>
          <a:xfrm flipH="false" flipV="false" rot="0">
            <a:off x="13619504" y="3593431"/>
            <a:ext cx="3964192" cy="3780848"/>
          </a:xfrm>
          <a:custGeom>
            <a:avLst/>
            <a:gdLst/>
            <a:ahLst/>
            <a:cxnLst/>
            <a:rect r="r" b="b" t="t" l="l"/>
            <a:pathLst>
              <a:path h="3780848" w="3964192">
                <a:moveTo>
                  <a:pt x="0" y="0"/>
                </a:moveTo>
                <a:lnTo>
                  <a:pt x="3964191" y="0"/>
                </a:lnTo>
                <a:lnTo>
                  <a:pt x="3964191" y="3780848"/>
                </a:lnTo>
                <a:lnTo>
                  <a:pt x="0" y="3780848"/>
                </a:lnTo>
                <a:lnTo>
                  <a:pt x="0" y="0"/>
                </a:lnTo>
                <a:close/>
              </a:path>
            </a:pathLst>
          </a:custGeom>
          <a:blipFill>
            <a:blip r:embed="rId12"/>
            <a:stretch>
              <a:fillRect l="0" t="0" r="0" b="0"/>
            </a:stretch>
          </a:blipFill>
        </p:spPr>
      </p:sp>
      <p:sp>
        <p:nvSpPr>
          <p:cNvPr name="TextBox 11" id="11"/>
          <p:cNvSpPr txBox="true"/>
          <p:nvPr/>
        </p:nvSpPr>
        <p:spPr>
          <a:xfrm rot="0">
            <a:off x="1028700" y="2790825"/>
            <a:ext cx="11317622" cy="1209675"/>
          </a:xfrm>
          <a:prstGeom prst="rect">
            <a:avLst/>
          </a:prstGeom>
        </p:spPr>
        <p:txBody>
          <a:bodyPr anchor="t" rtlCol="false" tIns="0" lIns="0" bIns="0" rIns="0">
            <a:spAutoFit/>
          </a:bodyPr>
          <a:lstStyle/>
          <a:p>
            <a:pPr algn="l">
              <a:lnSpc>
                <a:spcPts val="9000"/>
              </a:lnSpc>
            </a:pPr>
            <a:r>
              <a:rPr lang="en-US" sz="9000" spc="179">
                <a:solidFill>
                  <a:srgbClr val="000000"/>
                </a:solidFill>
                <a:latin typeface="Wedges"/>
                <a:ea typeface="Wedges"/>
                <a:cs typeface="Wedges"/>
                <a:sym typeface="Wedges"/>
              </a:rPr>
              <a:t>Acts 4:31-33</a:t>
            </a:r>
          </a:p>
        </p:txBody>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bg>
      <p:bgPr>
        <a:solidFill>
          <a:srgbClr val="FFFEF0"/>
        </a:solidFill>
      </p:bgPr>
    </p:bg>
    <p:spTree>
      <p:nvGrpSpPr>
        <p:cNvPr id="1" name=""/>
        <p:cNvGrpSpPr/>
        <p:nvPr/>
      </p:nvGrpSpPr>
      <p:grpSpPr>
        <a:xfrm>
          <a:off x="0" y="0"/>
          <a:ext cx="0" cy="0"/>
          <a:chOff x="0" y="0"/>
          <a:chExt cx="0" cy="0"/>
        </a:xfrm>
      </p:grpSpPr>
      <p:sp>
        <p:nvSpPr>
          <p:cNvPr name="Freeform 2" id="2"/>
          <p:cNvSpPr/>
          <p:nvPr/>
        </p:nvSpPr>
        <p:spPr>
          <a:xfrm flipH="false" flipV="false" rot="0">
            <a:off x="11680695" y="3994542"/>
            <a:ext cx="10172700" cy="10172700"/>
          </a:xfrm>
          <a:custGeom>
            <a:avLst/>
            <a:gdLst/>
            <a:ahLst/>
            <a:cxnLst/>
            <a:rect r="r" b="b" t="t" l="l"/>
            <a:pathLst>
              <a:path h="10172700" w="10172700">
                <a:moveTo>
                  <a:pt x="0" y="0"/>
                </a:moveTo>
                <a:lnTo>
                  <a:pt x="10172700" y="0"/>
                </a:lnTo>
                <a:lnTo>
                  <a:pt x="10172700" y="10172700"/>
                </a:lnTo>
                <a:lnTo>
                  <a:pt x="0" y="10172700"/>
                </a:lnTo>
                <a:lnTo>
                  <a:pt x="0" y="0"/>
                </a:lnTo>
                <a:close/>
              </a:path>
            </a:pathLst>
          </a:custGeom>
          <a:blipFill>
            <a:blip r:embed="rId2">
              <a:alphaModFix amt="9999"/>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2441079">
            <a:off x="12293824" y="-4219994"/>
            <a:ext cx="11950810" cy="7932350"/>
          </a:xfrm>
          <a:custGeom>
            <a:avLst/>
            <a:gdLst/>
            <a:ahLst/>
            <a:cxnLst/>
            <a:rect r="r" b="b" t="t" l="l"/>
            <a:pathLst>
              <a:path h="7932350" w="11950810">
                <a:moveTo>
                  <a:pt x="0" y="0"/>
                </a:moveTo>
                <a:lnTo>
                  <a:pt x="11950809" y="0"/>
                </a:lnTo>
                <a:lnTo>
                  <a:pt x="11950809" y="7932349"/>
                </a:lnTo>
                <a:lnTo>
                  <a:pt x="0" y="7932349"/>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1455067">
            <a:off x="11610200" y="242752"/>
            <a:ext cx="1472243" cy="1350783"/>
          </a:xfrm>
          <a:custGeom>
            <a:avLst/>
            <a:gdLst/>
            <a:ahLst/>
            <a:cxnLst/>
            <a:rect r="r" b="b" t="t" l="l"/>
            <a:pathLst>
              <a:path h="1350783" w="1472243">
                <a:moveTo>
                  <a:pt x="0" y="0"/>
                </a:moveTo>
                <a:lnTo>
                  <a:pt x="1472243" y="0"/>
                </a:lnTo>
                <a:lnTo>
                  <a:pt x="1472243" y="1350783"/>
                </a:lnTo>
                <a:lnTo>
                  <a:pt x="0" y="1350783"/>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5" id="5"/>
          <p:cNvSpPr/>
          <p:nvPr/>
        </p:nvSpPr>
        <p:spPr>
          <a:xfrm flipH="false" flipV="false" rot="0">
            <a:off x="-5418259" y="-6178158"/>
            <a:ext cx="10172700" cy="10172700"/>
          </a:xfrm>
          <a:custGeom>
            <a:avLst/>
            <a:gdLst/>
            <a:ahLst/>
            <a:cxnLst/>
            <a:rect r="r" b="b" t="t" l="l"/>
            <a:pathLst>
              <a:path h="10172700" w="10172700">
                <a:moveTo>
                  <a:pt x="0" y="0"/>
                </a:moveTo>
                <a:lnTo>
                  <a:pt x="10172700" y="0"/>
                </a:lnTo>
                <a:lnTo>
                  <a:pt x="10172700" y="10172700"/>
                </a:lnTo>
                <a:lnTo>
                  <a:pt x="0" y="10172700"/>
                </a:lnTo>
                <a:lnTo>
                  <a:pt x="0" y="0"/>
                </a:lnTo>
                <a:close/>
              </a:path>
            </a:pathLst>
          </a:custGeom>
          <a:blipFill>
            <a:blip r:embed="rId2">
              <a:alphaModFix amt="9999"/>
              <a:extLst>
                <a:ext uri="{96DAC541-7B7A-43D3-8B79-37D633B846F1}">
                  <asvg:svgBlip xmlns:asvg="http://schemas.microsoft.com/office/drawing/2016/SVG/main" r:embed="rId3"/>
                </a:ext>
              </a:extLst>
            </a:blip>
            <a:stretch>
              <a:fillRect l="0" t="0" r="0" b="0"/>
            </a:stretch>
          </a:blipFill>
        </p:spPr>
      </p:sp>
      <p:sp>
        <p:nvSpPr>
          <p:cNvPr name="Freeform 6" id="6"/>
          <p:cNvSpPr/>
          <p:nvPr/>
        </p:nvSpPr>
        <p:spPr>
          <a:xfrm flipH="false" flipV="false" rot="-1719115">
            <a:off x="284717" y="329252"/>
            <a:ext cx="1793615" cy="1645642"/>
          </a:xfrm>
          <a:custGeom>
            <a:avLst/>
            <a:gdLst/>
            <a:ahLst/>
            <a:cxnLst/>
            <a:rect r="r" b="b" t="t" l="l"/>
            <a:pathLst>
              <a:path h="1645642" w="1793615">
                <a:moveTo>
                  <a:pt x="0" y="0"/>
                </a:moveTo>
                <a:lnTo>
                  <a:pt x="1793615" y="0"/>
                </a:lnTo>
                <a:lnTo>
                  <a:pt x="1793615" y="1645642"/>
                </a:lnTo>
                <a:lnTo>
                  <a:pt x="0" y="1645642"/>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TextBox 7" id="7"/>
          <p:cNvSpPr txBox="true"/>
          <p:nvPr/>
        </p:nvSpPr>
        <p:spPr>
          <a:xfrm rot="0">
            <a:off x="643240" y="4238625"/>
            <a:ext cx="11703082" cy="4202432"/>
          </a:xfrm>
          <a:prstGeom prst="rect">
            <a:avLst/>
          </a:prstGeom>
        </p:spPr>
        <p:txBody>
          <a:bodyPr anchor="t" rtlCol="false" tIns="0" lIns="0" bIns="0" rIns="0">
            <a:spAutoFit/>
          </a:bodyPr>
          <a:lstStyle/>
          <a:p>
            <a:pPr algn="just">
              <a:lnSpc>
                <a:spcPts val="6719"/>
              </a:lnSpc>
            </a:pPr>
            <a:r>
              <a:rPr lang="en-US" sz="4799">
                <a:solidFill>
                  <a:srgbClr val="000000"/>
                </a:solidFill>
                <a:latin typeface="Canva Sans"/>
                <a:ea typeface="Canva Sans"/>
                <a:cs typeface="Canva Sans"/>
                <a:sym typeface="Canva Sans"/>
              </a:rPr>
              <a:t>33</a:t>
            </a:r>
            <a:r>
              <a:rPr lang="en-US" sz="4799">
                <a:solidFill>
                  <a:srgbClr val="000000"/>
                </a:solidFill>
                <a:latin typeface="Canva Sans"/>
                <a:ea typeface="Canva Sans"/>
                <a:cs typeface="Canva Sans"/>
                <a:sym typeface="Canva Sans"/>
              </a:rPr>
              <a:t> With great power the apostles were telling people that the Lord Jesus was truly raised from death. And God blessed all the believers very much.</a:t>
            </a:r>
          </a:p>
          <a:p>
            <a:pPr algn="just">
              <a:lnSpc>
                <a:spcPts val="6719"/>
              </a:lnSpc>
            </a:pPr>
          </a:p>
        </p:txBody>
      </p:sp>
      <p:sp>
        <p:nvSpPr>
          <p:cNvPr name="Freeform 8" id="8"/>
          <p:cNvSpPr/>
          <p:nvPr/>
        </p:nvSpPr>
        <p:spPr>
          <a:xfrm flipH="false" flipV="false" rot="-7447426">
            <a:off x="-7231144" y="5834285"/>
            <a:ext cx="11950810" cy="7932350"/>
          </a:xfrm>
          <a:custGeom>
            <a:avLst/>
            <a:gdLst/>
            <a:ahLst/>
            <a:cxnLst/>
            <a:rect r="r" b="b" t="t" l="l"/>
            <a:pathLst>
              <a:path h="7932350" w="11950810">
                <a:moveTo>
                  <a:pt x="0" y="0"/>
                </a:moveTo>
                <a:lnTo>
                  <a:pt x="11950809" y="0"/>
                </a:lnTo>
                <a:lnTo>
                  <a:pt x="11950809" y="7932350"/>
                </a:lnTo>
                <a:lnTo>
                  <a:pt x="0" y="793235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9" id="9"/>
          <p:cNvSpPr/>
          <p:nvPr/>
        </p:nvSpPr>
        <p:spPr>
          <a:xfrm flipH="false" flipV="false" rot="0">
            <a:off x="16197805" y="8241914"/>
            <a:ext cx="2122991" cy="2138136"/>
          </a:xfrm>
          <a:custGeom>
            <a:avLst/>
            <a:gdLst/>
            <a:ahLst/>
            <a:cxnLst/>
            <a:rect r="r" b="b" t="t" l="l"/>
            <a:pathLst>
              <a:path h="2138136" w="2122991">
                <a:moveTo>
                  <a:pt x="0" y="0"/>
                </a:moveTo>
                <a:lnTo>
                  <a:pt x="2122990" y="0"/>
                </a:lnTo>
                <a:lnTo>
                  <a:pt x="2122990" y="2138136"/>
                </a:lnTo>
                <a:lnTo>
                  <a:pt x="0" y="2138136"/>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10" id="10"/>
          <p:cNvSpPr/>
          <p:nvPr/>
        </p:nvSpPr>
        <p:spPr>
          <a:xfrm flipH="false" flipV="false" rot="0">
            <a:off x="12951899" y="2628900"/>
            <a:ext cx="5037201" cy="5943600"/>
          </a:xfrm>
          <a:custGeom>
            <a:avLst/>
            <a:gdLst/>
            <a:ahLst/>
            <a:cxnLst/>
            <a:rect r="r" b="b" t="t" l="l"/>
            <a:pathLst>
              <a:path h="5943600" w="5037201">
                <a:moveTo>
                  <a:pt x="0" y="0"/>
                </a:moveTo>
                <a:lnTo>
                  <a:pt x="5037201" y="0"/>
                </a:lnTo>
                <a:lnTo>
                  <a:pt x="5037201" y="5943600"/>
                </a:lnTo>
                <a:lnTo>
                  <a:pt x="0" y="5943600"/>
                </a:lnTo>
                <a:lnTo>
                  <a:pt x="0" y="0"/>
                </a:lnTo>
                <a:close/>
              </a:path>
            </a:pathLst>
          </a:custGeom>
          <a:blipFill>
            <a:blip r:embed="rId12"/>
            <a:stretch>
              <a:fillRect l="0" t="0" r="0" b="0"/>
            </a:stretch>
          </a:blipFill>
        </p:spPr>
      </p:sp>
      <p:sp>
        <p:nvSpPr>
          <p:cNvPr name="TextBox 11" id="11"/>
          <p:cNvSpPr txBox="true"/>
          <p:nvPr/>
        </p:nvSpPr>
        <p:spPr>
          <a:xfrm rot="0">
            <a:off x="1028700" y="2790825"/>
            <a:ext cx="11317622" cy="1209675"/>
          </a:xfrm>
          <a:prstGeom prst="rect">
            <a:avLst/>
          </a:prstGeom>
        </p:spPr>
        <p:txBody>
          <a:bodyPr anchor="t" rtlCol="false" tIns="0" lIns="0" bIns="0" rIns="0">
            <a:spAutoFit/>
          </a:bodyPr>
          <a:lstStyle/>
          <a:p>
            <a:pPr algn="l">
              <a:lnSpc>
                <a:spcPts val="9000"/>
              </a:lnSpc>
            </a:pPr>
            <a:r>
              <a:rPr lang="en-US" sz="9000" spc="179">
                <a:solidFill>
                  <a:srgbClr val="000000"/>
                </a:solidFill>
                <a:latin typeface="Wedges"/>
                <a:ea typeface="Wedges"/>
                <a:cs typeface="Wedges"/>
                <a:sym typeface="Wedges"/>
              </a:rPr>
              <a:t>Acts 4:31-33</a:t>
            </a:r>
          </a:p>
        </p:txBody>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bg>
      <p:bgPr>
        <a:solidFill>
          <a:srgbClr val="FFFEF0"/>
        </a:solidFill>
      </p:bgPr>
    </p:bg>
    <p:spTree>
      <p:nvGrpSpPr>
        <p:cNvPr id="1" name=""/>
        <p:cNvGrpSpPr/>
        <p:nvPr/>
      </p:nvGrpSpPr>
      <p:grpSpPr>
        <a:xfrm>
          <a:off x="0" y="0"/>
          <a:ext cx="0" cy="0"/>
          <a:chOff x="0" y="0"/>
          <a:chExt cx="0" cy="0"/>
        </a:xfrm>
      </p:grpSpPr>
      <p:sp>
        <p:nvSpPr>
          <p:cNvPr name="Freeform 2" id="2"/>
          <p:cNvSpPr/>
          <p:nvPr/>
        </p:nvSpPr>
        <p:spPr>
          <a:xfrm flipH="false" flipV="false" rot="-10800000">
            <a:off x="-13413424" y="9401175"/>
            <a:ext cx="25978107" cy="9579427"/>
          </a:xfrm>
          <a:custGeom>
            <a:avLst/>
            <a:gdLst/>
            <a:ahLst/>
            <a:cxnLst/>
            <a:rect r="r" b="b" t="t" l="l"/>
            <a:pathLst>
              <a:path h="9579427" w="25978107">
                <a:moveTo>
                  <a:pt x="0" y="0"/>
                </a:moveTo>
                <a:lnTo>
                  <a:pt x="25978108" y="0"/>
                </a:lnTo>
                <a:lnTo>
                  <a:pt x="25978108" y="9579427"/>
                </a:lnTo>
                <a:lnTo>
                  <a:pt x="0" y="9579427"/>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10800000">
            <a:off x="13764058" y="-3067870"/>
            <a:ext cx="12614063" cy="4651436"/>
          </a:xfrm>
          <a:custGeom>
            <a:avLst/>
            <a:gdLst/>
            <a:ahLst/>
            <a:cxnLst/>
            <a:rect r="r" b="b" t="t" l="l"/>
            <a:pathLst>
              <a:path h="4651436" w="12614063">
                <a:moveTo>
                  <a:pt x="0" y="0"/>
                </a:moveTo>
                <a:lnTo>
                  <a:pt x="12614064" y="0"/>
                </a:lnTo>
                <a:lnTo>
                  <a:pt x="12614064" y="4651436"/>
                </a:lnTo>
                <a:lnTo>
                  <a:pt x="0" y="4651436"/>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2172716" y="-2559557"/>
            <a:ext cx="10172700" cy="10172700"/>
          </a:xfrm>
          <a:custGeom>
            <a:avLst/>
            <a:gdLst/>
            <a:ahLst/>
            <a:cxnLst/>
            <a:rect r="r" b="b" t="t" l="l"/>
            <a:pathLst>
              <a:path h="10172700" w="10172700">
                <a:moveTo>
                  <a:pt x="0" y="0"/>
                </a:moveTo>
                <a:lnTo>
                  <a:pt x="10172700" y="0"/>
                </a:lnTo>
                <a:lnTo>
                  <a:pt x="10172700" y="10172700"/>
                </a:lnTo>
                <a:lnTo>
                  <a:pt x="0" y="10172700"/>
                </a:lnTo>
                <a:lnTo>
                  <a:pt x="0" y="0"/>
                </a:lnTo>
                <a:close/>
              </a:path>
            </a:pathLst>
          </a:custGeom>
          <a:blipFill>
            <a:blip r:embed="rId4">
              <a:alphaModFix amt="9999"/>
              <a:extLst>
                <a:ext uri="{96DAC541-7B7A-43D3-8B79-37D633B846F1}">
                  <asvg:svgBlip xmlns:asvg="http://schemas.microsoft.com/office/drawing/2016/SVG/main" r:embed="rId5"/>
                </a:ext>
              </a:extLst>
            </a:blip>
            <a:stretch>
              <a:fillRect l="0" t="0" r="0" b="0"/>
            </a:stretch>
          </a:blipFill>
        </p:spPr>
      </p:sp>
      <p:sp>
        <p:nvSpPr>
          <p:cNvPr name="TextBox 5" id="5"/>
          <p:cNvSpPr txBox="true"/>
          <p:nvPr/>
        </p:nvSpPr>
        <p:spPr>
          <a:xfrm rot="0">
            <a:off x="1143859" y="4220378"/>
            <a:ext cx="16230600" cy="3207386"/>
          </a:xfrm>
          <a:prstGeom prst="rect">
            <a:avLst/>
          </a:prstGeom>
        </p:spPr>
        <p:txBody>
          <a:bodyPr anchor="t" rtlCol="false" tIns="0" lIns="0" bIns="0" rIns="0">
            <a:spAutoFit/>
          </a:bodyPr>
          <a:lstStyle/>
          <a:p>
            <a:pPr algn="ctr">
              <a:lnSpc>
                <a:spcPts val="6439"/>
              </a:lnSpc>
            </a:pPr>
            <a:r>
              <a:rPr lang="en-US" sz="4599">
                <a:solidFill>
                  <a:srgbClr val="000000"/>
                </a:solidFill>
                <a:latin typeface="Canva Sans"/>
                <a:ea typeface="Canva Sans"/>
                <a:cs typeface="Canva Sans"/>
                <a:sym typeface="Canva Sans"/>
              </a:rPr>
              <a:t>When they were in trouble, they PRAYED!</a:t>
            </a:r>
          </a:p>
          <a:p>
            <a:pPr algn="ctr">
              <a:lnSpc>
                <a:spcPts val="6439"/>
              </a:lnSpc>
            </a:pPr>
          </a:p>
          <a:p>
            <a:pPr algn="ctr">
              <a:lnSpc>
                <a:spcPts val="6439"/>
              </a:lnSpc>
            </a:pPr>
            <a:r>
              <a:rPr lang="en-US" sz="4599">
                <a:solidFill>
                  <a:srgbClr val="000000"/>
                </a:solidFill>
                <a:latin typeface="Canva Sans"/>
                <a:ea typeface="Canva Sans"/>
                <a:cs typeface="Canva Sans"/>
                <a:sym typeface="Canva Sans"/>
              </a:rPr>
              <a:t>Then God would show up! People would say they were all filled with the HOLY SPIRIT</a:t>
            </a:r>
          </a:p>
        </p:txBody>
      </p:sp>
      <p:sp>
        <p:nvSpPr>
          <p:cNvPr name="Freeform 6" id="6"/>
          <p:cNvSpPr/>
          <p:nvPr/>
        </p:nvSpPr>
        <p:spPr>
          <a:xfrm flipH="false" flipV="false" rot="0">
            <a:off x="14911992" y="7021830"/>
            <a:ext cx="10172700" cy="10172700"/>
          </a:xfrm>
          <a:custGeom>
            <a:avLst/>
            <a:gdLst/>
            <a:ahLst/>
            <a:cxnLst/>
            <a:rect r="r" b="b" t="t" l="l"/>
            <a:pathLst>
              <a:path h="10172700" w="10172700">
                <a:moveTo>
                  <a:pt x="0" y="0"/>
                </a:moveTo>
                <a:lnTo>
                  <a:pt x="10172700" y="0"/>
                </a:lnTo>
                <a:lnTo>
                  <a:pt x="10172700" y="10172700"/>
                </a:lnTo>
                <a:lnTo>
                  <a:pt x="0" y="10172700"/>
                </a:lnTo>
                <a:lnTo>
                  <a:pt x="0" y="0"/>
                </a:lnTo>
                <a:close/>
              </a:path>
            </a:pathLst>
          </a:custGeom>
          <a:blipFill>
            <a:blip r:embed="rId4">
              <a:alphaModFix amt="9999"/>
              <a:extLst>
                <a:ext uri="{96DAC541-7B7A-43D3-8B79-37D633B846F1}">
                  <asvg:svgBlip xmlns:asvg="http://schemas.microsoft.com/office/drawing/2016/SVG/main" r:embed="rId5"/>
                </a:ext>
              </a:extLst>
            </a:blip>
            <a:stretch>
              <a:fillRect l="0" t="0" r="0" b="0"/>
            </a:stretch>
          </a:blipFill>
        </p:spPr>
      </p:sp>
      <p:sp>
        <p:nvSpPr>
          <p:cNvPr name="Freeform 7" id="7"/>
          <p:cNvSpPr/>
          <p:nvPr/>
        </p:nvSpPr>
        <p:spPr>
          <a:xfrm flipH="false" flipV="false" rot="-74689">
            <a:off x="1042501" y="1039815"/>
            <a:ext cx="1037159" cy="1281761"/>
          </a:xfrm>
          <a:custGeom>
            <a:avLst/>
            <a:gdLst/>
            <a:ahLst/>
            <a:cxnLst/>
            <a:rect r="r" b="b" t="t" l="l"/>
            <a:pathLst>
              <a:path h="1281761" w="1037159">
                <a:moveTo>
                  <a:pt x="0" y="0"/>
                </a:moveTo>
                <a:lnTo>
                  <a:pt x="1037158" y="0"/>
                </a:lnTo>
                <a:lnTo>
                  <a:pt x="1037158" y="1281761"/>
                </a:lnTo>
                <a:lnTo>
                  <a:pt x="0" y="1281761"/>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8" id="8"/>
          <p:cNvSpPr/>
          <p:nvPr/>
        </p:nvSpPr>
        <p:spPr>
          <a:xfrm flipH="false" flipV="false" rot="76248">
            <a:off x="15926517" y="903999"/>
            <a:ext cx="1434603" cy="1218815"/>
          </a:xfrm>
          <a:custGeom>
            <a:avLst/>
            <a:gdLst/>
            <a:ahLst/>
            <a:cxnLst/>
            <a:rect r="r" b="b" t="t" l="l"/>
            <a:pathLst>
              <a:path h="1218815" w="1434603">
                <a:moveTo>
                  <a:pt x="0" y="0"/>
                </a:moveTo>
                <a:lnTo>
                  <a:pt x="1434603" y="0"/>
                </a:lnTo>
                <a:lnTo>
                  <a:pt x="1434603" y="1218815"/>
                </a:lnTo>
                <a:lnTo>
                  <a:pt x="0" y="1218815"/>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9" id="9"/>
          <p:cNvSpPr/>
          <p:nvPr/>
        </p:nvSpPr>
        <p:spPr>
          <a:xfrm flipH="false" flipV="false" rot="0">
            <a:off x="13246394" y="6662488"/>
            <a:ext cx="3133397" cy="3624512"/>
          </a:xfrm>
          <a:custGeom>
            <a:avLst/>
            <a:gdLst/>
            <a:ahLst/>
            <a:cxnLst/>
            <a:rect r="r" b="b" t="t" l="l"/>
            <a:pathLst>
              <a:path h="3624512" w="3133397">
                <a:moveTo>
                  <a:pt x="0" y="0"/>
                </a:moveTo>
                <a:lnTo>
                  <a:pt x="3133397" y="0"/>
                </a:lnTo>
                <a:lnTo>
                  <a:pt x="3133397" y="3624512"/>
                </a:lnTo>
                <a:lnTo>
                  <a:pt x="0" y="3624512"/>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TextBox 10" id="10"/>
          <p:cNvSpPr txBox="true"/>
          <p:nvPr/>
        </p:nvSpPr>
        <p:spPr>
          <a:xfrm rot="0">
            <a:off x="2498093" y="1431418"/>
            <a:ext cx="13291813" cy="2352675"/>
          </a:xfrm>
          <a:prstGeom prst="rect">
            <a:avLst/>
          </a:prstGeom>
        </p:spPr>
        <p:txBody>
          <a:bodyPr anchor="t" rtlCol="false" tIns="0" lIns="0" bIns="0" rIns="0">
            <a:spAutoFit/>
          </a:bodyPr>
          <a:lstStyle/>
          <a:p>
            <a:pPr algn="ctr">
              <a:lnSpc>
                <a:spcPts val="9000"/>
              </a:lnSpc>
            </a:pPr>
            <a:r>
              <a:rPr lang="en-US" sz="9000" spc="179">
                <a:solidFill>
                  <a:srgbClr val="000000"/>
                </a:solidFill>
                <a:latin typeface="Wedges"/>
                <a:ea typeface="Wedges"/>
                <a:cs typeface="Wedges"/>
                <a:sym typeface="Wedges"/>
              </a:rPr>
              <a:t>What did Christians do back then?</a:t>
            </a:r>
          </a:p>
        </p:txBody>
      </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bg>
      <p:bgPr>
        <a:solidFill>
          <a:srgbClr val="FFFEF0"/>
        </a:solidFill>
      </p:bgPr>
    </p:bg>
    <p:spTree>
      <p:nvGrpSpPr>
        <p:cNvPr id="1" name=""/>
        <p:cNvGrpSpPr/>
        <p:nvPr/>
      </p:nvGrpSpPr>
      <p:grpSpPr>
        <a:xfrm>
          <a:off x="0" y="0"/>
          <a:ext cx="0" cy="0"/>
          <a:chOff x="0" y="0"/>
          <a:chExt cx="0" cy="0"/>
        </a:xfrm>
      </p:grpSpPr>
      <p:sp>
        <p:nvSpPr>
          <p:cNvPr name="Freeform 2" id="2"/>
          <p:cNvSpPr/>
          <p:nvPr/>
        </p:nvSpPr>
        <p:spPr>
          <a:xfrm flipH="false" flipV="false" rot="3221422">
            <a:off x="-4483622" y="6320789"/>
            <a:ext cx="8321413" cy="5523338"/>
          </a:xfrm>
          <a:custGeom>
            <a:avLst/>
            <a:gdLst/>
            <a:ahLst/>
            <a:cxnLst/>
            <a:rect r="r" b="b" t="t" l="l"/>
            <a:pathLst>
              <a:path h="5523338" w="8321413">
                <a:moveTo>
                  <a:pt x="0" y="0"/>
                </a:moveTo>
                <a:lnTo>
                  <a:pt x="8321412" y="0"/>
                </a:lnTo>
                <a:lnTo>
                  <a:pt x="8321412" y="5523338"/>
                </a:lnTo>
                <a:lnTo>
                  <a:pt x="0" y="5523338"/>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6795161">
            <a:off x="15452441" y="-2659583"/>
            <a:ext cx="4624444" cy="5679972"/>
          </a:xfrm>
          <a:custGeom>
            <a:avLst/>
            <a:gdLst/>
            <a:ahLst/>
            <a:cxnLst/>
            <a:rect r="r" b="b" t="t" l="l"/>
            <a:pathLst>
              <a:path h="5679972" w="4624444">
                <a:moveTo>
                  <a:pt x="0" y="0"/>
                </a:moveTo>
                <a:lnTo>
                  <a:pt x="4624444" y="0"/>
                </a:lnTo>
                <a:lnTo>
                  <a:pt x="4624444" y="5679972"/>
                </a:lnTo>
                <a:lnTo>
                  <a:pt x="0" y="5679972"/>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true" flipV="false" rot="115860">
            <a:off x="-137708" y="8157988"/>
            <a:ext cx="2332816" cy="2200623"/>
          </a:xfrm>
          <a:custGeom>
            <a:avLst/>
            <a:gdLst/>
            <a:ahLst/>
            <a:cxnLst/>
            <a:rect r="r" b="b" t="t" l="l"/>
            <a:pathLst>
              <a:path h="2200623" w="2332816">
                <a:moveTo>
                  <a:pt x="2332816" y="0"/>
                </a:moveTo>
                <a:lnTo>
                  <a:pt x="0" y="0"/>
                </a:lnTo>
                <a:lnTo>
                  <a:pt x="0" y="2200624"/>
                </a:lnTo>
                <a:lnTo>
                  <a:pt x="2332816" y="2200624"/>
                </a:lnTo>
                <a:lnTo>
                  <a:pt x="2332816"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5" id="5"/>
          <p:cNvSpPr/>
          <p:nvPr/>
        </p:nvSpPr>
        <p:spPr>
          <a:xfrm flipH="true" flipV="false" rot="0">
            <a:off x="16200979" y="8119310"/>
            <a:ext cx="2464273" cy="2310256"/>
          </a:xfrm>
          <a:custGeom>
            <a:avLst/>
            <a:gdLst/>
            <a:ahLst/>
            <a:cxnLst/>
            <a:rect r="r" b="b" t="t" l="l"/>
            <a:pathLst>
              <a:path h="2310256" w="2464273">
                <a:moveTo>
                  <a:pt x="2464272" y="0"/>
                </a:moveTo>
                <a:lnTo>
                  <a:pt x="0" y="0"/>
                </a:lnTo>
                <a:lnTo>
                  <a:pt x="0" y="2310255"/>
                </a:lnTo>
                <a:lnTo>
                  <a:pt x="2464272" y="2310255"/>
                </a:lnTo>
                <a:lnTo>
                  <a:pt x="2464272"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6" id="6"/>
          <p:cNvSpPr/>
          <p:nvPr/>
        </p:nvSpPr>
        <p:spPr>
          <a:xfrm flipH="false" flipV="false" rot="0">
            <a:off x="3985509" y="4669026"/>
            <a:ext cx="2780462" cy="4413431"/>
          </a:xfrm>
          <a:custGeom>
            <a:avLst/>
            <a:gdLst/>
            <a:ahLst/>
            <a:cxnLst/>
            <a:rect r="r" b="b" t="t" l="l"/>
            <a:pathLst>
              <a:path h="4413431" w="2780462">
                <a:moveTo>
                  <a:pt x="0" y="0"/>
                </a:moveTo>
                <a:lnTo>
                  <a:pt x="2780462" y="0"/>
                </a:lnTo>
                <a:lnTo>
                  <a:pt x="2780462" y="4413432"/>
                </a:lnTo>
                <a:lnTo>
                  <a:pt x="0" y="4413432"/>
                </a:lnTo>
                <a:lnTo>
                  <a:pt x="0" y="0"/>
                </a:lnTo>
                <a:close/>
              </a:path>
            </a:pathLst>
          </a:custGeom>
          <a:blipFill>
            <a:blip r:embed="rId10"/>
            <a:stretch>
              <a:fillRect l="0" t="0" r="0" b="0"/>
            </a:stretch>
          </a:blipFill>
        </p:spPr>
      </p:sp>
      <p:sp>
        <p:nvSpPr>
          <p:cNvPr name="Freeform 7" id="7"/>
          <p:cNvSpPr/>
          <p:nvPr/>
        </p:nvSpPr>
        <p:spPr>
          <a:xfrm flipH="false" flipV="false" rot="0">
            <a:off x="10993625" y="4581105"/>
            <a:ext cx="2730618" cy="4589274"/>
          </a:xfrm>
          <a:custGeom>
            <a:avLst/>
            <a:gdLst/>
            <a:ahLst/>
            <a:cxnLst/>
            <a:rect r="r" b="b" t="t" l="l"/>
            <a:pathLst>
              <a:path h="4589274" w="2730618">
                <a:moveTo>
                  <a:pt x="0" y="0"/>
                </a:moveTo>
                <a:lnTo>
                  <a:pt x="2730618" y="0"/>
                </a:lnTo>
                <a:lnTo>
                  <a:pt x="2730618" y="4589274"/>
                </a:lnTo>
                <a:lnTo>
                  <a:pt x="0" y="4589274"/>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sp>
        <p:nvSpPr>
          <p:cNvPr name="TextBox 8" id="8"/>
          <p:cNvSpPr txBox="true"/>
          <p:nvPr/>
        </p:nvSpPr>
        <p:spPr>
          <a:xfrm rot="0">
            <a:off x="584696" y="313753"/>
            <a:ext cx="15616282" cy="1899930"/>
          </a:xfrm>
          <a:prstGeom prst="rect">
            <a:avLst/>
          </a:prstGeom>
        </p:spPr>
        <p:txBody>
          <a:bodyPr anchor="t" rtlCol="false" tIns="0" lIns="0" bIns="0" rIns="0">
            <a:spAutoFit/>
          </a:bodyPr>
          <a:lstStyle/>
          <a:p>
            <a:pPr algn="l">
              <a:lnSpc>
                <a:spcPts val="7300"/>
              </a:lnSpc>
            </a:pPr>
            <a:r>
              <a:rPr lang="en-US" sz="7300" spc="146">
                <a:solidFill>
                  <a:srgbClr val="000000"/>
                </a:solidFill>
                <a:latin typeface="Wedges"/>
                <a:ea typeface="Wedges"/>
                <a:cs typeface="Wedges"/>
                <a:sym typeface="Wedges"/>
              </a:rPr>
              <a:t>What does it mean to be filled with the Holy Spirit?</a:t>
            </a:r>
          </a:p>
        </p:txBody>
      </p:sp>
      <p:sp>
        <p:nvSpPr>
          <p:cNvPr name="TextBox 9" id="9"/>
          <p:cNvSpPr txBox="true"/>
          <p:nvPr/>
        </p:nvSpPr>
        <p:spPr>
          <a:xfrm rot="0">
            <a:off x="4270414" y="2544720"/>
            <a:ext cx="11152988" cy="1094740"/>
          </a:xfrm>
          <a:prstGeom prst="rect">
            <a:avLst/>
          </a:prstGeom>
        </p:spPr>
        <p:txBody>
          <a:bodyPr anchor="t" rtlCol="false" tIns="0" lIns="0" bIns="0" rIns="0">
            <a:spAutoFit/>
          </a:bodyPr>
          <a:lstStyle/>
          <a:p>
            <a:pPr algn="just">
              <a:lnSpc>
                <a:spcPts val="8959"/>
              </a:lnSpc>
            </a:pPr>
            <a:r>
              <a:rPr lang="en-US" sz="6399">
                <a:solidFill>
                  <a:srgbClr val="C8DEF5"/>
                </a:solidFill>
                <a:latin typeface="Wedges"/>
                <a:ea typeface="Wedges"/>
                <a:cs typeface="Wedges"/>
                <a:sym typeface="Wedges"/>
              </a:rPr>
              <a:t>MILK</a:t>
            </a:r>
            <a:r>
              <a:rPr lang="en-US" sz="6399">
                <a:solidFill>
                  <a:srgbClr val="000000"/>
                </a:solidFill>
                <a:latin typeface="Wedges"/>
                <a:ea typeface="Wedges"/>
                <a:cs typeface="Wedges"/>
                <a:sym typeface="Wedges"/>
              </a:rPr>
              <a:t> TO </a:t>
            </a:r>
            <a:r>
              <a:rPr lang="en-US" sz="6399">
                <a:solidFill>
                  <a:srgbClr val="AE8652"/>
                </a:solidFill>
                <a:latin typeface="Wedges"/>
                <a:ea typeface="Wedges"/>
                <a:cs typeface="Wedges"/>
                <a:sym typeface="Wedges"/>
              </a:rPr>
              <a:t>CHOCOLATE</a:t>
            </a:r>
            <a:r>
              <a:rPr lang="en-US" sz="6399">
                <a:solidFill>
                  <a:srgbClr val="000000"/>
                </a:solidFill>
                <a:latin typeface="Wedges"/>
                <a:ea typeface="Wedges"/>
                <a:cs typeface="Wedges"/>
                <a:sym typeface="Wedges"/>
              </a:rPr>
              <a:t> MILK</a:t>
            </a:r>
          </a:p>
        </p:txBody>
      </p:sp>
      <p:sp>
        <p:nvSpPr>
          <p:cNvPr name="Freeform 10" id="10"/>
          <p:cNvSpPr/>
          <p:nvPr/>
        </p:nvSpPr>
        <p:spPr>
          <a:xfrm flipH="false" flipV="false" rot="-6797740">
            <a:off x="8449412" y="5843848"/>
            <a:ext cx="860772" cy="2063789"/>
          </a:xfrm>
          <a:custGeom>
            <a:avLst/>
            <a:gdLst/>
            <a:ahLst/>
            <a:cxnLst/>
            <a:rect r="r" b="b" t="t" l="l"/>
            <a:pathLst>
              <a:path h="2063789" w="860772">
                <a:moveTo>
                  <a:pt x="0" y="0"/>
                </a:moveTo>
                <a:lnTo>
                  <a:pt x="860772" y="0"/>
                </a:lnTo>
                <a:lnTo>
                  <a:pt x="860772" y="2063789"/>
                </a:lnTo>
                <a:lnTo>
                  <a:pt x="0" y="2063789"/>
                </a:lnTo>
                <a:lnTo>
                  <a:pt x="0" y="0"/>
                </a:lnTo>
                <a:close/>
              </a:path>
            </a:pathLst>
          </a:custGeom>
          <a:blipFill>
            <a:blip r:embed="rId13">
              <a:extLst>
                <a:ext uri="{96DAC541-7B7A-43D3-8B79-37D633B846F1}">
                  <asvg:svgBlip xmlns:asvg="http://schemas.microsoft.com/office/drawing/2016/SVG/main" r:embed="rId14"/>
                </a:ext>
              </a:extLst>
            </a:blip>
            <a:stretch>
              <a:fillRect l="0" t="0" r="0" b="0"/>
            </a:stretch>
          </a:blipFill>
        </p:spPr>
      </p:sp>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bg>
      <p:bgPr>
        <a:solidFill>
          <a:srgbClr val="FFFEF0"/>
        </a:solidFill>
      </p:bgPr>
    </p:bg>
    <p:spTree>
      <p:nvGrpSpPr>
        <p:cNvPr id="1" name=""/>
        <p:cNvGrpSpPr/>
        <p:nvPr/>
      </p:nvGrpSpPr>
      <p:grpSpPr>
        <a:xfrm>
          <a:off x="0" y="0"/>
          <a:ext cx="0" cy="0"/>
          <a:chOff x="0" y="0"/>
          <a:chExt cx="0" cy="0"/>
        </a:xfrm>
      </p:grpSpPr>
      <p:sp>
        <p:nvSpPr>
          <p:cNvPr name="Freeform 2" id="2"/>
          <p:cNvSpPr/>
          <p:nvPr/>
        </p:nvSpPr>
        <p:spPr>
          <a:xfrm flipH="false" flipV="false" rot="0">
            <a:off x="13992191" y="-4274513"/>
            <a:ext cx="10172700" cy="10172700"/>
          </a:xfrm>
          <a:custGeom>
            <a:avLst/>
            <a:gdLst/>
            <a:ahLst/>
            <a:cxnLst/>
            <a:rect r="r" b="b" t="t" l="l"/>
            <a:pathLst>
              <a:path h="10172700" w="10172700">
                <a:moveTo>
                  <a:pt x="0" y="0"/>
                </a:moveTo>
                <a:lnTo>
                  <a:pt x="10172700" y="0"/>
                </a:lnTo>
                <a:lnTo>
                  <a:pt x="10172700" y="10172700"/>
                </a:lnTo>
                <a:lnTo>
                  <a:pt x="0" y="10172700"/>
                </a:lnTo>
                <a:lnTo>
                  <a:pt x="0" y="0"/>
                </a:lnTo>
                <a:close/>
              </a:path>
            </a:pathLst>
          </a:custGeom>
          <a:blipFill>
            <a:blip r:embed="rId2">
              <a:alphaModFix amt="9999"/>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2471908" y="4171950"/>
            <a:ext cx="10172700" cy="10172700"/>
          </a:xfrm>
          <a:custGeom>
            <a:avLst/>
            <a:gdLst/>
            <a:ahLst/>
            <a:cxnLst/>
            <a:rect r="r" b="b" t="t" l="l"/>
            <a:pathLst>
              <a:path h="10172700" w="10172700">
                <a:moveTo>
                  <a:pt x="0" y="0"/>
                </a:moveTo>
                <a:lnTo>
                  <a:pt x="10172700" y="0"/>
                </a:lnTo>
                <a:lnTo>
                  <a:pt x="10172700" y="10172700"/>
                </a:lnTo>
                <a:lnTo>
                  <a:pt x="0" y="10172700"/>
                </a:lnTo>
                <a:lnTo>
                  <a:pt x="0" y="0"/>
                </a:lnTo>
                <a:close/>
              </a:path>
            </a:pathLst>
          </a:custGeom>
          <a:blipFill>
            <a:blip r:embed="rId2">
              <a:alphaModFix amt="9999"/>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1868322">
            <a:off x="5451063" y="-3878332"/>
            <a:ext cx="4499458" cy="5526458"/>
          </a:xfrm>
          <a:custGeom>
            <a:avLst/>
            <a:gdLst/>
            <a:ahLst/>
            <a:cxnLst/>
            <a:rect r="r" b="b" t="t" l="l"/>
            <a:pathLst>
              <a:path h="5526458" w="4499458">
                <a:moveTo>
                  <a:pt x="0" y="0"/>
                </a:moveTo>
                <a:lnTo>
                  <a:pt x="4499458" y="0"/>
                </a:lnTo>
                <a:lnTo>
                  <a:pt x="4499458" y="5526458"/>
                </a:lnTo>
                <a:lnTo>
                  <a:pt x="0" y="552645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false" rot="-806468">
            <a:off x="163632" y="231521"/>
            <a:ext cx="1730136" cy="1160633"/>
          </a:xfrm>
          <a:custGeom>
            <a:avLst/>
            <a:gdLst/>
            <a:ahLst/>
            <a:cxnLst/>
            <a:rect r="r" b="b" t="t" l="l"/>
            <a:pathLst>
              <a:path h="1160633" w="1730136">
                <a:moveTo>
                  <a:pt x="0" y="0"/>
                </a:moveTo>
                <a:lnTo>
                  <a:pt x="1730136" y="0"/>
                </a:lnTo>
                <a:lnTo>
                  <a:pt x="1730136" y="1160633"/>
                </a:lnTo>
                <a:lnTo>
                  <a:pt x="0" y="1160633"/>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6" id="6"/>
          <p:cNvSpPr/>
          <p:nvPr/>
        </p:nvSpPr>
        <p:spPr>
          <a:xfrm flipH="false" flipV="false" rot="1868322">
            <a:off x="15440001" y="9681061"/>
            <a:ext cx="4499458" cy="5526458"/>
          </a:xfrm>
          <a:custGeom>
            <a:avLst/>
            <a:gdLst/>
            <a:ahLst/>
            <a:cxnLst/>
            <a:rect r="r" b="b" t="t" l="l"/>
            <a:pathLst>
              <a:path h="5526458" w="4499458">
                <a:moveTo>
                  <a:pt x="0" y="0"/>
                </a:moveTo>
                <a:lnTo>
                  <a:pt x="4499457" y="0"/>
                </a:lnTo>
                <a:lnTo>
                  <a:pt x="4499457" y="5526457"/>
                </a:lnTo>
                <a:lnTo>
                  <a:pt x="0" y="5526457"/>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7" id="7"/>
          <p:cNvSpPr/>
          <p:nvPr/>
        </p:nvSpPr>
        <p:spPr>
          <a:xfrm flipH="false" flipV="false" rot="0">
            <a:off x="16756448" y="46334"/>
            <a:ext cx="1512285" cy="1284812"/>
          </a:xfrm>
          <a:custGeom>
            <a:avLst/>
            <a:gdLst/>
            <a:ahLst/>
            <a:cxnLst/>
            <a:rect r="r" b="b" t="t" l="l"/>
            <a:pathLst>
              <a:path h="1284812" w="1512285">
                <a:moveTo>
                  <a:pt x="0" y="0"/>
                </a:moveTo>
                <a:lnTo>
                  <a:pt x="1512285" y="0"/>
                </a:lnTo>
                <a:lnTo>
                  <a:pt x="1512285" y="1284813"/>
                </a:lnTo>
                <a:lnTo>
                  <a:pt x="0" y="1284813"/>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8" id="8"/>
          <p:cNvSpPr/>
          <p:nvPr/>
        </p:nvSpPr>
        <p:spPr>
          <a:xfrm flipH="false" flipV="false" rot="-6256477">
            <a:off x="16236771" y="8280607"/>
            <a:ext cx="1059238" cy="1270450"/>
          </a:xfrm>
          <a:custGeom>
            <a:avLst/>
            <a:gdLst/>
            <a:ahLst/>
            <a:cxnLst/>
            <a:rect r="r" b="b" t="t" l="l"/>
            <a:pathLst>
              <a:path h="1270450" w="1059238">
                <a:moveTo>
                  <a:pt x="0" y="0"/>
                </a:moveTo>
                <a:lnTo>
                  <a:pt x="1059238" y="0"/>
                </a:lnTo>
                <a:lnTo>
                  <a:pt x="1059238" y="1270450"/>
                </a:lnTo>
                <a:lnTo>
                  <a:pt x="0" y="1270450"/>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9" id="9"/>
          <p:cNvSpPr/>
          <p:nvPr/>
        </p:nvSpPr>
        <p:spPr>
          <a:xfrm flipH="false" flipV="false" rot="0">
            <a:off x="12712518" y="2860934"/>
            <a:ext cx="4800072" cy="5737138"/>
          </a:xfrm>
          <a:custGeom>
            <a:avLst/>
            <a:gdLst/>
            <a:ahLst/>
            <a:cxnLst/>
            <a:rect r="r" b="b" t="t" l="l"/>
            <a:pathLst>
              <a:path h="5737138" w="4800072">
                <a:moveTo>
                  <a:pt x="0" y="0"/>
                </a:moveTo>
                <a:lnTo>
                  <a:pt x="4800073" y="0"/>
                </a:lnTo>
                <a:lnTo>
                  <a:pt x="4800073" y="5737138"/>
                </a:lnTo>
                <a:lnTo>
                  <a:pt x="0" y="5737138"/>
                </a:lnTo>
                <a:lnTo>
                  <a:pt x="0" y="0"/>
                </a:lnTo>
                <a:close/>
              </a:path>
            </a:pathLst>
          </a:custGeom>
          <a:blipFill>
            <a:blip r:embed="rId14"/>
            <a:stretch>
              <a:fillRect l="0" t="0" r="0" b="0"/>
            </a:stretch>
          </a:blipFill>
        </p:spPr>
      </p:sp>
      <p:sp>
        <p:nvSpPr>
          <p:cNvPr name="TextBox 10" id="10"/>
          <p:cNvSpPr txBox="true"/>
          <p:nvPr/>
        </p:nvSpPr>
        <p:spPr>
          <a:xfrm rot="0">
            <a:off x="2004965" y="1333500"/>
            <a:ext cx="18332909" cy="1209675"/>
          </a:xfrm>
          <a:prstGeom prst="rect">
            <a:avLst/>
          </a:prstGeom>
        </p:spPr>
        <p:txBody>
          <a:bodyPr anchor="t" rtlCol="false" tIns="0" lIns="0" bIns="0" rIns="0">
            <a:spAutoFit/>
          </a:bodyPr>
          <a:lstStyle/>
          <a:p>
            <a:pPr algn="l">
              <a:lnSpc>
                <a:spcPts val="9000"/>
              </a:lnSpc>
            </a:pPr>
            <a:r>
              <a:rPr lang="en-US" sz="9000" spc="179">
                <a:solidFill>
                  <a:srgbClr val="000000"/>
                </a:solidFill>
                <a:latin typeface="Wedges"/>
                <a:ea typeface="Wedges"/>
                <a:cs typeface="Wedges"/>
                <a:sym typeface="Wedges"/>
              </a:rPr>
              <a:t>Invite the holy spirit</a:t>
            </a:r>
          </a:p>
        </p:txBody>
      </p:sp>
      <p:sp>
        <p:nvSpPr>
          <p:cNvPr name="TextBox 11" id="11"/>
          <p:cNvSpPr txBox="true"/>
          <p:nvPr/>
        </p:nvSpPr>
        <p:spPr>
          <a:xfrm rot="0">
            <a:off x="589625" y="2622978"/>
            <a:ext cx="11556192" cy="6635322"/>
          </a:xfrm>
          <a:prstGeom prst="rect">
            <a:avLst/>
          </a:prstGeom>
        </p:spPr>
        <p:txBody>
          <a:bodyPr anchor="t" rtlCol="false" tIns="0" lIns="0" bIns="0" rIns="0">
            <a:spAutoFit/>
          </a:bodyPr>
          <a:lstStyle/>
          <a:p>
            <a:pPr algn="just">
              <a:lnSpc>
                <a:spcPts val="7548"/>
              </a:lnSpc>
            </a:pPr>
            <a:r>
              <a:rPr lang="en-US" sz="5391">
                <a:solidFill>
                  <a:srgbClr val="000000"/>
                </a:solidFill>
                <a:latin typeface="Canva Sans"/>
                <a:ea typeface="Canva Sans"/>
                <a:cs typeface="Canva Sans"/>
                <a:sym typeface="Canva Sans"/>
              </a:rPr>
              <a:t>The Bible says that God’s Holy Spirit lives in YOU!  But we need to invite him in every part of our life. We need to let God do whatever he wants. He knows what is best for us! He will make everything better!</a:t>
            </a:r>
          </a:p>
        </p:txBody>
      </p:sp>
    </p:spTree>
  </p:cSld>
  <p:clrMapOvr>
    <a:masterClrMapping/>
  </p:clrMapOvr>
</p:sld>
</file>

<file path=ppt/slides/slide18.xml><?xml version="1.0" encoding="utf-8"?>
<p:sld xmlns:p="http://schemas.openxmlformats.org/presentationml/2006/main" xmlns:a="http://schemas.openxmlformats.org/drawingml/2006/main" xmlns:r="http://schemas.openxmlformats.org/officeDocument/2006/relationships">
  <p:cSld>
    <p:bg>
      <p:bgPr>
        <a:solidFill>
          <a:srgbClr val="FFFEF0"/>
        </a:solidFill>
      </p:bgPr>
    </p:bg>
    <p:spTree>
      <p:nvGrpSpPr>
        <p:cNvPr id="1" name=""/>
        <p:cNvGrpSpPr/>
        <p:nvPr/>
      </p:nvGrpSpPr>
      <p:grpSpPr>
        <a:xfrm>
          <a:off x="0" y="0"/>
          <a:ext cx="0" cy="0"/>
          <a:chOff x="0" y="0"/>
          <a:chExt cx="0" cy="0"/>
        </a:xfrm>
      </p:grpSpPr>
      <p:sp>
        <p:nvSpPr>
          <p:cNvPr name="Freeform 2" id="2"/>
          <p:cNvSpPr/>
          <p:nvPr/>
        </p:nvSpPr>
        <p:spPr>
          <a:xfrm flipH="false" flipV="false" rot="0">
            <a:off x="12886643" y="4171950"/>
            <a:ext cx="10172700" cy="10172700"/>
          </a:xfrm>
          <a:custGeom>
            <a:avLst/>
            <a:gdLst/>
            <a:ahLst/>
            <a:cxnLst/>
            <a:rect r="r" b="b" t="t" l="l"/>
            <a:pathLst>
              <a:path h="10172700" w="10172700">
                <a:moveTo>
                  <a:pt x="0" y="0"/>
                </a:moveTo>
                <a:lnTo>
                  <a:pt x="10172700" y="0"/>
                </a:lnTo>
                <a:lnTo>
                  <a:pt x="10172700" y="10172700"/>
                </a:lnTo>
                <a:lnTo>
                  <a:pt x="0" y="10172700"/>
                </a:lnTo>
                <a:lnTo>
                  <a:pt x="0" y="0"/>
                </a:lnTo>
                <a:close/>
              </a:path>
            </a:pathLst>
          </a:custGeom>
          <a:blipFill>
            <a:blip r:embed="rId2">
              <a:alphaModFix amt="9999"/>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4893370" y="8105421"/>
            <a:ext cx="2537900" cy="1702508"/>
          </a:xfrm>
          <a:custGeom>
            <a:avLst/>
            <a:gdLst/>
            <a:ahLst/>
            <a:cxnLst/>
            <a:rect r="r" b="b" t="t" l="l"/>
            <a:pathLst>
              <a:path h="1702508" w="2537900">
                <a:moveTo>
                  <a:pt x="0" y="0"/>
                </a:moveTo>
                <a:lnTo>
                  <a:pt x="2537900" y="0"/>
                </a:lnTo>
                <a:lnTo>
                  <a:pt x="2537900" y="1702508"/>
                </a:lnTo>
                <a:lnTo>
                  <a:pt x="0" y="170250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0">
            <a:off x="-4042802" y="-3611048"/>
            <a:ext cx="10172700" cy="10172700"/>
          </a:xfrm>
          <a:custGeom>
            <a:avLst/>
            <a:gdLst/>
            <a:ahLst/>
            <a:cxnLst/>
            <a:rect r="r" b="b" t="t" l="l"/>
            <a:pathLst>
              <a:path h="10172700" w="10172700">
                <a:moveTo>
                  <a:pt x="0" y="0"/>
                </a:moveTo>
                <a:lnTo>
                  <a:pt x="10172700" y="0"/>
                </a:lnTo>
                <a:lnTo>
                  <a:pt x="10172700" y="10172700"/>
                </a:lnTo>
                <a:lnTo>
                  <a:pt x="0" y="10172700"/>
                </a:lnTo>
                <a:lnTo>
                  <a:pt x="0" y="0"/>
                </a:lnTo>
                <a:close/>
              </a:path>
            </a:pathLst>
          </a:custGeom>
          <a:blipFill>
            <a:blip r:embed="rId2">
              <a:alphaModFix amt="9999"/>
              <a:extLst>
                <a:ext uri="{96DAC541-7B7A-43D3-8B79-37D633B846F1}">
                  <asvg:svgBlip xmlns:asvg="http://schemas.microsoft.com/office/drawing/2016/SVG/main" r:embed="rId3"/>
                </a:ext>
              </a:extLst>
            </a:blip>
            <a:stretch>
              <a:fillRect l="0" t="0" r="0" b="0"/>
            </a:stretch>
          </a:blipFill>
        </p:spPr>
      </p:sp>
      <p:sp>
        <p:nvSpPr>
          <p:cNvPr name="TextBox 5" id="5"/>
          <p:cNvSpPr txBox="true"/>
          <p:nvPr/>
        </p:nvSpPr>
        <p:spPr>
          <a:xfrm rot="0">
            <a:off x="689077" y="1190625"/>
            <a:ext cx="15698516" cy="2352675"/>
          </a:xfrm>
          <a:prstGeom prst="rect">
            <a:avLst/>
          </a:prstGeom>
        </p:spPr>
        <p:txBody>
          <a:bodyPr anchor="t" rtlCol="false" tIns="0" lIns="0" bIns="0" rIns="0">
            <a:spAutoFit/>
          </a:bodyPr>
          <a:lstStyle/>
          <a:p>
            <a:pPr algn="l">
              <a:lnSpc>
                <a:spcPts val="9000"/>
              </a:lnSpc>
            </a:pPr>
            <a:r>
              <a:rPr lang="en-US" sz="9000" spc="179">
                <a:solidFill>
                  <a:srgbClr val="000000"/>
                </a:solidFill>
                <a:latin typeface="Wedges"/>
                <a:ea typeface="Wedges"/>
                <a:cs typeface="Wedges"/>
                <a:sym typeface="Wedges"/>
              </a:rPr>
              <a:t>THe power of the holy spirit</a:t>
            </a:r>
          </a:p>
        </p:txBody>
      </p:sp>
      <p:sp>
        <p:nvSpPr>
          <p:cNvPr name="TextBox 6" id="6"/>
          <p:cNvSpPr txBox="true"/>
          <p:nvPr/>
        </p:nvSpPr>
        <p:spPr>
          <a:xfrm rot="0">
            <a:off x="1028700" y="3754930"/>
            <a:ext cx="16642812" cy="3354705"/>
          </a:xfrm>
          <a:prstGeom prst="rect">
            <a:avLst/>
          </a:prstGeom>
        </p:spPr>
        <p:txBody>
          <a:bodyPr anchor="t" rtlCol="false" tIns="0" lIns="0" bIns="0" rIns="0">
            <a:spAutoFit/>
          </a:bodyPr>
          <a:lstStyle/>
          <a:p>
            <a:pPr algn="just">
              <a:lnSpc>
                <a:spcPts val="6719"/>
              </a:lnSpc>
            </a:pPr>
            <a:r>
              <a:rPr lang="en-US" sz="4800">
                <a:solidFill>
                  <a:srgbClr val="000000"/>
                </a:solidFill>
                <a:latin typeface="Canva Sans"/>
                <a:ea typeface="Canva Sans"/>
                <a:cs typeface="Canva Sans"/>
                <a:sym typeface="Canva Sans"/>
              </a:rPr>
              <a:t>Th</a:t>
            </a:r>
            <a:r>
              <a:rPr lang="en-US" sz="4800">
                <a:solidFill>
                  <a:srgbClr val="000000"/>
                </a:solidFill>
                <a:latin typeface="Canva Sans"/>
                <a:ea typeface="Canva Sans"/>
                <a:cs typeface="Canva Sans"/>
                <a:sym typeface="Canva Sans"/>
              </a:rPr>
              <a:t>e Holy Spirit made them brave and powerful so they could tell everyone about Jesus. And, He wants to help us in the same way.</a:t>
            </a:r>
          </a:p>
          <a:p>
            <a:pPr algn="just">
              <a:lnSpc>
                <a:spcPts val="6719"/>
              </a:lnSpc>
            </a:pPr>
          </a:p>
        </p:txBody>
      </p:sp>
      <p:sp>
        <p:nvSpPr>
          <p:cNvPr name="Freeform 7" id="7"/>
          <p:cNvSpPr/>
          <p:nvPr/>
        </p:nvSpPr>
        <p:spPr>
          <a:xfrm flipH="false" flipV="false" rot="0">
            <a:off x="16913035" y="165364"/>
            <a:ext cx="1059958" cy="1309938"/>
          </a:xfrm>
          <a:custGeom>
            <a:avLst/>
            <a:gdLst/>
            <a:ahLst/>
            <a:cxnLst/>
            <a:rect r="r" b="b" t="t" l="l"/>
            <a:pathLst>
              <a:path h="1309938" w="1059958">
                <a:moveTo>
                  <a:pt x="0" y="0"/>
                </a:moveTo>
                <a:lnTo>
                  <a:pt x="1059958" y="0"/>
                </a:lnTo>
                <a:lnTo>
                  <a:pt x="1059958" y="1309938"/>
                </a:lnTo>
                <a:lnTo>
                  <a:pt x="0" y="1309938"/>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Tree>
  </p:cSld>
  <p:clrMapOvr>
    <a:masterClrMapping/>
  </p:clrMapOvr>
</p:sld>
</file>

<file path=ppt/slides/slide19.xml><?xml version="1.0" encoding="utf-8"?>
<p:sld xmlns:p="http://schemas.openxmlformats.org/presentationml/2006/main" xmlns:a="http://schemas.openxmlformats.org/drawingml/2006/main" xmlns:r="http://schemas.openxmlformats.org/officeDocument/2006/relationships">
  <p:cSld>
    <p:bg>
      <p:bgPr>
        <a:solidFill>
          <a:srgbClr val="FFFEF0"/>
        </a:solidFill>
      </p:bgPr>
    </p:bg>
    <p:spTree>
      <p:nvGrpSpPr>
        <p:cNvPr id="1" name=""/>
        <p:cNvGrpSpPr/>
        <p:nvPr/>
      </p:nvGrpSpPr>
      <p:grpSpPr>
        <a:xfrm>
          <a:off x="0" y="0"/>
          <a:ext cx="0" cy="0"/>
          <a:chOff x="0" y="0"/>
          <a:chExt cx="0" cy="0"/>
        </a:xfrm>
      </p:grpSpPr>
      <p:sp>
        <p:nvSpPr>
          <p:cNvPr name="Freeform 2" id="2"/>
          <p:cNvSpPr/>
          <p:nvPr/>
        </p:nvSpPr>
        <p:spPr>
          <a:xfrm flipH="false" flipV="false" rot="0">
            <a:off x="12886643" y="4171950"/>
            <a:ext cx="10172700" cy="10172700"/>
          </a:xfrm>
          <a:custGeom>
            <a:avLst/>
            <a:gdLst/>
            <a:ahLst/>
            <a:cxnLst/>
            <a:rect r="r" b="b" t="t" l="l"/>
            <a:pathLst>
              <a:path h="10172700" w="10172700">
                <a:moveTo>
                  <a:pt x="0" y="0"/>
                </a:moveTo>
                <a:lnTo>
                  <a:pt x="10172700" y="0"/>
                </a:lnTo>
                <a:lnTo>
                  <a:pt x="10172700" y="10172700"/>
                </a:lnTo>
                <a:lnTo>
                  <a:pt x="0" y="10172700"/>
                </a:lnTo>
                <a:lnTo>
                  <a:pt x="0" y="0"/>
                </a:lnTo>
                <a:close/>
              </a:path>
            </a:pathLst>
          </a:custGeom>
          <a:blipFill>
            <a:blip r:embed="rId2">
              <a:alphaModFix amt="9999"/>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4893370" y="8105421"/>
            <a:ext cx="2537900" cy="1702508"/>
          </a:xfrm>
          <a:custGeom>
            <a:avLst/>
            <a:gdLst/>
            <a:ahLst/>
            <a:cxnLst/>
            <a:rect r="r" b="b" t="t" l="l"/>
            <a:pathLst>
              <a:path h="1702508" w="2537900">
                <a:moveTo>
                  <a:pt x="0" y="0"/>
                </a:moveTo>
                <a:lnTo>
                  <a:pt x="2537900" y="0"/>
                </a:lnTo>
                <a:lnTo>
                  <a:pt x="2537900" y="1702508"/>
                </a:lnTo>
                <a:lnTo>
                  <a:pt x="0" y="170250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0">
            <a:off x="-4042802" y="-3611048"/>
            <a:ext cx="10172700" cy="10172700"/>
          </a:xfrm>
          <a:custGeom>
            <a:avLst/>
            <a:gdLst/>
            <a:ahLst/>
            <a:cxnLst/>
            <a:rect r="r" b="b" t="t" l="l"/>
            <a:pathLst>
              <a:path h="10172700" w="10172700">
                <a:moveTo>
                  <a:pt x="0" y="0"/>
                </a:moveTo>
                <a:lnTo>
                  <a:pt x="10172700" y="0"/>
                </a:lnTo>
                <a:lnTo>
                  <a:pt x="10172700" y="10172700"/>
                </a:lnTo>
                <a:lnTo>
                  <a:pt x="0" y="10172700"/>
                </a:lnTo>
                <a:lnTo>
                  <a:pt x="0" y="0"/>
                </a:lnTo>
                <a:close/>
              </a:path>
            </a:pathLst>
          </a:custGeom>
          <a:blipFill>
            <a:blip r:embed="rId2">
              <a:alphaModFix amt="9999"/>
              <a:extLst>
                <a:ext uri="{96DAC541-7B7A-43D3-8B79-37D633B846F1}">
                  <asvg:svgBlip xmlns:asvg="http://schemas.microsoft.com/office/drawing/2016/SVG/main" r:embed="rId3"/>
                </a:ext>
              </a:extLst>
            </a:blip>
            <a:stretch>
              <a:fillRect l="0" t="0" r="0" b="0"/>
            </a:stretch>
          </a:blipFill>
        </p:spPr>
      </p:sp>
      <p:sp>
        <p:nvSpPr>
          <p:cNvPr name="TextBox 5" id="5"/>
          <p:cNvSpPr txBox="true"/>
          <p:nvPr/>
        </p:nvSpPr>
        <p:spPr>
          <a:xfrm rot="0">
            <a:off x="689077" y="1190625"/>
            <a:ext cx="17283916" cy="2352675"/>
          </a:xfrm>
          <a:prstGeom prst="rect">
            <a:avLst/>
          </a:prstGeom>
        </p:spPr>
        <p:txBody>
          <a:bodyPr anchor="t" rtlCol="false" tIns="0" lIns="0" bIns="0" rIns="0">
            <a:spAutoFit/>
          </a:bodyPr>
          <a:lstStyle/>
          <a:p>
            <a:pPr algn="l">
              <a:lnSpc>
                <a:spcPts val="9000"/>
              </a:lnSpc>
            </a:pPr>
            <a:r>
              <a:rPr lang="en-US" sz="9000" spc="179">
                <a:solidFill>
                  <a:srgbClr val="000000"/>
                </a:solidFill>
                <a:latin typeface="Wedges"/>
                <a:ea typeface="Wedges"/>
                <a:cs typeface="Wedges"/>
                <a:sym typeface="Wedges"/>
              </a:rPr>
              <a:t>Lets make our </a:t>
            </a:r>
            <a:r>
              <a:rPr lang="en-US" sz="9000" spc="179">
                <a:solidFill>
                  <a:srgbClr val="C2DFF1"/>
                </a:solidFill>
                <a:latin typeface="Wedges"/>
                <a:ea typeface="Wedges"/>
                <a:cs typeface="Wedges"/>
                <a:sym typeface="Wedges"/>
              </a:rPr>
              <a:t>milk</a:t>
            </a:r>
            <a:r>
              <a:rPr lang="en-US" sz="9000" spc="179">
                <a:solidFill>
                  <a:srgbClr val="000000"/>
                </a:solidFill>
                <a:latin typeface="Wedges"/>
                <a:ea typeface="Wedges"/>
                <a:cs typeface="Wedges"/>
                <a:sym typeface="Wedges"/>
              </a:rPr>
              <a:t> into chocolate milk! </a:t>
            </a:r>
          </a:p>
        </p:txBody>
      </p:sp>
      <p:sp>
        <p:nvSpPr>
          <p:cNvPr name="Freeform 6" id="6"/>
          <p:cNvSpPr/>
          <p:nvPr/>
        </p:nvSpPr>
        <p:spPr>
          <a:xfrm flipH="false" flipV="false" rot="0">
            <a:off x="16913035" y="165364"/>
            <a:ext cx="1059958" cy="1309938"/>
          </a:xfrm>
          <a:custGeom>
            <a:avLst/>
            <a:gdLst/>
            <a:ahLst/>
            <a:cxnLst/>
            <a:rect r="r" b="b" t="t" l="l"/>
            <a:pathLst>
              <a:path h="1309938" w="1059958">
                <a:moveTo>
                  <a:pt x="0" y="0"/>
                </a:moveTo>
                <a:lnTo>
                  <a:pt x="1059958" y="0"/>
                </a:lnTo>
                <a:lnTo>
                  <a:pt x="1059958" y="1309938"/>
                </a:lnTo>
                <a:lnTo>
                  <a:pt x="0" y="1309938"/>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7" id="7"/>
          <p:cNvSpPr/>
          <p:nvPr/>
        </p:nvSpPr>
        <p:spPr>
          <a:xfrm flipH="false" flipV="false" rot="0">
            <a:off x="12162171" y="3086100"/>
            <a:ext cx="2731199" cy="6172200"/>
          </a:xfrm>
          <a:custGeom>
            <a:avLst/>
            <a:gdLst/>
            <a:ahLst/>
            <a:cxnLst/>
            <a:rect r="r" b="b" t="t" l="l"/>
            <a:pathLst>
              <a:path h="6172200" w="2731199">
                <a:moveTo>
                  <a:pt x="0" y="0"/>
                </a:moveTo>
                <a:lnTo>
                  <a:pt x="2731199" y="0"/>
                </a:lnTo>
                <a:lnTo>
                  <a:pt x="2731199" y="6172200"/>
                </a:lnTo>
                <a:lnTo>
                  <a:pt x="0" y="6172200"/>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8" id="8"/>
          <p:cNvSpPr/>
          <p:nvPr/>
        </p:nvSpPr>
        <p:spPr>
          <a:xfrm flipH="false" flipV="false" rot="0">
            <a:off x="9944100" y="4837176"/>
            <a:ext cx="7315200" cy="2670048"/>
          </a:xfrm>
          <a:custGeom>
            <a:avLst/>
            <a:gdLst/>
            <a:ahLst/>
            <a:cxnLst/>
            <a:rect r="r" b="b" t="t" l="l"/>
            <a:pathLst>
              <a:path h="2670048" w="7315200">
                <a:moveTo>
                  <a:pt x="0" y="0"/>
                </a:moveTo>
                <a:lnTo>
                  <a:pt x="7315200" y="0"/>
                </a:lnTo>
                <a:lnTo>
                  <a:pt x="7315200" y="2670048"/>
                </a:lnTo>
                <a:lnTo>
                  <a:pt x="0" y="2670048"/>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TextBox 9" id="9"/>
          <p:cNvSpPr txBox="true"/>
          <p:nvPr/>
        </p:nvSpPr>
        <p:spPr>
          <a:xfrm rot="0">
            <a:off x="537090" y="4894777"/>
            <a:ext cx="8606910" cy="3495675"/>
          </a:xfrm>
          <a:prstGeom prst="rect">
            <a:avLst/>
          </a:prstGeom>
        </p:spPr>
        <p:txBody>
          <a:bodyPr anchor="t" rtlCol="false" tIns="0" lIns="0" bIns="0" rIns="0">
            <a:spAutoFit/>
          </a:bodyPr>
          <a:lstStyle/>
          <a:p>
            <a:pPr algn="l">
              <a:lnSpc>
                <a:spcPts val="9000"/>
              </a:lnSpc>
            </a:pPr>
            <a:r>
              <a:rPr lang="en-US" sz="9000" spc="179">
                <a:solidFill>
                  <a:srgbClr val="92BDEB"/>
                </a:solidFill>
                <a:latin typeface="Wedges"/>
                <a:ea typeface="Wedges"/>
                <a:cs typeface="Wedges"/>
                <a:sym typeface="Wedges"/>
              </a:rPr>
              <a:t>remember to stir for the holy spirit</a:t>
            </a:r>
          </a:p>
        </p:txBody>
      </p:sp>
    </p:spTree>
  </p:cSld>
  <p:clrMapOvr>
    <a:masterClrMapping/>
  </p:clrMapOvr>
</p:sld>
</file>

<file path=ppt/slides/slide20.xml><?xml version="1.0" encoding="utf-8"?>
<p:sld xmlns:p="http://schemas.openxmlformats.org/presentationml/2006/main" xmlns:a="http://schemas.openxmlformats.org/drawingml/2006/main">
  <p:cSld>
    <p:bg>
      <p:bgPr>
        <a:solidFill>
          <a:srgbClr val="FFFEF0"/>
        </a:solidFill>
      </p:bgPr>
    </p:bg>
    <p:spTree>
      <p:nvGrpSpPr>
        <p:cNvPr id="1" name=""/>
        <p:cNvGrpSpPr/>
        <p:nvPr/>
      </p:nvGrpSpPr>
      <p:grpSpPr>
        <a:xfrm>
          <a:off x="0" y="0"/>
          <a:ext cx="0" cy="0"/>
          <a:chOff x="0" y="0"/>
          <a:chExt cx="0" cy="0"/>
        </a:xfrm>
      </p:grpSpPr>
      <p:sp>
        <p:nvSpPr>
          <p:cNvPr name="TextBox 2" id="2"/>
          <p:cNvSpPr txBox="true"/>
          <p:nvPr/>
        </p:nvSpPr>
        <p:spPr>
          <a:xfrm rot="0">
            <a:off x="1028700" y="3476625"/>
            <a:ext cx="16402860" cy="3495675"/>
          </a:xfrm>
          <a:prstGeom prst="rect">
            <a:avLst/>
          </a:prstGeom>
        </p:spPr>
        <p:txBody>
          <a:bodyPr anchor="t" rtlCol="false" tIns="0" lIns="0" bIns="0" rIns="0">
            <a:spAutoFit/>
          </a:bodyPr>
          <a:lstStyle/>
          <a:p>
            <a:pPr algn="l" marL="1943100" indent="-971550" lvl="1">
              <a:lnSpc>
                <a:spcPts val="9000"/>
              </a:lnSpc>
              <a:buAutoNum type="arabicPeriod" startAt="1"/>
            </a:pPr>
            <a:r>
              <a:rPr lang="en-US" sz="9000" spc="179">
                <a:solidFill>
                  <a:srgbClr val="9394C4"/>
                </a:solidFill>
                <a:latin typeface="Wedges"/>
                <a:ea typeface="Wedges"/>
                <a:cs typeface="Wedges"/>
                <a:sym typeface="Wedges"/>
              </a:rPr>
              <a:t> What is a part of your life where you want more of God?</a:t>
            </a:r>
          </a:p>
        </p:txBody>
      </p:sp>
    </p:spTree>
  </p:cSld>
  <p:clrMapOvr>
    <a:masterClrMapping/>
  </p:clrMapOvr>
</p:sld>
</file>

<file path=ppt/slides/slide21.xml><?xml version="1.0" encoding="utf-8"?>
<p:sld xmlns:p="http://schemas.openxmlformats.org/presentationml/2006/main" xmlns:a="http://schemas.openxmlformats.org/drawingml/2006/main" xmlns:r="http://schemas.openxmlformats.org/officeDocument/2006/relationships">
  <p:cSld>
    <p:bg>
      <p:bgPr>
        <a:solidFill>
          <a:srgbClr val="FFFEF0"/>
        </a:solidFill>
      </p:bgPr>
    </p:bg>
    <p:spTree>
      <p:nvGrpSpPr>
        <p:cNvPr id="1" name=""/>
        <p:cNvGrpSpPr/>
        <p:nvPr/>
      </p:nvGrpSpPr>
      <p:grpSpPr>
        <a:xfrm>
          <a:off x="0" y="0"/>
          <a:ext cx="0" cy="0"/>
          <a:chOff x="0" y="0"/>
          <a:chExt cx="0" cy="0"/>
        </a:xfrm>
      </p:grpSpPr>
      <p:sp>
        <p:nvSpPr>
          <p:cNvPr name="Freeform 2" id="2"/>
          <p:cNvSpPr/>
          <p:nvPr/>
        </p:nvSpPr>
        <p:spPr>
          <a:xfrm flipH="false" flipV="false" rot="0">
            <a:off x="-2860350" y="-3842347"/>
            <a:ext cx="10172700" cy="10172700"/>
          </a:xfrm>
          <a:custGeom>
            <a:avLst/>
            <a:gdLst/>
            <a:ahLst/>
            <a:cxnLst/>
            <a:rect r="r" b="b" t="t" l="l"/>
            <a:pathLst>
              <a:path h="10172700" w="10172700">
                <a:moveTo>
                  <a:pt x="0" y="0"/>
                </a:moveTo>
                <a:lnTo>
                  <a:pt x="10172700" y="0"/>
                </a:lnTo>
                <a:lnTo>
                  <a:pt x="10172700" y="10172700"/>
                </a:lnTo>
                <a:lnTo>
                  <a:pt x="0" y="10172700"/>
                </a:lnTo>
                <a:lnTo>
                  <a:pt x="0" y="0"/>
                </a:lnTo>
                <a:close/>
              </a:path>
            </a:pathLst>
          </a:custGeom>
          <a:blipFill>
            <a:blip r:embed="rId2">
              <a:alphaModFix amt="9999"/>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0815026" y="5200650"/>
            <a:ext cx="10172700" cy="10172700"/>
          </a:xfrm>
          <a:custGeom>
            <a:avLst/>
            <a:gdLst/>
            <a:ahLst/>
            <a:cxnLst/>
            <a:rect r="r" b="b" t="t" l="l"/>
            <a:pathLst>
              <a:path h="10172700" w="10172700">
                <a:moveTo>
                  <a:pt x="0" y="0"/>
                </a:moveTo>
                <a:lnTo>
                  <a:pt x="10172700" y="0"/>
                </a:lnTo>
                <a:lnTo>
                  <a:pt x="10172700" y="10172700"/>
                </a:lnTo>
                <a:lnTo>
                  <a:pt x="0" y="10172700"/>
                </a:lnTo>
                <a:lnTo>
                  <a:pt x="0" y="0"/>
                </a:lnTo>
                <a:close/>
              </a:path>
            </a:pathLst>
          </a:custGeom>
          <a:blipFill>
            <a:blip r:embed="rId2">
              <a:alphaModFix amt="9999"/>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3876774">
            <a:off x="-5975405" y="3941342"/>
            <a:ext cx="11950810" cy="7932350"/>
          </a:xfrm>
          <a:custGeom>
            <a:avLst/>
            <a:gdLst/>
            <a:ahLst/>
            <a:cxnLst/>
            <a:rect r="r" b="b" t="t" l="l"/>
            <a:pathLst>
              <a:path h="7932350" w="11950810">
                <a:moveTo>
                  <a:pt x="0" y="0"/>
                </a:moveTo>
                <a:lnTo>
                  <a:pt x="11950810" y="0"/>
                </a:lnTo>
                <a:lnTo>
                  <a:pt x="11950810" y="7932350"/>
                </a:lnTo>
                <a:lnTo>
                  <a:pt x="0" y="793235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false" rot="0">
            <a:off x="451945" y="513826"/>
            <a:ext cx="3680002" cy="3126468"/>
          </a:xfrm>
          <a:custGeom>
            <a:avLst/>
            <a:gdLst/>
            <a:ahLst/>
            <a:cxnLst/>
            <a:rect r="r" b="b" t="t" l="l"/>
            <a:pathLst>
              <a:path h="3126468" w="3680002">
                <a:moveTo>
                  <a:pt x="0" y="0"/>
                </a:moveTo>
                <a:lnTo>
                  <a:pt x="3680001" y="0"/>
                </a:lnTo>
                <a:lnTo>
                  <a:pt x="3680001" y="3126468"/>
                </a:lnTo>
                <a:lnTo>
                  <a:pt x="0" y="3126468"/>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6" id="6"/>
          <p:cNvSpPr/>
          <p:nvPr/>
        </p:nvSpPr>
        <p:spPr>
          <a:xfrm flipH="false" flipV="false" rot="6795161">
            <a:off x="15308289" y="-1734529"/>
            <a:ext cx="4499458" cy="5526458"/>
          </a:xfrm>
          <a:custGeom>
            <a:avLst/>
            <a:gdLst/>
            <a:ahLst/>
            <a:cxnLst/>
            <a:rect r="r" b="b" t="t" l="l"/>
            <a:pathLst>
              <a:path h="5526458" w="4499458">
                <a:moveTo>
                  <a:pt x="0" y="0"/>
                </a:moveTo>
                <a:lnTo>
                  <a:pt x="4499458" y="0"/>
                </a:lnTo>
                <a:lnTo>
                  <a:pt x="4499458" y="5526458"/>
                </a:lnTo>
                <a:lnTo>
                  <a:pt x="0" y="5526458"/>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7" id="7"/>
          <p:cNvSpPr/>
          <p:nvPr/>
        </p:nvSpPr>
        <p:spPr>
          <a:xfrm flipH="false" flipV="false" rot="0">
            <a:off x="1864887" y="1582894"/>
            <a:ext cx="14558227" cy="7940300"/>
          </a:xfrm>
          <a:custGeom>
            <a:avLst/>
            <a:gdLst/>
            <a:ahLst/>
            <a:cxnLst/>
            <a:rect r="r" b="b" t="t" l="l"/>
            <a:pathLst>
              <a:path h="7940300" w="14558227">
                <a:moveTo>
                  <a:pt x="0" y="0"/>
                </a:moveTo>
                <a:lnTo>
                  <a:pt x="14558226" y="0"/>
                </a:lnTo>
                <a:lnTo>
                  <a:pt x="14558226" y="7940300"/>
                </a:lnTo>
                <a:lnTo>
                  <a:pt x="0" y="7940300"/>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8" id="8"/>
          <p:cNvSpPr/>
          <p:nvPr/>
        </p:nvSpPr>
        <p:spPr>
          <a:xfrm flipH="false" flipV="false" rot="2942041">
            <a:off x="16991010" y="-521940"/>
            <a:ext cx="1343566" cy="3221336"/>
          </a:xfrm>
          <a:custGeom>
            <a:avLst/>
            <a:gdLst/>
            <a:ahLst/>
            <a:cxnLst/>
            <a:rect r="r" b="b" t="t" l="l"/>
            <a:pathLst>
              <a:path h="3221336" w="1343566">
                <a:moveTo>
                  <a:pt x="0" y="0"/>
                </a:moveTo>
                <a:lnTo>
                  <a:pt x="1343566" y="0"/>
                </a:lnTo>
                <a:lnTo>
                  <a:pt x="1343566" y="3221337"/>
                </a:lnTo>
                <a:lnTo>
                  <a:pt x="0" y="3221337"/>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9" id="9"/>
          <p:cNvSpPr/>
          <p:nvPr/>
        </p:nvSpPr>
        <p:spPr>
          <a:xfrm flipH="false" flipV="false" rot="0">
            <a:off x="13514752" y="594562"/>
            <a:ext cx="1664779" cy="2057400"/>
          </a:xfrm>
          <a:custGeom>
            <a:avLst/>
            <a:gdLst/>
            <a:ahLst/>
            <a:cxnLst/>
            <a:rect r="r" b="b" t="t" l="l"/>
            <a:pathLst>
              <a:path h="2057400" w="1664779">
                <a:moveTo>
                  <a:pt x="0" y="0"/>
                </a:moveTo>
                <a:lnTo>
                  <a:pt x="1664780" y="0"/>
                </a:lnTo>
                <a:lnTo>
                  <a:pt x="1664780" y="2057400"/>
                </a:lnTo>
                <a:lnTo>
                  <a:pt x="0" y="2057400"/>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sp>
        <p:nvSpPr>
          <p:cNvPr name="Freeform 10" id="10"/>
          <p:cNvSpPr/>
          <p:nvPr/>
        </p:nvSpPr>
        <p:spPr>
          <a:xfrm flipH="false" flipV="false" rot="0">
            <a:off x="1616506" y="7600070"/>
            <a:ext cx="2122991" cy="2138136"/>
          </a:xfrm>
          <a:custGeom>
            <a:avLst/>
            <a:gdLst/>
            <a:ahLst/>
            <a:cxnLst/>
            <a:rect r="r" b="b" t="t" l="l"/>
            <a:pathLst>
              <a:path h="2138136" w="2122991">
                <a:moveTo>
                  <a:pt x="0" y="0"/>
                </a:moveTo>
                <a:lnTo>
                  <a:pt x="2122991" y="0"/>
                </a:lnTo>
                <a:lnTo>
                  <a:pt x="2122991" y="2138136"/>
                </a:lnTo>
                <a:lnTo>
                  <a:pt x="0" y="2138136"/>
                </a:lnTo>
                <a:lnTo>
                  <a:pt x="0" y="0"/>
                </a:lnTo>
                <a:close/>
              </a:path>
            </a:pathLst>
          </a:custGeom>
          <a:blipFill>
            <a:blip r:embed="rId16">
              <a:extLst>
                <a:ext uri="{96DAC541-7B7A-43D3-8B79-37D633B846F1}">
                  <asvg:svgBlip xmlns:asvg="http://schemas.microsoft.com/office/drawing/2016/SVG/main" r:embed="rId17"/>
                </a:ext>
              </a:extLst>
            </a:blip>
            <a:stretch>
              <a:fillRect l="0" t="0" r="0" b="0"/>
            </a:stretch>
          </a:blipFill>
        </p:spPr>
      </p:sp>
      <p:sp>
        <p:nvSpPr>
          <p:cNvPr name="TextBox 11" id="11"/>
          <p:cNvSpPr txBox="true"/>
          <p:nvPr/>
        </p:nvSpPr>
        <p:spPr>
          <a:xfrm rot="0">
            <a:off x="3739497" y="3425825"/>
            <a:ext cx="10809006" cy="3578225"/>
          </a:xfrm>
          <a:prstGeom prst="rect">
            <a:avLst/>
          </a:prstGeom>
        </p:spPr>
        <p:txBody>
          <a:bodyPr anchor="t" rtlCol="false" tIns="0" lIns="0" bIns="0" rIns="0">
            <a:spAutoFit/>
          </a:bodyPr>
          <a:lstStyle/>
          <a:p>
            <a:pPr algn="ctr">
              <a:lnSpc>
                <a:spcPts val="6999"/>
              </a:lnSpc>
            </a:pPr>
            <a:r>
              <a:rPr lang="en-US" sz="6999" spc="139">
                <a:solidFill>
                  <a:srgbClr val="000000"/>
                </a:solidFill>
                <a:latin typeface="Wedges"/>
                <a:ea typeface="Wedges"/>
                <a:cs typeface="Wedges"/>
                <a:sym typeface="Wedges"/>
              </a:rPr>
              <a:t>2. The holy spirit wants to give us power to love each other</a:t>
            </a:r>
          </a:p>
        </p:txBody>
      </p:sp>
    </p:spTree>
  </p:cSld>
  <p:clrMapOvr>
    <a:masterClrMapping/>
  </p:clrMapOvr>
</p:sld>
</file>

<file path=ppt/slides/slide22.xml><?xml version="1.0" encoding="utf-8"?>
<p:sld xmlns:p="http://schemas.openxmlformats.org/presentationml/2006/main" xmlns:a="http://schemas.openxmlformats.org/drawingml/2006/main" xmlns:r="http://schemas.openxmlformats.org/officeDocument/2006/relationships">
  <p:cSld>
    <p:bg>
      <p:bgPr>
        <a:solidFill>
          <a:srgbClr val="FFFEF0"/>
        </a:solidFill>
      </p:bgPr>
    </p:bg>
    <p:spTree>
      <p:nvGrpSpPr>
        <p:cNvPr id="1" name=""/>
        <p:cNvGrpSpPr/>
        <p:nvPr/>
      </p:nvGrpSpPr>
      <p:grpSpPr>
        <a:xfrm>
          <a:off x="0" y="0"/>
          <a:ext cx="0" cy="0"/>
          <a:chOff x="0" y="0"/>
          <a:chExt cx="0" cy="0"/>
        </a:xfrm>
      </p:grpSpPr>
      <p:sp>
        <p:nvSpPr>
          <p:cNvPr name="Freeform 2" id="2"/>
          <p:cNvSpPr/>
          <p:nvPr/>
        </p:nvSpPr>
        <p:spPr>
          <a:xfrm flipH="false" flipV="false" rot="0">
            <a:off x="2106396" y="1318000"/>
            <a:ext cx="14558227" cy="7940300"/>
          </a:xfrm>
          <a:custGeom>
            <a:avLst/>
            <a:gdLst/>
            <a:ahLst/>
            <a:cxnLst/>
            <a:rect r="r" b="b" t="t" l="l"/>
            <a:pathLst>
              <a:path h="7940300" w="14558227">
                <a:moveTo>
                  <a:pt x="0" y="0"/>
                </a:moveTo>
                <a:lnTo>
                  <a:pt x="14558226" y="0"/>
                </a:lnTo>
                <a:lnTo>
                  <a:pt x="14558226" y="7940300"/>
                </a:lnTo>
                <a:lnTo>
                  <a:pt x="0" y="794030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3981006" y="3437976"/>
            <a:ext cx="10809006" cy="3368674"/>
          </a:xfrm>
          <a:prstGeom prst="rect">
            <a:avLst/>
          </a:prstGeom>
        </p:spPr>
        <p:txBody>
          <a:bodyPr anchor="t" rtlCol="false" tIns="0" lIns="0" bIns="0" rIns="0">
            <a:spAutoFit/>
          </a:bodyPr>
          <a:lstStyle/>
          <a:p>
            <a:pPr algn="ctr">
              <a:lnSpc>
                <a:spcPts val="12999"/>
              </a:lnSpc>
            </a:pPr>
            <a:r>
              <a:rPr lang="en-US" sz="12999" spc="259">
                <a:solidFill>
                  <a:srgbClr val="000000"/>
                </a:solidFill>
                <a:latin typeface="Wedges"/>
                <a:ea typeface="Wedges"/>
                <a:cs typeface="Wedges"/>
                <a:sym typeface="Wedges"/>
              </a:rPr>
              <a:t>ROLL ROLL ROLL!</a:t>
            </a:r>
          </a:p>
        </p:txBody>
      </p:sp>
    </p:spTree>
  </p:cSld>
  <p:clrMapOvr>
    <a:masterClrMapping/>
  </p:clrMapOvr>
</p:sld>
</file>

<file path=ppt/slides/slide23.xml><?xml version="1.0" encoding="utf-8"?>
<p:sld xmlns:p="http://schemas.openxmlformats.org/presentationml/2006/main" xmlns:a="http://schemas.openxmlformats.org/drawingml/2006/main" xmlns:r="http://schemas.openxmlformats.org/officeDocument/2006/relationships">
  <p:cSld>
    <p:bg>
      <p:bgPr>
        <a:solidFill>
          <a:srgbClr val="FFFEF0"/>
        </a:solidFill>
      </p:bgPr>
    </p:bg>
    <p:spTree>
      <p:nvGrpSpPr>
        <p:cNvPr id="1" name=""/>
        <p:cNvGrpSpPr/>
        <p:nvPr/>
      </p:nvGrpSpPr>
      <p:grpSpPr>
        <a:xfrm>
          <a:off x="0" y="0"/>
          <a:ext cx="0" cy="0"/>
          <a:chOff x="0" y="0"/>
          <a:chExt cx="0" cy="0"/>
        </a:xfrm>
      </p:grpSpPr>
      <p:sp>
        <p:nvSpPr>
          <p:cNvPr name="TextBox 2" id="2"/>
          <p:cNvSpPr txBox="true"/>
          <p:nvPr/>
        </p:nvSpPr>
        <p:spPr>
          <a:xfrm rot="0">
            <a:off x="269836" y="839533"/>
            <a:ext cx="17748328" cy="1209675"/>
          </a:xfrm>
          <a:prstGeom prst="rect">
            <a:avLst/>
          </a:prstGeom>
        </p:spPr>
        <p:txBody>
          <a:bodyPr anchor="t" rtlCol="false" tIns="0" lIns="0" bIns="0" rIns="0">
            <a:spAutoFit/>
          </a:bodyPr>
          <a:lstStyle/>
          <a:p>
            <a:pPr algn="l">
              <a:lnSpc>
                <a:spcPts val="9000"/>
              </a:lnSpc>
            </a:pPr>
            <a:r>
              <a:rPr lang="en-US" sz="9000" spc="179">
                <a:solidFill>
                  <a:srgbClr val="000000"/>
                </a:solidFill>
                <a:latin typeface="Wedges"/>
                <a:ea typeface="Wedges"/>
                <a:cs typeface="Wedges"/>
                <a:sym typeface="Wedges"/>
              </a:rPr>
              <a:t>Why did we play this game?</a:t>
            </a:r>
          </a:p>
        </p:txBody>
      </p:sp>
      <p:sp>
        <p:nvSpPr>
          <p:cNvPr name="Freeform 3" id="3"/>
          <p:cNvSpPr/>
          <p:nvPr/>
        </p:nvSpPr>
        <p:spPr>
          <a:xfrm flipH="false" flipV="false" rot="2441079">
            <a:off x="13073419" y="-4837174"/>
            <a:ext cx="11950810" cy="7932350"/>
          </a:xfrm>
          <a:custGeom>
            <a:avLst/>
            <a:gdLst/>
            <a:ahLst/>
            <a:cxnLst/>
            <a:rect r="r" b="b" t="t" l="l"/>
            <a:pathLst>
              <a:path h="7932350" w="11950810">
                <a:moveTo>
                  <a:pt x="0" y="0"/>
                </a:moveTo>
                <a:lnTo>
                  <a:pt x="11950810" y="0"/>
                </a:lnTo>
                <a:lnTo>
                  <a:pt x="11950810" y="7932350"/>
                </a:lnTo>
                <a:lnTo>
                  <a:pt x="0" y="793235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1719115">
            <a:off x="16362492" y="8435479"/>
            <a:ext cx="1793615" cy="1645642"/>
          </a:xfrm>
          <a:custGeom>
            <a:avLst/>
            <a:gdLst/>
            <a:ahLst/>
            <a:cxnLst/>
            <a:rect r="r" b="b" t="t" l="l"/>
            <a:pathLst>
              <a:path h="1645642" w="1793615">
                <a:moveTo>
                  <a:pt x="0" y="0"/>
                </a:moveTo>
                <a:lnTo>
                  <a:pt x="1793616" y="0"/>
                </a:lnTo>
                <a:lnTo>
                  <a:pt x="1793616" y="1645642"/>
                </a:lnTo>
                <a:lnTo>
                  <a:pt x="0" y="1645642"/>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false" rot="-7447426">
            <a:off x="-6808864" y="5292125"/>
            <a:ext cx="11950810" cy="7932350"/>
          </a:xfrm>
          <a:custGeom>
            <a:avLst/>
            <a:gdLst/>
            <a:ahLst/>
            <a:cxnLst/>
            <a:rect r="r" b="b" t="t" l="l"/>
            <a:pathLst>
              <a:path h="7932350" w="11950810">
                <a:moveTo>
                  <a:pt x="0" y="0"/>
                </a:moveTo>
                <a:lnTo>
                  <a:pt x="11950810" y="0"/>
                </a:lnTo>
                <a:lnTo>
                  <a:pt x="11950810" y="7932350"/>
                </a:lnTo>
                <a:lnTo>
                  <a:pt x="0" y="793235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6" id="6"/>
          <p:cNvSpPr txBox="true"/>
          <p:nvPr/>
        </p:nvSpPr>
        <p:spPr>
          <a:xfrm rot="0">
            <a:off x="1140694" y="2394942"/>
            <a:ext cx="16118606" cy="5897881"/>
          </a:xfrm>
          <a:prstGeom prst="rect">
            <a:avLst/>
          </a:prstGeom>
        </p:spPr>
        <p:txBody>
          <a:bodyPr anchor="t" rtlCol="false" tIns="0" lIns="0" bIns="0" rIns="0">
            <a:spAutoFit/>
          </a:bodyPr>
          <a:lstStyle/>
          <a:p>
            <a:pPr algn="ctr">
              <a:lnSpc>
                <a:spcPts val="6719"/>
              </a:lnSpc>
            </a:pPr>
            <a:r>
              <a:rPr lang="en-US" sz="4799">
                <a:solidFill>
                  <a:srgbClr val="000000"/>
                </a:solidFill>
                <a:latin typeface="Canva Sans"/>
                <a:ea typeface="Canva Sans"/>
                <a:cs typeface="Canva Sans"/>
                <a:sym typeface="Canva Sans"/>
              </a:rPr>
              <a:t>You all have to work together! If your teammates were fast,  your whole team is fast. If your teammate is slow, your whole team is slow. </a:t>
            </a:r>
          </a:p>
          <a:p>
            <a:pPr algn="ctr">
              <a:lnSpc>
                <a:spcPts val="6719"/>
              </a:lnSpc>
            </a:pPr>
          </a:p>
          <a:p>
            <a:pPr algn="ctr">
              <a:lnSpc>
                <a:spcPts val="6719"/>
              </a:lnSpc>
            </a:pPr>
            <a:r>
              <a:rPr lang="en-US" sz="4799">
                <a:solidFill>
                  <a:srgbClr val="000000"/>
                </a:solidFill>
                <a:latin typeface="Canva Sans"/>
                <a:ea typeface="Canva Sans"/>
                <a:cs typeface="Canva Sans"/>
                <a:sym typeface="Canva Sans"/>
              </a:rPr>
              <a:t>What can you do to help?</a:t>
            </a:r>
          </a:p>
          <a:p>
            <a:pPr algn="ctr">
              <a:lnSpc>
                <a:spcPts val="6719"/>
              </a:lnSpc>
            </a:pPr>
          </a:p>
          <a:p>
            <a:pPr algn="ctr">
              <a:lnSpc>
                <a:spcPts val="6719"/>
              </a:lnSpc>
            </a:pPr>
          </a:p>
        </p:txBody>
      </p:sp>
    </p:spTree>
  </p:cSld>
  <p:clrMapOvr>
    <a:masterClrMapping/>
  </p:clrMapOvr>
</p:sld>
</file>

<file path=ppt/slides/slide24.xml><?xml version="1.0" encoding="utf-8"?>
<p:sld xmlns:p="http://schemas.openxmlformats.org/presentationml/2006/main" xmlns:a="http://schemas.openxmlformats.org/drawingml/2006/main" xmlns:r="http://schemas.openxmlformats.org/officeDocument/2006/relationships">
  <p:cSld>
    <p:bg>
      <p:bgPr>
        <a:solidFill>
          <a:srgbClr val="FFFEF0"/>
        </a:solidFill>
      </p:bgPr>
    </p:bg>
    <p:spTree>
      <p:nvGrpSpPr>
        <p:cNvPr id="1" name=""/>
        <p:cNvGrpSpPr/>
        <p:nvPr/>
      </p:nvGrpSpPr>
      <p:grpSpPr>
        <a:xfrm>
          <a:off x="0" y="0"/>
          <a:ext cx="0" cy="0"/>
          <a:chOff x="0" y="0"/>
          <a:chExt cx="0" cy="0"/>
        </a:xfrm>
      </p:grpSpPr>
      <p:sp>
        <p:nvSpPr>
          <p:cNvPr name="TextBox 2" id="2"/>
          <p:cNvSpPr txBox="true"/>
          <p:nvPr/>
        </p:nvSpPr>
        <p:spPr>
          <a:xfrm rot="0">
            <a:off x="539672" y="824225"/>
            <a:ext cx="17748328" cy="942350"/>
          </a:xfrm>
          <a:prstGeom prst="rect">
            <a:avLst/>
          </a:prstGeom>
        </p:spPr>
        <p:txBody>
          <a:bodyPr anchor="t" rtlCol="false" tIns="0" lIns="0" bIns="0" rIns="0">
            <a:spAutoFit/>
          </a:bodyPr>
          <a:lstStyle/>
          <a:p>
            <a:pPr algn="l">
              <a:lnSpc>
                <a:spcPts val="7100"/>
              </a:lnSpc>
            </a:pPr>
            <a:r>
              <a:rPr lang="en-US" sz="7100" spc="142">
                <a:solidFill>
                  <a:srgbClr val="000000"/>
                </a:solidFill>
                <a:latin typeface="Wedges"/>
                <a:ea typeface="Wedges"/>
                <a:cs typeface="Wedges"/>
                <a:sym typeface="Wedges"/>
              </a:rPr>
              <a:t>How can we learn from the game</a:t>
            </a:r>
          </a:p>
        </p:txBody>
      </p:sp>
      <p:sp>
        <p:nvSpPr>
          <p:cNvPr name="Freeform 3" id="3"/>
          <p:cNvSpPr/>
          <p:nvPr/>
        </p:nvSpPr>
        <p:spPr>
          <a:xfrm flipH="false" flipV="false" rot="2441079">
            <a:off x="13073419" y="-4837174"/>
            <a:ext cx="11950810" cy="7932350"/>
          </a:xfrm>
          <a:custGeom>
            <a:avLst/>
            <a:gdLst/>
            <a:ahLst/>
            <a:cxnLst/>
            <a:rect r="r" b="b" t="t" l="l"/>
            <a:pathLst>
              <a:path h="7932350" w="11950810">
                <a:moveTo>
                  <a:pt x="0" y="0"/>
                </a:moveTo>
                <a:lnTo>
                  <a:pt x="11950810" y="0"/>
                </a:lnTo>
                <a:lnTo>
                  <a:pt x="11950810" y="7932350"/>
                </a:lnTo>
                <a:lnTo>
                  <a:pt x="0" y="793235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7447426">
            <a:off x="-6808864" y="5292125"/>
            <a:ext cx="11950810" cy="7932350"/>
          </a:xfrm>
          <a:custGeom>
            <a:avLst/>
            <a:gdLst/>
            <a:ahLst/>
            <a:cxnLst/>
            <a:rect r="r" b="b" t="t" l="l"/>
            <a:pathLst>
              <a:path h="7932350" w="11950810">
                <a:moveTo>
                  <a:pt x="0" y="0"/>
                </a:moveTo>
                <a:lnTo>
                  <a:pt x="11950810" y="0"/>
                </a:lnTo>
                <a:lnTo>
                  <a:pt x="11950810" y="7932350"/>
                </a:lnTo>
                <a:lnTo>
                  <a:pt x="0" y="793235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5" id="5"/>
          <p:cNvSpPr txBox="true"/>
          <p:nvPr/>
        </p:nvSpPr>
        <p:spPr>
          <a:xfrm rot="0">
            <a:off x="1140694" y="2394942"/>
            <a:ext cx="16118606" cy="4202431"/>
          </a:xfrm>
          <a:prstGeom prst="rect">
            <a:avLst/>
          </a:prstGeom>
        </p:spPr>
        <p:txBody>
          <a:bodyPr anchor="t" rtlCol="false" tIns="0" lIns="0" bIns="0" rIns="0">
            <a:spAutoFit/>
          </a:bodyPr>
          <a:lstStyle/>
          <a:p>
            <a:pPr algn="ctr">
              <a:lnSpc>
                <a:spcPts val="6719"/>
              </a:lnSpc>
            </a:pPr>
            <a:r>
              <a:rPr lang="en-US" sz="4799">
                <a:solidFill>
                  <a:srgbClr val="000000"/>
                </a:solidFill>
                <a:latin typeface="Canva Sans"/>
                <a:ea typeface="Canva Sans"/>
                <a:cs typeface="Canva Sans"/>
                <a:sym typeface="Canva Sans"/>
              </a:rPr>
              <a:t>You can give advice and help each other during the game any way that you can!</a:t>
            </a:r>
          </a:p>
          <a:p>
            <a:pPr algn="ctr">
              <a:lnSpc>
                <a:spcPts val="6719"/>
              </a:lnSpc>
            </a:pPr>
          </a:p>
          <a:p>
            <a:pPr algn="ctr">
              <a:lnSpc>
                <a:spcPts val="6719"/>
              </a:lnSpc>
            </a:pPr>
            <a:r>
              <a:rPr lang="en-US" sz="4799">
                <a:solidFill>
                  <a:srgbClr val="000000"/>
                </a:solidFill>
                <a:latin typeface="Canva Sans"/>
                <a:ea typeface="Canva Sans"/>
                <a:cs typeface="Canva Sans"/>
                <a:sym typeface="Canva Sans"/>
              </a:rPr>
              <a:t>God made us to be on ONE team! So we much take care of each other</a:t>
            </a:r>
          </a:p>
        </p:txBody>
      </p:sp>
      <p:sp>
        <p:nvSpPr>
          <p:cNvPr name="Freeform 6" id="6"/>
          <p:cNvSpPr/>
          <p:nvPr/>
        </p:nvSpPr>
        <p:spPr>
          <a:xfrm flipH="false" flipV="false" rot="0">
            <a:off x="1586460" y="6031926"/>
            <a:ext cx="4590548" cy="4114800"/>
          </a:xfrm>
          <a:custGeom>
            <a:avLst/>
            <a:gdLst/>
            <a:ahLst/>
            <a:cxnLst/>
            <a:rect r="r" b="b" t="t" l="l"/>
            <a:pathLst>
              <a:path h="4114800" w="4590548">
                <a:moveTo>
                  <a:pt x="0" y="0"/>
                </a:moveTo>
                <a:lnTo>
                  <a:pt x="4590547" y="0"/>
                </a:lnTo>
                <a:lnTo>
                  <a:pt x="4590547"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7" id="7"/>
          <p:cNvSpPr/>
          <p:nvPr/>
        </p:nvSpPr>
        <p:spPr>
          <a:xfrm flipH="false" flipV="false" rot="0">
            <a:off x="12487024" y="6226825"/>
            <a:ext cx="3420933" cy="3416657"/>
          </a:xfrm>
          <a:custGeom>
            <a:avLst/>
            <a:gdLst/>
            <a:ahLst/>
            <a:cxnLst/>
            <a:rect r="r" b="b" t="t" l="l"/>
            <a:pathLst>
              <a:path h="3416657" w="3420933">
                <a:moveTo>
                  <a:pt x="0" y="0"/>
                </a:moveTo>
                <a:lnTo>
                  <a:pt x="3420933" y="0"/>
                </a:lnTo>
                <a:lnTo>
                  <a:pt x="3420933" y="3416656"/>
                </a:lnTo>
                <a:lnTo>
                  <a:pt x="0" y="3416656"/>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Tree>
  </p:cSld>
  <p:clrMapOvr>
    <a:masterClrMapping/>
  </p:clrMapOvr>
</p:sld>
</file>

<file path=ppt/slides/slide25.xml><?xml version="1.0" encoding="utf-8"?>
<p:sld xmlns:p="http://schemas.openxmlformats.org/presentationml/2006/main" xmlns:a="http://schemas.openxmlformats.org/drawingml/2006/main" xmlns:r="http://schemas.openxmlformats.org/officeDocument/2006/relationships">
  <p:cSld>
    <p:bg>
      <p:bgPr>
        <a:solidFill>
          <a:srgbClr val="FFFEF0"/>
        </a:solidFill>
      </p:bgPr>
    </p:bg>
    <p:spTree>
      <p:nvGrpSpPr>
        <p:cNvPr id="1" name=""/>
        <p:cNvGrpSpPr/>
        <p:nvPr/>
      </p:nvGrpSpPr>
      <p:grpSpPr>
        <a:xfrm>
          <a:off x="0" y="0"/>
          <a:ext cx="0" cy="0"/>
          <a:chOff x="0" y="0"/>
          <a:chExt cx="0" cy="0"/>
        </a:xfrm>
      </p:grpSpPr>
      <p:sp>
        <p:nvSpPr>
          <p:cNvPr name="Freeform 2" id="2"/>
          <p:cNvSpPr/>
          <p:nvPr/>
        </p:nvSpPr>
        <p:spPr>
          <a:xfrm flipH="false" flipV="false" rot="0">
            <a:off x="11680695" y="3994542"/>
            <a:ext cx="10172700" cy="10172700"/>
          </a:xfrm>
          <a:custGeom>
            <a:avLst/>
            <a:gdLst/>
            <a:ahLst/>
            <a:cxnLst/>
            <a:rect r="r" b="b" t="t" l="l"/>
            <a:pathLst>
              <a:path h="10172700" w="10172700">
                <a:moveTo>
                  <a:pt x="0" y="0"/>
                </a:moveTo>
                <a:lnTo>
                  <a:pt x="10172700" y="0"/>
                </a:lnTo>
                <a:lnTo>
                  <a:pt x="10172700" y="10172700"/>
                </a:lnTo>
                <a:lnTo>
                  <a:pt x="0" y="10172700"/>
                </a:lnTo>
                <a:lnTo>
                  <a:pt x="0" y="0"/>
                </a:lnTo>
                <a:close/>
              </a:path>
            </a:pathLst>
          </a:custGeom>
          <a:blipFill>
            <a:blip r:embed="rId2">
              <a:alphaModFix amt="9999"/>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2441079">
            <a:off x="12293824" y="-4219994"/>
            <a:ext cx="11950810" cy="7932350"/>
          </a:xfrm>
          <a:custGeom>
            <a:avLst/>
            <a:gdLst/>
            <a:ahLst/>
            <a:cxnLst/>
            <a:rect r="r" b="b" t="t" l="l"/>
            <a:pathLst>
              <a:path h="7932350" w="11950810">
                <a:moveTo>
                  <a:pt x="0" y="0"/>
                </a:moveTo>
                <a:lnTo>
                  <a:pt x="11950809" y="0"/>
                </a:lnTo>
                <a:lnTo>
                  <a:pt x="11950809" y="7932349"/>
                </a:lnTo>
                <a:lnTo>
                  <a:pt x="0" y="7932349"/>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1455067">
            <a:off x="11610200" y="242752"/>
            <a:ext cx="1472243" cy="1350783"/>
          </a:xfrm>
          <a:custGeom>
            <a:avLst/>
            <a:gdLst/>
            <a:ahLst/>
            <a:cxnLst/>
            <a:rect r="r" b="b" t="t" l="l"/>
            <a:pathLst>
              <a:path h="1350783" w="1472243">
                <a:moveTo>
                  <a:pt x="0" y="0"/>
                </a:moveTo>
                <a:lnTo>
                  <a:pt x="1472243" y="0"/>
                </a:lnTo>
                <a:lnTo>
                  <a:pt x="1472243" y="1350783"/>
                </a:lnTo>
                <a:lnTo>
                  <a:pt x="0" y="1350783"/>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5" id="5"/>
          <p:cNvSpPr/>
          <p:nvPr/>
        </p:nvSpPr>
        <p:spPr>
          <a:xfrm flipH="false" flipV="false" rot="0">
            <a:off x="-5418259" y="-6178158"/>
            <a:ext cx="10172700" cy="10172700"/>
          </a:xfrm>
          <a:custGeom>
            <a:avLst/>
            <a:gdLst/>
            <a:ahLst/>
            <a:cxnLst/>
            <a:rect r="r" b="b" t="t" l="l"/>
            <a:pathLst>
              <a:path h="10172700" w="10172700">
                <a:moveTo>
                  <a:pt x="0" y="0"/>
                </a:moveTo>
                <a:lnTo>
                  <a:pt x="10172700" y="0"/>
                </a:lnTo>
                <a:lnTo>
                  <a:pt x="10172700" y="10172700"/>
                </a:lnTo>
                <a:lnTo>
                  <a:pt x="0" y="10172700"/>
                </a:lnTo>
                <a:lnTo>
                  <a:pt x="0" y="0"/>
                </a:lnTo>
                <a:close/>
              </a:path>
            </a:pathLst>
          </a:custGeom>
          <a:blipFill>
            <a:blip r:embed="rId2">
              <a:alphaModFix amt="9999"/>
              <a:extLst>
                <a:ext uri="{96DAC541-7B7A-43D3-8B79-37D633B846F1}">
                  <asvg:svgBlip xmlns:asvg="http://schemas.microsoft.com/office/drawing/2016/SVG/main" r:embed="rId3"/>
                </a:ext>
              </a:extLst>
            </a:blip>
            <a:stretch>
              <a:fillRect l="0" t="0" r="0" b="0"/>
            </a:stretch>
          </a:blipFill>
        </p:spPr>
      </p:sp>
      <p:sp>
        <p:nvSpPr>
          <p:cNvPr name="Freeform 6" id="6"/>
          <p:cNvSpPr/>
          <p:nvPr/>
        </p:nvSpPr>
        <p:spPr>
          <a:xfrm flipH="false" flipV="false" rot="-1719115">
            <a:off x="284717" y="329252"/>
            <a:ext cx="1793615" cy="1645642"/>
          </a:xfrm>
          <a:custGeom>
            <a:avLst/>
            <a:gdLst/>
            <a:ahLst/>
            <a:cxnLst/>
            <a:rect r="r" b="b" t="t" l="l"/>
            <a:pathLst>
              <a:path h="1645642" w="1793615">
                <a:moveTo>
                  <a:pt x="0" y="0"/>
                </a:moveTo>
                <a:lnTo>
                  <a:pt x="1793615" y="0"/>
                </a:lnTo>
                <a:lnTo>
                  <a:pt x="1793615" y="1645642"/>
                </a:lnTo>
                <a:lnTo>
                  <a:pt x="0" y="1645642"/>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TextBox 7" id="7"/>
          <p:cNvSpPr txBox="true"/>
          <p:nvPr/>
        </p:nvSpPr>
        <p:spPr>
          <a:xfrm rot="0">
            <a:off x="643240" y="4238625"/>
            <a:ext cx="12255295" cy="5050157"/>
          </a:xfrm>
          <a:prstGeom prst="rect">
            <a:avLst/>
          </a:prstGeom>
        </p:spPr>
        <p:txBody>
          <a:bodyPr anchor="t" rtlCol="false" tIns="0" lIns="0" bIns="0" rIns="0">
            <a:spAutoFit/>
          </a:bodyPr>
          <a:lstStyle/>
          <a:p>
            <a:pPr algn="just">
              <a:lnSpc>
                <a:spcPts val="6719"/>
              </a:lnSpc>
            </a:pPr>
            <a:r>
              <a:rPr lang="en-US" sz="4799">
                <a:solidFill>
                  <a:srgbClr val="000000"/>
                </a:solidFill>
                <a:latin typeface="Canva Sans"/>
                <a:ea typeface="Canva Sans"/>
                <a:cs typeface="Canva Sans"/>
                <a:sym typeface="Canva Sans"/>
              </a:rPr>
              <a:t>32</a:t>
            </a:r>
            <a:r>
              <a:rPr lang="en-US" sz="4799">
                <a:solidFill>
                  <a:srgbClr val="000000"/>
                </a:solidFill>
                <a:latin typeface="Canva Sans"/>
                <a:ea typeface="Canva Sans"/>
                <a:cs typeface="Canva Sans"/>
                <a:sym typeface="Canva Sans"/>
              </a:rPr>
              <a:t> The group of believers were joined in their hearts, and they had the same spirit. No person in the group said that the things he had were his own. Instead, they shared everything.</a:t>
            </a:r>
          </a:p>
          <a:p>
            <a:pPr algn="just">
              <a:lnSpc>
                <a:spcPts val="6719"/>
              </a:lnSpc>
            </a:pPr>
          </a:p>
        </p:txBody>
      </p:sp>
      <p:sp>
        <p:nvSpPr>
          <p:cNvPr name="Freeform 8" id="8"/>
          <p:cNvSpPr/>
          <p:nvPr/>
        </p:nvSpPr>
        <p:spPr>
          <a:xfrm flipH="false" flipV="false" rot="-7447426">
            <a:off x="-7231144" y="5834285"/>
            <a:ext cx="11950810" cy="7932350"/>
          </a:xfrm>
          <a:custGeom>
            <a:avLst/>
            <a:gdLst/>
            <a:ahLst/>
            <a:cxnLst/>
            <a:rect r="r" b="b" t="t" l="l"/>
            <a:pathLst>
              <a:path h="7932350" w="11950810">
                <a:moveTo>
                  <a:pt x="0" y="0"/>
                </a:moveTo>
                <a:lnTo>
                  <a:pt x="11950809" y="0"/>
                </a:lnTo>
                <a:lnTo>
                  <a:pt x="11950809" y="7932350"/>
                </a:lnTo>
                <a:lnTo>
                  <a:pt x="0" y="793235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9" id="9"/>
          <p:cNvSpPr/>
          <p:nvPr/>
        </p:nvSpPr>
        <p:spPr>
          <a:xfrm flipH="false" flipV="false" rot="0">
            <a:off x="16197805" y="8241914"/>
            <a:ext cx="2122991" cy="2138136"/>
          </a:xfrm>
          <a:custGeom>
            <a:avLst/>
            <a:gdLst/>
            <a:ahLst/>
            <a:cxnLst/>
            <a:rect r="r" b="b" t="t" l="l"/>
            <a:pathLst>
              <a:path h="2138136" w="2122991">
                <a:moveTo>
                  <a:pt x="0" y="0"/>
                </a:moveTo>
                <a:lnTo>
                  <a:pt x="2122990" y="0"/>
                </a:lnTo>
                <a:lnTo>
                  <a:pt x="2122990" y="2138136"/>
                </a:lnTo>
                <a:lnTo>
                  <a:pt x="0" y="2138136"/>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10" id="10"/>
          <p:cNvSpPr/>
          <p:nvPr/>
        </p:nvSpPr>
        <p:spPr>
          <a:xfrm flipH="false" flipV="false" rot="0">
            <a:off x="13004855" y="2628900"/>
            <a:ext cx="5264374" cy="4376010"/>
          </a:xfrm>
          <a:custGeom>
            <a:avLst/>
            <a:gdLst/>
            <a:ahLst/>
            <a:cxnLst/>
            <a:rect r="r" b="b" t="t" l="l"/>
            <a:pathLst>
              <a:path h="4376010" w="5264374">
                <a:moveTo>
                  <a:pt x="0" y="0"/>
                </a:moveTo>
                <a:lnTo>
                  <a:pt x="5264374" y="0"/>
                </a:lnTo>
                <a:lnTo>
                  <a:pt x="5264374" y="4376010"/>
                </a:lnTo>
                <a:lnTo>
                  <a:pt x="0" y="4376010"/>
                </a:lnTo>
                <a:lnTo>
                  <a:pt x="0" y="0"/>
                </a:lnTo>
                <a:close/>
              </a:path>
            </a:pathLst>
          </a:custGeom>
          <a:blipFill>
            <a:blip r:embed="rId12"/>
            <a:stretch>
              <a:fillRect l="0" t="0" r="0" b="0"/>
            </a:stretch>
          </a:blipFill>
        </p:spPr>
      </p:sp>
      <p:sp>
        <p:nvSpPr>
          <p:cNvPr name="TextBox 11" id="11"/>
          <p:cNvSpPr txBox="true"/>
          <p:nvPr/>
        </p:nvSpPr>
        <p:spPr>
          <a:xfrm rot="0">
            <a:off x="1028700" y="2790825"/>
            <a:ext cx="11317622" cy="1209675"/>
          </a:xfrm>
          <a:prstGeom prst="rect">
            <a:avLst/>
          </a:prstGeom>
        </p:spPr>
        <p:txBody>
          <a:bodyPr anchor="t" rtlCol="false" tIns="0" lIns="0" bIns="0" rIns="0">
            <a:spAutoFit/>
          </a:bodyPr>
          <a:lstStyle/>
          <a:p>
            <a:pPr algn="l">
              <a:lnSpc>
                <a:spcPts val="9000"/>
              </a:lnSpc>
            </a:pPr>
            <a:r>
              <a:rPr lang="en-US" sz="9000" spc="179">
                <a:solidFill>
                  <a:srgbClr val="000000"/>
                </a:solidFill>
                <a:latin typeface="Wedges"/>
                <a:ea typeface="Wedges"/>
                <a:cs typeface="Wedges"/>
                <a:sym typeface="Wedges"/>
              </a:rPr>
              <a:t>Acts 4:32-37</a:t>
            </a:r>
          </a:p>
        </p:txBody>
      </p:sp>
    </p:spTree>
  </p:cSld>
  <p:clrMapOvr>
    <a:masterClrMapping/>
  </p:clrMapOvr>
</p:sld>
</file>

<file path=ppt/slides/slide26.xml><?xml version="1.0" encoding="utf-8"?>
<p:sld xmlns:p="http://schemas.openxmlformats.org/presentationml/2006/main" xmlns:a="http://schemas.openxmlformats.org/drawingml/2006/main" xmlns:r="http://schemas.openxmlformats.org/officeDocument/2006/relationships">
  <p:cSld>
    <p:bg>
      <p:bgPr>
        <a:solidFill>
          <a:srgbClr val="FFFEF0"/>
        </a:solidFill>
      </p:bgPr>
    </p:bg>
    <p:spTree>
      <p:nvGrpSpPr>
        <p:cNvPr id="1" name=""/>
        <p:cNvGrpSpPr/>
        <p:nvPr/>
      </p:nvGrpSpPr>
      <p:grpSpPr>
        <a:xfrm>
          <a:off x="0" y="0"/>
          <a:ext cx="0" cy="0"/>
          <a:chOff x="0" y="0"/>
          <a:chExt cx="0" cy="0"/>
        </a:xfrm>
      </p:grpSpPr>
      <p:sp>
        <p:nvSpPr>
          <p:cNvPr name="Freeform 2" id="2"/>
          <p:cNvSpPr/>
          <p:nvPr/>
        </p:nvSpPr>
        <p:spPr>
          <a:xfrm flipH="false" flipV="false" rot="0">
            <a:off x="11680695" y="3994542"/>
            <a:ext cx="10172700" cy="10172700"/>
          </a:xfrm>
          <a:custGeom>
            <a:avLst/>
            <a:gdLst/>
            <a:ahLst/>
            <a:cxnLst/>
            <a:rect r="r" b="b" t="t" l="l"/>
            <a:pathLst>
              <a:path h="10172700" w="10172700">
                <a:moveTo>
                  <a:pt x="0" y="0"/>
                </a:moveTo>
                <a:lnTo>
                  <a:pt x="10172700" y="0"/>
                </a:lnTo>
                <a:lnTo>
                  <a:pt x="10172700" y="10172700"/>
                </a:lnTo>
                <a:lnTo>
                  <a:pt x="0" y="10172700"/>
                </a:lnTo>
                <a:lnTo>
                  <a:pt x="0" y="0"/>
                </a:lnTo>
                <a:close/>
              </a:path>
            </a:pathLst>
          </a:custGeom>
          <a:blipFill>
            <a:blip r:embed="rId2">
              <a:alphaModFix amt="9999"/>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2441079">
            <a:off x="12293824" y="-4219994"/>
            <a:ext cx="11950810" cy="7932350"/>
          </a:xfrm>
          <a:custGeom>
            <a:avLst/>
            <a:gdLst/>
            <a:ahLst/>
            <a:cxnLst/>
            <a:rect r="r" b="b" t="t" l="l"/>
            <a:pathLst>
              <a:path h="7932350" w="11950810">
                <a:moveTo>
                  <a:pt x="0" y="0"/>
                </a:moveTo>
                <a:lnTo>
                  <a:pt x="11950809" y="0"/>
                </a:lnTo>
                <a:lnTo>
                  <a:pt x="11950809" y="7932349"/>
                </a:lnTo>
                <a:lnTo>
                  <a:pt x="0" y="7932349"/>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1455067">
            <a:off x="11610200" y="242752"/>
            <a:ext cx="1472243" cy="1350783"/>
          </a:xfrm>
          <a:custGeom>
            <a:avLst/>
            <a:gdLst/>
            <a:ahLst/>
            <a:cxnLst/>
            <a:rect r="r" b="b" t="t" l="l"/>
            <a:pathLst>
              <a:path h="1350783" w="1472243">
                <a:moveTo>
                  <a:pt x="0" y="0"/>
                </a:moveTo>
                <a:lnTo>
                  <a:pt x="1472243" y="0"/>
                </a:lnTo>
                <a:lnTo>
                  <a:pt x="1472243" y="1350783"/>
                </a:lnTo>
                <a:lnTo>
                  <a:pt x="0" y="1350783"/>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5" id="5"/>
          <p:cNvSpPr/>
          <p:nvPr/>
        </p:nvSpPr>
        <p:spPr>
          <a:xfrm flipH="false" flipV="false" rot="0">
            <a:off x="-5418259" y="-6178158"/>
            <a:ext cx="10172700" cy="10172700"/>
          </a:xfrm>
          <a:custGeom>
            <a:avLst/>
            <a:gdLst/>
            <a:ahLst/>
            <a:cxnLst/>
            <a:rect r="r" b="b" t="t" l="l"/>
            <a:pathLst>
              <a:path h="10172700" w="10172700">
                <a:moveTo>
                  <a:pt x="0" y="0"/>
                </a:moveTo>
                <a:lnTo>
                  <a:pt x="10172700" y="0"/>
                </a:lnTo>
                <a:lnTo>
                  <a:pt x="10172700" y="10172700"/>
                </a:lnTo>
                <a:lnTo>
                  <a:pt x="0" y="10172700"/>
                </a:lnTo>
                <a:lnTo>
                  <a:pt x="0" y="0"/>
                </a:lnTo>
                <a:close/>
              </a:path>
            </a:pathLst>
          </a:custGeom>
          <a:blipFill>
            <a:blip r:embed="rId2">
              <a:alphaModFix amt="9999"/>
              <a:extLst>
                <a:ext uri="{96DAC541-7B7A-43D3-8B79-37D633B846F1}">
                  <asvg:svgBlip xmlns:asvg="http://schemas.microsoft.com/office/drawing/2016/SVG/main" r:embed="rId3"/>
                </a:ext>
              </a:extLst>
            </a:blip>
            <a:stretch>
              <a:fillRect l="0" t="0" r="0" b="0"/>
            </a:stretch>
          </a:blipFill>
        </p:spPr>
      </p:sp>
      <p:sp>
        <p:nvSpPr>
          <p:cNvPr name="Freeform 6" id="6"/>
          <p:cNvSpPr/>
          <p:nvPr/>
        </p:nvSpPr>
        <p:spPr>
          <a:xfrm flipH="false" flipV="false" rot="-1719115">
            <a:off x="284717" y="329252"/>
            <a:ext cx="1793615" cy="1645642"/>
          </a:xfrm>
          <a:custGeom>
            <a:avLst/>
            <a:gdLst/>
            <a:ahLst/>
            <a:cxnLst/>
            <a:rect r="r" b="b" t="t" l="l"/>
            <a:pathLst>
              <a:path h="1645642" w="1793615">
                <a:moveTo>
                  <a:pt x="0" y="0"/>
                </a:moveTo>
                <a:lnTo>
                  <a:pt x="1793615" y="0"/>
                </a:lnTo>
                <a:lnTo>
                  <a:pt x="1793615" y="1645642"/>
                </a:lnTo>
                <a:lnTo>
                  <a:pt x="0" y="1645642"/>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TextBox 7" id="7"/>
          <p:cNvSpPr txBox="true"/>
          <p:nvPr/>
        </p:nvSpPr>
        <p:spPr>
          <a:xfrm rot="0">
            <a:off x="643240" y="4238625"/>
            <a:ext cx="12255295" cy="5050157"/>
          </a:xfrm>
          <a:prstGeom prst="rect">
            <a:avLst/>
          </a:prstGeom>
        </p:spPr>
        <p:txBody>
          <a:bodyPr anchor="t" rtlCol="false" tIns="0" lIns="0" bIns="0" rIns="0">
            <a:spAutoFit/>
          </a:bodyPr>
          <a:lstStyle/>
          <a:p>
            <a:pPr algn="just">
              <a:lnSpc>
                <a:spcPts val="6719"/>
              </a:lnSpc>
            </a:pPr>
            <a:r>
              <a:rPr lang="en-US" sz="4799">
                <a:solidFill>
                  <a:srgbClr val="000000"/>
                </a:solidFill>
                <a:latin typeface="Canva Sans"/>
                <a:ea typeface="Canva Sans"/>
                <a:cs typeface="Canva Sans"/>
                <a:sym typeface="Canva Sans"/>
              </a:rPr>
              <a:t>36</a:t>
            </a:r>
            <a:r>
              <a:rPr lang="en-US" sz="4799">
                <a:solidFill>
                  <a:srgbClr val="000000"/>
                </a:solidFill>
                <a:latin typeface="Canva Sans"/>
                <a:ea typeface="Canva Sans"/>
                <a:cs typeface="Canva Sans"/>
                <a:sym typeface="Canva Sans"/>
              </a:rPr>
              <a:t> One of the believers was named Joseph. The apostles called him Barnabas. (This name means “one who encourages.”) He was a Levite, born in Cyprus.</a:t>
            </a:r>
          </a:p>
          <a:p>
            <a:pPr algn="just">
              <a:lnSpc>
                <a:spcPts val="6719"/>
              </a:lnSpc>
            </a:pPr>
          </a:p>
        </p:txBody>
      </p:sp>
      <p:sp>
        <p:nvSpPr>
          <p:cNvPr name="Freeform 8" id="8"/>
          <p:cNvSpPr/>
          <p:nvPr/>
        </p:nvSpPr>
        <p:spPr>
          <a:xfrm flipH="false" flipV="false" rot="-7447426">
            <a:off x="-7231144" y="5834285"/>
            <a:ext cx="11950810" cy="7932350"/>
          </a:xfrm>
          <a:custGeom>
            <a:avLst/>
            <a:gdLst/>
            <a:ahLst/>
            <a:cxnLst/>
            <a:rect r="r" b="b" t="t" l="l"/>
            <a:pathLst>
              <a:path h="7932350" w="11950810">
                <a:moveTo>
                  <a:pt x="0" y="0"/>
                </a:moveTo>
                <a:lnTo>
                  <a:pt x="11950809" y="0"/>
                </a:lnTo>
                <a:lnTo>
                  <a:pt x="11950809" y="7932350"/>
                </a:lnTo>
                <a:lnTo>
                  <a:pt x="0" y="793235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9" id="9"/>
          <p:cNvSpPr/>
          <p:nvPr/>
        </p:nvSpPr>
        <p:spPr>
          <a:xfrm flipH="false" flipV="false" rot="0">
            <a:off x="14352119" y="1478159"/>
            <a:ext cx="3141669" cy="8322301"/>
          </a:xfrm>
          <a:custGeom>
            <a:avLst/>
            <a:gdLst/>
            <a:ahLst/>
            <a:cxnLst/>
            <a:rect r="r" b="b" t="t" l="l"/>
            <a:pathLst>
              <a:path h="8322301" w="3141669">
                <a:moveTo>
                  <a:pt x="0" y="0"/>
                </a:moveTo>
                <a:lnTo>
                  <a:pt x="3141669" y="0"/>
                </a:lnTo>
                <a:lnTo>
                  <a:pt x="3141669" y="8322301"/>
                </a:lnTo>
                <a:lnTo>
                  <a:pt x="0" y="8322301"/>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TextBox 10" id="10"/>
          <p:cNvSpPr txBox="true"/>
          <p:nvPr/>
        </p:nvSpPr>
        <p:spPr>
          <a:xfrm rot="0">
            <a:off x="1028700" y="2790825"/>
            <a:ext cx="11317622" cy="1209675"/>
          </a:xfrm>
          <a:prstGeom prst="rect">
            <a:avLst/>
          </a:prstGeom>
        </p:spPr>
        <p:txBody>
          <a:bodyPr anchor="t" rtlCol="false" tIns="0" lIns="0" bIns="0" rIns="0">
            <a:spAutoFit/>
          </a:bodyPr>
          <a:lstStyle/>
          <a:p>
            <a:pPr algn="l">
              <a:lnSpc>
                <a:spcPts val="9000"/>
              </a:lnSpc>
            </a:pPr>
            <a:r>
              <a:rPr lang="en-US" sz="9000" spc="179">
                <a:solidFill>
                  <a:srgbClr val="000000"/>
                </a:solidFill>
                <a:latin typeface="Wedges"/>
                <a:ea typeface="Wedges"/>
                <a:cs typeface="Wedges"/>
                <a:sym typeface="Wedges"/>
              </a:rPr>
              <a:t>Acts 4:32-37</a:t>
            </a:r>
          </a:p>
        </p:txBody>
      </p:sp>
    </p:spTree>
  </p:cSld>
  <p:clrMapOvr>
    <a:masterClrMapping/>
  </p:clrMapOvr>
</p:sld>
</file>

<file path=ppt/slides/slide27.xml><?xml version="1.0" encoding="utf-8"?>
<p:sld xmlns:p="http://schemas.openxmlformats.org/presentationml/2006/main" xmlns:a="http://schemas.openxmlformats.org/drawingml/2006/main" xmlns:r="http://schemas.openxmlformats.org/officeDocument/2006/relationships">
  <p:cSld>
    <p:bg>
      <p:bgPr>
        <a:solidFill>
          <a:srgbClr val="FFFEF0"/>
        </a:solidFill>
      </p:bgPr>
    </p:bg>
    <p:spTree>
      <p:nvGrpSpPr>
        <p:cNvPr id="1" name=""/>
        <p:cNvGrpSpPr/>
        <p:nvPr/>
      </p:nvGrpSpPr>
      <p:grpSpPr>
        <a:xfrm>
          <a:off x="0" y="0"/>
          <a:ext cx="0" cy="0"/>
          <a:chOff x="0" y="0"/>
          <a:chExt cx="0" cy="0"/>
        </a:xfrm>
      </p:grpSpPr>
      <p:sp>
        <p:nvSpPr>
          <p:cNvPr name="Freeform 2" id="2"/>
          <p:cNvSpPr/>
          <p:nvPr/>
        </p:nvSpPr>
        <p:spPr>
          <a:xfrm flipH="false" flipV="false" rot="0">
            <a:off x="11680695" y="3994542"/>
            <a:ext cx="10172700" cy="10172700"/>
          </a:xfrm>
          <a:custGeom>
            <a:avLst/>
            <a:gdLst/>
            <a:ahLst/>
            <a:cxnLst/>
            <a:rect r="r" b="b" t="t" l="l"/>
            <a:pathLst>
              <a:path h="10172700" w="10172700">
                <a:moveTo>
                  <a:pt x="0" y="0"/>
                </a:moveTo>
                <a:lnTo>
                  <a:pt x="10172700" y="0"/>
                </a:lnTo>
                <a:lnTo>
                  <a:pt x="10172700" y="10172700"/>
                </a:lnTo>
                <a:lnTo>
                  <a:pt x="0" y="10172700"/>
                </a:lnTo>
                <a:lnTo>
                  <a:pt x="0" y="0"/>
                </a:lnTo>
                <a:close/>
              </a:path>
            </a:pathLst>
          </a:custGeom>
          <a:blipFill>
            <a:blip r:embed="rId2">
              <a:alphaModFix amt="9999"/>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2441079">
            <a:off x="12293824" y="-4219994"/>
            <a:ext cx="11950810" cy="7932350"/>
          </a:xfrm>
          <a:custGeom>
            <a:avLst/>
            <a:gdLst/>
            <a:ahLst/>
            <a:cxnLst/>
            <a:rect r="r" b="b" t="t" l="l"/>
            <a:pathLst>
              <a:path h="7932350" w="11950810">
                <a:moveTo>
                  <a:pt x="0" y="0"/>
                </a:moveTo>
                <a:lnTo>
                  <a:pt x="11950809" y="0"/>
                </a:lnTo>
                <a:lnTo>
                  <a:pt x="11950809" y="7932349"/>
                </a:lnTo>
                <a:lnTo>
                  <a:pt x="0" y="7932349"/>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1455067">
            <a:off x="11610200" y="242752"/>
            <a:ext cx="1472243" cy="1350783"/>
          </a:xfrm>
          <a:custGeom>
            <a:avLst/>
            <a:gdLst/>
            <a:ahLst/>
            <a:cxnLst/>
            <a:rect r="r" b="b" t="t" l="l"/>
            <a:pathLst>
              <a:path h="1350783" w="1472243">
                <a:moveTo>
                  <a:pt x="0" y="0"/>
                </a:moveTo>
                <a:lnTo>
                  <a:pt x="1472243" y="0"/>
                </a:lnTo>
                <a:lnTo>
                  <a:pt x="1472243" y="1350783"/>
                </a:lnTo>
                <a:lnTo>
                  <a:pt x="0" y="1350783"/>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5" id="5"/>
          <p:cNvSpPr/>
          <p:nvPr/>
        </p:nvSpPr>
        <p:spPr>
          <a:xfrm flipH="false" flipV="false" rot="0">
            <a:off x="-5418259" y="-6178158"/>
            <a:ext cx="10172700" cy="10172700"/>
          </a:xfrm>
          <a:custGeom>
            <a:avLst/>
            <a:gdLst/>
            <a:ahLst/>
            <a:cxnLst/>
            <a:rect r="r" b="b" t="t" l="l"/>
            <a:pathLst>
              <a:path h="10172700" w="10172700">
                <a:moveTo>
                  <a:pt x="0" y="0"/>
                </a:moveTo>
                <a:lnTo>
                  <a:pt x="10172700" y="0"/>
                </a:lnTo>
                <a:lnTo>
                  <a:pt x="10172700" y="10172700"/>
                </a:lnTo>
                <a:lnTo>
                  <a:pt x="0" y="10172700"/>
                </a:lnTo>
                <a:lnTo>
                  <a:pt x="0" y="0"/>
                </a:lnTo>
                <a:close/>
              </a:path>
            </a:pathLst>
          </a:custGeom>
          <a:blipFill>
            <a:blip r:embed="rId2">
              <a:alphaModFix amt="9999"/>
              <a:extLst>
                <a:ext uri="{96DAC541-7B7A-43D3-8B79-37D633B846F1}">
                  <asvg:svgBlip xmlns:asvg="http://schemas.microsoft.com/office/drawing/2016/SVG/main" r:embed="rId3"/>
                </a:ext>
              </a:extLst>
            </a:blip>
            <a:stretch>
              <a:fillRect l="0" t="0" r="0" b="0"/>
            </a:stretch>
          </a:blipFill>
        </p:spPr>
      </p:sp>
      <p:sp>
        <p:nvSpPr>
          <p:cNvPr name="Freeform 6" id="6"/>
          <p:cNvSpPr/>
          <p:nvPr/>
        </p:nvSpPr>
        <p:spPr>
          <a:xfrm flipH="false" flipV="false" rot="-1719115">
            <a:off x="284717" y="329252"/>
            <a:ext cx="1793615" cy="1645642"/>
          </a:xfrm>
          <a:custGeom>
            <a:avLst/>
            <a:gdLst/>
            <a:ahLst/>
            <a:cxnLst/>
            <a:rect r="r" b="b" t="t" l="l"/>
            <a:pathLst>
              <a:path h="1645642" w="1793615">
                <a:moveTo>
                  <a:pt x="0" y="0"/>
                </a:moveTo>
                <a:lnTo>
                  <a:pt x="1793615" y="0"/>
                </a:lnTo>
                <a:lnTo>
                  <a:pt x="1793615" y="1645642"/>
                </a:lnTo>
                <a:lnTo>
                  <a:pt x="0" y="1645642"/>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TextBox 7" id="7"/>
          <p:cNvSpPr txBox="true"/>
          <p:nvPr/>
        </p:nvSpPr>
        <p:spPr>
          <a:xfrm rot="0">
            <a:off x="643240" y="4238625"/>
            <a:ext cx="12255295" cy="3354707"/>
          </a:xfrm>
          <a:prstGeom prst="rect">
            <a:avLst/>
          </a:prstGeom>
        </p:spPr>
        <p:txBody>
          <a:bodyPr anchor="t" rtlCol="false" tIns="0" lIns="0" bIns="0" rIns="0">
            <a:spAutoFit/>
          </a:bodyPr>
          <a:lstStyle/>
          <a:p>
            <a:pPr algn="just">
              <a:lnSpc>
                <a:spcPts val="6719"/>
              </a:lnSpc>
            </a:pPr>
            <a:r>
              <a:rPr lang="en-US" sz="4799">
                <a:solidFill>
                  <a:srgbClr val="000000"/>
                </a:solidFill>
                <a:latin typeface="Canva Sans"/>
                <a:ea typeface="Canva Sans"/>
                <a:cs typeface="Canva Sans"/>
                <a:sym typeface="Canva Sans"/>
              </a:rPr>
              <a:t>37</a:t>
            </a:r>
            <a:r>
              <a:rPr lang="en-US" sz="4799">
                <a:solidFill>
                  <a:srgbClr val="000000"/>
                </a:solidFill>
                <a:latin typeface="Canva Sans"/>
                <a:ea typeface="Canva Sans"/>
                <a:cs typeface="Canva Sans"/>
                <a:sym typeface="Canva Sans"/>
              </a:rPr>
              <a:t> Joseph owned a field. He sold it, brought the money, and gave it to the apostles.</a:t>
            </a:r>
          </a:p>
          <a:p>
            <a:pPr algn="just">
              <a:lnSpc>
                <a:spcPts val="6719"/>
              </a:lnSpc>
            </a:pPr>
          </a:p>
        </p:txBody>
      </p:sp>
      <p:sp>
        <p:nvSpPr>
          <p:cNvPr name="Freeform 8" id="8"/>
          <p:cNvSpPr/>
          <p:nvPr/>
        </p:nvSpPr>
        <p:spPr>
          <a:xfrm flipH="false" flipV="false" rot="-7447426">
            <a:off x="-7231144" y="5834285"/>
            <a:ext cx="11950810" cy="7932350"/>
          </a:xfrm>
          <a:custGeom>
            <a:avLst/>
            <a:gdLst/>
            <a:ahLst/>
            <a:cxnLst/>
            <a:rect r="r" b="b" t="t" l="l"/>
            <a:pathLst>
              <a:path h="7932350" w="11950810">
                <a:moveTo>
                  <a:pt x="0" y="0"/>
                </a:moveTo>
                <a:lnTo>
                  <a:pt x="11950809" y="0"/>
                </a:lnTo>
                <a:lnTo>
                  <a:pt x="11950809" y="7932350"/>
                </a:lnTo>
                <a:lnTo>
                  <a:pt x="0" y="793235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9" id="9"/>
          <p:cNvSpPr/>
          <p:nvPr/>
        </p:nvSpPr>
        <p:spPr>
          <a:xfrm flipH="false" flipV="false" rot="0">
            <a:off x="11152495" y="4144172"/>
            <a:ext cx="7506977" cy="5114128"/>
          </a:xfrm>
          <a:custGeom>
            <a:avLst/>
            <a:gdLst/>
            <a:ahLst/>
            <a:cxnLst/>
            <a:rect r="r" b="b" t="t" l="l"/>
            <a:pathLst>
              <a:path h="5114128" w="7506977">
                <a:moveTo>
                  <a:pt x="0" y="0"/>
                </a:moveTo>
                <a:lnTo>
                  <a:pt x="7506977" y="0"/>
                </a:lnTo>
                <a:lnTo>
                  <a:pt x="7506977" y="5114128"/>
                </a:lnTo>
                <a:lnTo>
                  <a:pt x="0" y="5114128"/>
                </a:lnTo>
                <a:lnTo>
                  <a:pt x="0" y="0"/>
                </a:lnTo>
                <a:close/>
              </a:path>
            </a:pathLst>
          </a:custGeom>
          <a:blipFill>
            <a:blip r:embed="rId10"/>
            <a:stretch>
              <a:fillRect l="0" t="0" r="0" b="0"/>
            </a:stretch>
          </a:blipFill>
        </p:spPr>
      </p:sp>
      <p:sp>
        <p:nvSpPr>
          <p:cNvPr name="TextBox 10" id="10"/>
          <p:cNvSpPr txBox="true"/>
          <p:nvPr/>
        </p:nvSpPr>
        <p:spPr>
          <a:xfrm rot="0">
            <a:off x="1028700" y="2790825"/>
            <a:ext cx="11317622" cy="1209675"/>
          </a:xfrm>
          <a:prstGeom prst="rect">
            <a:avLst/>
          </a:prstGeom>
        </p:spPr>
        <p:txBody>
          <a:bodyPr anchor="t" rtlCol="false" tIns="0" lIns="0" bIns="0" rIns="0">
            <a:spAutoFit/>
          </a:bodyPr>
          <a:lstStyle/>
          <a:p>
            <a:pPr algn="l">
              <a:lnSpc>
                <a:spcPts val="9000"/>
              </a:lnSpc>
            </a:pPr>
            <a:r>
              <a:rPr lang="en-US" sz="9000" spc="179">
                <a:solidFill>
                  <a:srgbClr val="000000"/>
                </a:solidFill>
                <a:latin typeface="Wedges"/>
                <a:ea typeface="Wedges"/>
                <a:cs typeface="Wedges"/>
                <a:sym typeface="Wedges"/>
              </a:rPr>
              <a:t>Acts 4:32-37</a:t>
            </a:r>
          </a:p>
        </p:txBody>
      </p:sp>
    </p:spTree>
  </p:cSld>
  <p:clrMapOvr>
    <a:masterClrMapping/>
  </p:clrMapOvr>
</p:sld>
</file>

<file path=ppt/slides/slide28.xml><?xml version="1.0" encoding="utf-8"?>
<p:sld xmlns:p="http://schemas.openxmlformats.org/presentationml/2006/main" xmlns:a="http://schemas.openxmlformats.org/drawingml/2006/main" xmlns:r="http://schemas.openxmlformats.org/officeDocument/2006/relationships">
  <p:cSld>
    <p:bg>
      <p:bgPr>
        <a:solidFill>
          <a:srgbClr val="FFFEF0"/>
        </a:solidFill>
      </p:bgPr>
    </p:bg>
    <p:spTree>
      <p:nvGrpSpPr>
        <p:cNvPr id="1" name=""/>
        <p:cNvGrpSpPr/>
        <p:nvPr/>
      </p:nvGrpSpPr>
      <p:grpSpPr>
        <a:xfrm>
          <a:off x="0" y="0"/>
          <a:ext cx="0" cy="0"/>
          <a:chOff x="0" y="0"/>
          <a:chExt cx="0" cy="0"/>
        </a:xfrm>
      </p:grpSpPr>
      <p:sp>
        <p:nvSpPr>
          <p:cNvPr name="Freeform 2" id="2"/>
          <p:cNvSpPr/>
          <p:nvPr/>
        </p:nvSpPr>
        <p:spPr>
          <a:xfrm flipH="false" flipV="false" rot="-10800000">
            <a:off x="13764058" y="-3067870"/>
            <a:ext cx="12614063" cy="4651436"/>
          </a:xfrm>
          <a:custGeom>
            <a:avLst/>
            <a:gdLst/>
            <a:ahLst/>
            <a:cxnLst/>
            <a:rect r="r" b="b" t="t" l="l"/>
            <a:pathLst>
              <a:path h="4651436" w="12614063">
                <a:moveTo>
                  <a:pt x="0" y="0"/>
                </a:moveTo>
                <a:lnTo>
                  <a:pt x="12614064" y="0"/>
                </a:lnTo>
                <a:lnTo>
                  <a:pt x="12614064" y="4651436"/>
                </a:lnTo>
                <a:lnTo>
                  <a:pt x="0" y="4651436"/>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2172716" y="-2559557"/>
            <a:ext cx="10172700" cy="10172700"/>
          </a:xfrm>
          <a:custGeom>
            <a:avLst/>
            <a:gdLst/>
            <a:ahLst/>
            <a:cxnLst/>
            <a:rect r="r" b="b" t="t" l="l"/>
            <a:pathLst>
              <a:path h="10172700" w="10172700">
                <a:moveTo>
                  <a:pt x="0" y="0"/>
                </a:moveTo>
                <a:lnTo>
                  <a:pt x="10172700" y="0"/>
                </a:lnTo>
                <a:lnTo>
                  <a:pt x="10172700" y="10172700"/>
                </a:lnTo>
                <a:lnTo>
                  <a:pt x="0" y="10172700"/>
                </a:lnTo>
                <a:lnTo>
                  <a:pt x="0" y="0"/>
                </a:lnTo>
                <a:close/>
              </a:path>
            </a:pathLst>
          </a:custGeom>
          <a:blipFill>
            <a:blip r:embed="rId4">
              <a:alphaModFix amt="9999"/>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0">
            <a:off x="14911992" y="7021830"/>
            <a:ext cx="10172700" cy="10172700"/>
          </a:xfrm>
          <a:custGeom>
            <a:avLst/>
            <a:gdLst/>
            <a:ahLst/>
            <a:cxnLst/>
            <a:rect r="r" b="b" t="t" l="l"/>
            <a:pathLst>
              <a:path h="10172700" w="10172700">
                <a:moveTo>
                  <a:pt x="0" y="0"/>
                </a:moveTo>
                <a:lnTo>
                  <a:pt x="10172700" y="0"/>
                </a:lnTo>
                <a:lnTo>
                  <a:pt x="10172700" y="10172700"/>
                </a:lnTo>
                <a:lnTo>
                  <a:pt x="0" y="10172700"/>
                </a:lnTo>
                <a:lnTo>
                  <a:pt x="0" y="0"/>
                </a:lnTo>
                <a:close/>
              </a:path>
            </a:pathLst>
          </a:custGeom>
          <a:blipFill>
            <a:blip r:embed="rId4">
              <a:alphaModFix amt="9999"/>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false" rot="-74689">
            <a:off x="1042501" y="1039815"/>
            <a:ext cx="1037159" cy="1281761"/>
          </a:xfrm>
          <a:custGeom>
            <a:avLst/>
            <a:gdLst/>
            <a:ahLst/>
            <a:cxnLst/>
            <a:rect r="r" b="b" t="t" l="l"/>
            <a:pathLst>
              <a:path h="1281761" w="1037159">
                <a:moveTo>
                  <a:pt x="0" y="0"/>
                </a:moveTo>
                <a:lnTo>
                  <a:pt x="1037158" y="0"/>
                </a:lnTo>
                <a:lnTo>
                  <a:pt x="1037158" y="1281761"/>
                </a:lnTo>
                <a:lnTo>
                  <a:pt x="0" y="1281761"/>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6" id="6"/>
          <p:cNvSpPr/>
          <p:nvPr/>
        </p:nvSpPr>
        <p:spPr>
          <a:xfrm flipH="false" flipV="false" rot="76248">
            <a:off x="15926517" y="903999"/>
            <a:ext cx="1434603" cy="1218815"/>
          </a:xfrm>
          <a:custGeom>
            <a:avLst/>
            <a:gdLst/>
            <a:ahLst/>
            <a:cxnLst/>
            <a:rect r="r" b="b" t="t" l="l"/>
            <a:pathLst>
              <a:path h="1218815" w="1434603">
                <a:moveTo>
                  <a:pt x="0" y="0"/>
                </a:moveTo>
                <a:lnTo>
                  <a:pt x="1434603" y="0"/>
                </a:lnTo>
                <a:lnTo>
                  <a:pt x="1434603" y="1218815"/>
                </a:lnTo>
                <a:lnTo>
                  <a:pt x="0" y="1218815"/>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7" id="7"/>
          <p:cNvSpPr/>
          <p:nvPr/>
        </p:nvSpPr>
        <p:spPr>
          <a:xfrm flipH="false" flipV="false" rot="0">
            <a:off x="11432568" y="5596119"/>
            <a:ext cx="5826732" cy="4690881"/>
          </a:xfrm>
          <a:custGeom>
            <a:avLst/>
            <a:gdLst/>
            <a:ahLst/>
            <a:cxnLst/>
            <a:rect r="r" b="b" t="t" l="l"/>
            <a:pathLst>
              <a:path h="4690881" w="5826732">
                <a:moveTo>
                  <a:pt x="0" y="0"/>
                </a:moveTo>
                <a:lnTo>
                  <a:pt x="5826732" y="0"/>
                </a:lnTo>
                <a:lnTo>
                  <a:pt x="5826732" y="4690881"/>
                </a:lnTo>
                <a:lnTo>
                  <a:pt x="0" y="4690881"/>
                </a:lnTo>
                <a:lnTo>
                  <a:pt x="0" y="0"/>
                </a:lnTo>
                <a:close/>
              </a:path>
            </a:pathLst>
          </a:custGeom>
          <a:blipFill>
            <a:blip r:embed="rId10"/>
            <a:stretch>
              <a:fillRect l="-1906" t="0" r="0" b="0"/>
            </a:stretch>
          </a:blipFill>
        </p:spPr>
      </p:sp>
      <p:sp>
        <p:nvSpPr>
          <p:cNvPr name="TextBox 8" id="8"/>
          <p:cNvSpPr txBox="true"/>
          <p:nvPr/>
        </p:nvSpPr>
        <p:spPr>
          <a:xfrm rot="0">
            <a:off x="1028700" y="3081547"/>
            <a:ext cx="16230600" cy="3281047"/>
          </a:xfrm>
          <a:prstGeom prst="rect">
            <a:avLst/>
          </a:prstGeom>
        </p:spPr>
        <p:txBody>
          <a:bodyPr anchor="t" rtlCol="false" tIns="0" lIns="0" bIns="0" rIns="0">
            <a:spAutoFit/>
          </a:bodyPr>
          <a:lstStyle/>
          <a:p>
            <a:pPr algn="ctr">
              <a:lnSpc>
                <a:spcPts val="6579"/>
              </a:lnSpc>
            </a:pPr>
            <a:r>
              <a:rPr lang="en-US" sz="4699">
                <a:solidFill>
                  <a:srgbClr val="000000"/>
                </a:solidFill>
                <a:latin typeface="Canva Sans"/>
                <a:ea typeface="Canva Sans"/>
                <a:cs typeface="Canva Sans"/>
                <a:sym typeface="Canva Sans"/>
              </a:rPr>
              <a:t>Th</a:t>
            </a:r>
            <a:r>
              <a:rPr lang="en-US" sz="4699">
                <a:solidFill>
                  <a:srgbClr val="000000"/>
                </a:solidFill>
                <a:latin typeface="Canva Sans"/>
                <a:ea typeface="Canva Sans"/>
                <a:cs typeface="Canva Sans"/>
                <a:sym typeface="Canva Sans"/>
              </a:rPr>
              <a:t>e first Christians had to share because a lot of them were really poor. They were so poor that many of them were hungry because they couldn't buy food to eat.</a:t>
            </a:r>
          </a:p>
          <a:p>
            <a:pPr algn="ctr">
              <a:lnSpc>
                <a:spcPts val="6579"/>
              </a:lnSpc>
            </a:pPr>
          </a:p>
        </p:txBody>
      </p:sp>
      <p:sp>
        <p:nvSpPr>
          <p:cNvPr name="Freeform 9" id="9"/>
          <p:cNvSpPr/>
          <p:nvPr/>
        </p:nvSpPr>
        <p:spPr>
          <a:xfrm flipH="false" flipV="false" rot="0">
            <a:off x="2093460" y="5884159"/>
            <a:ext cx="5486400" cy="4114800"/>
          </a:xfrm>
          <a:custGeom>
            <a:avLst/>
            <a:gdLst/>
            <a:ahLst/>
            <a:cxnLst/>
            <a:rect r="r" b="b" t="t" l="l"/>
            <a:pathLst>
              <a:path h="4114800" w="5486400">
                <a:moveTo>
                  <a:pt x="0" y="0"/>
                </a:moveTo>
                <a:lnTo>
                  <a:pt x="5486400" y="0"/>
                </a:lnTo>
                <a:lnTo>
                  <a:pt x="5486400" y="4114800"/>
                </a:lnTo>
                <a:lnTo>
                  <a:pt x="0" y="4114800"/>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sp>
        <p:nvSpPr>
          <p:cNvPr name="TextBox 10" id="10"/>
          <p:cNvSpPr txBox="true"/>
          <p:nvPr/>
        </p:nvSpPr>
        <p:spPr>
          <a:xfrm rot="0">
            <a:off x="2498093" y="1614697"/>
            <a:ext cx="13291813" cy="1209675"/>
          </a:xfrm>
          <a:prstGeom prst="rect">
            <a:avLst/>
          </a:prstGeom>
        </p:spPr>
        <p:txBody>
          <a:bodyPr anchor="t" rtlCol="false" tIns="0" lIns="0" bIns="0" rIns="0">
            <a:spAutoFit/>
          </a:bodyPr>
          <a:lstStyle/>
          <a:p>
            <a:pPr algn="ctr">
              <a:lnSpc>
                <a:spcPts val="9000"/>
              </a:lnSpc>
            </a:pPr>
            <a:r>
              <a:rPr lang="en-US" sz="9000" spc="179">
                <a:solidFill>
                  <a:srgbClr val="000000"/>
                </a:solidFill>
                <a:latin typeface="Wedges"/>
                <a:ea typeface="Wedges"/>
                <a:cs typeface="Wedges"/>
                <a:sym typeface="Wedges"/>
              </a:rPr>
              <a:t>FIRST CHRISTIANS</a:t>
            </a:r>
          </a:p>
        </p:txBody>
      </p:sp>
    </p:spTree>
  </p:cSld>
  <p:clrMapOvr>
    <a:masterClrMapping/>
  </p:clrMapOvr>
</p:sld>
</file>

<file path=ppt/slides/slide29.xml><?xml version="1.0" encoding="utf-8"?>
<p:sld xmlns:p="http://schemas.openxmlformats.org/presentationml/2006/main" xmlns:a="http://schemas.openxmlformats.org/drawingml/2006/main" xmlns:r="http://schemas.openxmlformats.org/officeDocument/2006/relationships">
  <p:cSld>
    <p:bg>
      <p:bgPr>
        <a:solidFill>
          <a:srgbClr val="FFFEF0"/>
        </a:solidFill>
      </p:bgPr>
    </p:bg>
    <p:spTree>
      <p:nvGrpSpPr>
        <p:cNvPr id="1" name=""/>
        <p:cNvGrpSpPr/>
        <p:nvPr/>
      </p:nvGrpSpPr>
      <p:grpSpPr>
        <a:xfrm>
          <a:off x="0" y="0"/>
          <a:ext cx="0" cy="0"/>
          <a:chOff x="0" y="0"/>
          <a:chExt cx="0" cy="0"/>
        </a:xfrm>
      </p:grpSpPr>
      <p:sp>
        <p:nvSpPr>
          <p:cNvPr name="Freeform 2" id="2"/>
          <p:cNvSpPr/>
          <p:nvPr/>
        </p:nvSpPr>
        <p:spPr>
          <a:xfrm flipH="false" flipV="false" rot="0">
            <a:off x="-4475235" y="-3509010"/>
            <a:ext cx="10172700" cy="10172700"/>
          </a:xfrm>
          <a:custGeom>
            <a:avLst/>
            <a:gdLst/>
            <a:ahLst/>
            <a:cxnLst/>
            <a:rect r="r" b="b" t="t" l="l"/>
            <a:pathLst>
              <a:path h="10172700" w="10172700">
                <a:moveTo>
                  <a:pt x="0" y="0"/>
                </a:moveTo>
                <a:lnTo>
                  <a:pt x="10172700" y="0"/>
                </a:lnTo>
                <a:lnTo>
                  <a:pt x="10172700" y="10172700"/>
                </a:lnTo>
                <a:lnTo>
                  <a:pt x="0" y="10172700"/>
                </a:lnTo>
                <a:lnTo>
                  <a:pt x="0" y="0"/>
                </a:lnTo>
                <a:close/>
              </a:path>
            </a:pathLst>
          </a:custGeom>
          <a:blipFill>
            <a:blip r:embed="rId2">
              <a:alphaModFix amt="9999"/>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4474546" y="8268025"/>
            <a:ext cx="10172700" cy="10172700"/>
          </a:xfrm>
          <a:custGeom>
            <a:avLst/>
            <a:gdLst/>
            <a:ahLst/>
            <a:cxnLst/>
            <a:rect r="r" b="b" t="t" l="l"/>
            <a:pathLst>
              <a:path h="10172700" w="10172700">
                <a:moveTo>
                  <a:pt x="0" y="0"/>
                </a:moveTo>
                <a:lnTo>
                  <a:pt x="10172700" y="0"/>
                </a:lnTo>
                <a:lnTo>
                  <a:pt x="10172700" y="10172700"/>
                </a:lnTo>
                <a:lnTo>
                  <a:pt x="0" y="10172700"/>
                </a:lnTo>
                <a:lnTo>
                  <a:pt x="0" y="0"/>
                </a:lnTo>
                <a:close/>
              </a:path>
            </a:pathLst>
          </a:custGeom>
          <a:blipFill>
            <a:blip r:embed="rId2">
              <a:alphaModFix amt="9999"/>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1804159">
            <a:off x="15340403" y="7567443"/>
            <a:ext cx="2184467" cy="1855887"/>
          </a:xfrm>
          <a:custGeom>
            <a:avLst/>
            <a:gdLst/>
            <a:ahLst/>
            <a:cxnLst/>
            <a:rect r="r" b="b" t="t" l="l"/>
            <a:pathLst>
              <a:path h="1855887" w="2184467">
                <a:moveTo>
                  <a:pt x="0" y="0"/>
                </a:moveTo>
                <a:lnTo>
                  <a:pt x="2184467" y="0"/>
                </a:lnTo>
                <a:lnTo>
                  <a:pt x="2184467" y="1855887"/>
                </a:lnTo>
                <a:lnTo>
                  <a:pt x="0" y="1855887"/>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false" rot="725451">
            <a:off x="14214702" y="8484563"/>
            <a:ext cx="1821451" cy="1547474"/>
          </a:xfrm>
          <a:custGeom>
            <a:avLst/>
            <a:gdLst/>
            <a:ahLst/>
            <a:cxnLst/>
            <a:rect r="r" b="b" t="t" l="l"/>
            <a:pathLst>
              <a:path h="1547474" w="1821451">
                <a:moveTo>
                  <a:pt x="0" y="0"/>
                </a:moveTo>
                <a:lnTo>
                  <a:pt x="1821451" y="0"/>
                </a:lnTo>
                <a:lnTo>
                  <a:pt x="1821451" y="1547474"/>
                </a:lnTo>
                <a:lnTo>
                  <a:pt x="0" y="1547474"/>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6" id="6"/>
          <p:cNvSpPr/>
          <p:nvPr/>
        </p:nvSpPr>
        <p:spPr>
          <a:xfrm flipH="true" flipV="false" rot="0">
            <a:off x="1028700" y="1028700"/>
            <a:ext cx="5915025" cy="8229600"/>
          </a:xfrm>
          <a:custGeom>
            <a:avLst/>
            <a:gdLst/>
            <a:ahLst/>
            <a:cxnLst/>
            <a:rect r="r" b="b" t="t" l="l"/>
            <a:pathLst>
              <a:path h="8229600" w="5915025">
                <a:moveTo>
                  <a:pt x="5915025" y="0"/>
                </a:moveTo>
                <a:lnTo>
                  <a:pt x="0" y="0"/>
                </a:lnTo>
                <a:lnTo>
                  <a:pt x="0" y="8229600"/>
                </a:lnTo>
                <a:lnTo>
                  <a:pt x="5915025" y="8229600"/>
                </a:lnTo>
                <a:lnTo>
                  <a:pt x="5915025" y="0"/>
                </a:lnTo>
                <a:close/>
              </a:path>
            </a:pathLst>
          </a:custGeom>
          <a:blipFill>
            <a:blip r:embed="rId8"/>
            <a:stretch>
              <a:fillRect l="0" t="0" r="0" b="0"/>
            </a:stretch>
          </a:blipFill>
        </p:spPr>
      </p:sp>
      <p:sp>
        <p:nvSpPr>
          <p:cNvPr name="TextBox 7" id="7"/>
          <p:cNvSpPr txBox="true"/>
          <p:nvPr/>
        </p:nvSpPr>
        <p:spPr>
          <a:xfrm rot="0">
            <a:off x="8061594" y="444612"/>
            <a:ext cx="10695242" cy="2352675"/>
          </a:xfrm>
          <a:prstGeom prst="rect">
            <a:avLst/>
          </a:prstGeom>
        </p:spPr>
        <p:txBody>
          <a:bodyPr anchor="t" rtlCol="false" tIns="0" lIns="0" bIns="0" rIns="0">
            <a:spAutoFit/>
          </a:bodyPr>
          <a:lstStyle/>
          <a:p>
            <a:pPr algn="l">
              <a:lnSpc>
                <a:spcPts val="9000"/>
              </a:lnSpc>
            </a:pPr>
            <a:r>
              <a:rPr lang="en-US" sz="9000" spc="179">
                <a:solidFill>
                  <a:srgbClr val="000000"/>
                </a:solidFill>
                <a:latin typeface="Wedges"/>
                <a:ea typeface="Wedges"/>
                <a:cs typeface="Wedges"/>
                <a:sym typeface="Wedges"/>
              </a:rPr>
              <a:t>They had the holy spirit</a:t>
            </a:r>
          </a:p>
        </p:txBody>
      </p:sp>
      <p:sp>
        <p:nvSpPr>
          <p:cNvPr name="TextBox 8" id="8"/>
          <p:cNvSpPr txBox="true"/>
          <p:nvPr/>
        </p:nvSpPr>
        <p:spPr>
          <a:xfrm rot="0">
            <a:off x="7496524" y="2974975"/>
            <a:ext cx="10346297" cy="4499612"/>
          </a:xfrm>
          <a:prstGeom prst="rect">
            <a:avLst/>
          </a:prstGeom>
        </p:spPr>
        <p:txBody>
          <a:bodyPr anchor="t" rtlCol="false" tIns="0" lIns="0" bIns="0" rIns="0">
            <a:spAutoFit/>
          </a:bodyPr>
          <a:lstStyle/>
          <a:p>
            <a:pPr algn="just">
              <a:lnSpc>
                <a:spcPts val="7139"/>
              </a:lnSpc>
            </a:pPr>
            <a:r>
              <a:rPr lang="en-US" sz="5099">
                <a:solidFill>
                  <a:srgbClr val="000000"/>
                </a:solidFill>
                <a:latin typeface="Canva Sans"/>
                <a:ea typeface="Canva Sans"/>
                <a:cs typeface="Canva Sans"/>
                <a:sym typeface="Canva Sans"/>
              </a:rPr>
              <a:t>Th</a:t>
            </a:r>
            <a:r>
              <a:rPr lang="en-US" sz="5099">
                <a:solidFill>
                  <a:srgbClr val="000000"/>
                </a:solidFill>
                <a:latin typeface="Canva Sans"/>
                <a:ea typeface="Canva Sans"/>
                <a:cs typeface="Canva Sans"/>
                <a:sym typeface="Canva Sans"/>
              </a:rPr>
              <a:t>e Holy Spirit was working in their hearts. The Holy Spirit gave them so much love for each other that they took care of each other.They shared everything!  </a:t>
            </a:r>
          </a:p>
        </p:txBody>
      </p:sp>
    </p:spTree>
  </p:cSld>
  <p:clrMapOvr>
    <a:masterClrMapping/>
  </p:clrMapOvr>
</p:sld>
</file>

<file path=ppt/slides/slide30.xml><?xml version="1.0" encoding="utf-8"?>
<p:sld xmlns:p="http://schemas.openxmlformats.org/presentationml/2006/main" xmlns:a="http://schemas.openxmlformats.org/drawingml/2006/main" xmlns:r="http://schemas.openxmlformats.org/officeDocument/2006/relationships">
  <p:cSld>
    <p:bg>
      <p:bgPr>
        <a:solidFill>
          <a:srgbClr val="FFFEF0"/>
        </a:solidFill>
      </p:bgPr>
    </p:bg>
    <p:spTree>
      <p:nvGrpSpPr>
        <p:cNvPr id="1" name=""/>
        <p:cNvGrpSpPr/>
        <p:nvPr/>
      </p:nvGrpSpPr>
      <p:grpSpPr>
        <a:xfrm>
          <a:off x="0" y="0"/>
          <a:ext cx="0" cy="0"/>
          <a:chOff x="0" y="0"/>
          <a:chExt cx="0" cy="0"/>
        </a:xfrm>
      </p:grpSpPr>
      <p:sp>
        <p:nvSpPr>
          <p:cNvPr name="Freeform 2" id="2"/>
          <p:cNvSpPr/>
          <p:nvPr/>
        </p:nvSpPr>
        <p:spPr>
          <a:xfrm flipH="false" flipV="false" rot="0">
            <a:off x="-3287121" y="-4541684"/>
            <a:ext cx="10172700" cy="10172700"/>
          </a:xfrm>
          <a:custGeom>
            <a:avLst/>
            <a:gdLst/>
            <a:ahLst/>
            <a:cxnLst/>
            <a:rect r="r" b="b" t="t" l="l"/>
            <a:pathLst>
              <a:path h="10172700" w="10172700">
                <a:moveTo>
                  <a:pt x="0" y="0"/>
                </a:moveTo>
                <a:lnTo>
                  <a:pt x="10172700" y="0"/>
                </a:lnTo>
                <a:lnTo>
                  <a:pt x="10172700" y="10172700"/>
                </a:lnTo>
                <a:lnTo>
                  <a:pt x="0" y="10172700"/>
                </a:lnTo>
                <a:lnTo>
                  <a:pt x="0" y="0"/>
                </a:lnTo>
                <a:close/>
              </a:path>
            </a:pathLst>
          </a:custGeom>
          <a:blipFill>
            <a:blip r:embed="rId2">
              <a:alphaModFix amt="9999"/>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1538575" y="412363"/>
            <a:ext cx="17034012" cy="2597168"/>
          </a:xfrm>
          <a:prstGeom prst="rect">
            <a:avLst/>
          </a:prstGeom>
        </p:spPr>
        <p:txBody>
          <a:bodyPr anchor="t" rtlCol="false" tIns="0" lIns="0" bIns="0" rIns="0">
            <a:spAutoFit/>
          </a:bodyPr>
          <a:lstStyle/>
          <a:p>
            <a:pPr algn="l">
              <a:lnSpc>
                <a:spcPts val="10000"/>
              </a:lnSpc>
            </a:pPr>
            <a:r>
              <a:rPr lang="en-US" sz="10000" spc="200">
                <a:solidFill>
                  <a:srgbClr val="000000"/>
                </a:solidFill>
                <a:latin typeface="Wedges"/>
                <a:ea typeface="Wedges"/>
                <a:cs typeface="Wedges"/>
                <a:sym typeface="Wedges"/>
              </a:rPr>
              <a:t>How can we learn from this</a:t>
            </a:r>
          </a:p>
        </p:txBody>
      </p:sp>
      <p:sp>
        <p:nvSpPr>
          <p:cNvPr name="Freeform 4" id="4"/>
          <p:cNvSpPr/>
          <p:nvPr/>
        </p:nvSpPr>
        <p:spPr>
          <a:xfrm flipH="false" flipV="false" rot="0">
            <a:off x="8771831" y="6952903"/>
            <a:ext cx="10172700" cy="10172700"/>
          </a:xfrm>
          <a:custGeom>
            <a:avLst/>
            <a:gdLst/>
            <a:ahLst/>
            <a:cxnLst/>
            <a:rect r="r" b="b" t="t" l="l"/>
            <a:pathLst>
              <a:path h="10172700" w="10172700">
                <a:moveTo>
                  <a:pt x="0" y="0"/>
                </a:moveTo>
                <a:lnTo>
                  <a:pt x="10172700" y="0"/>
                </a:lnTo>
                <a:lnTo>
                  <a:pt x="10172700" y="10172700"/>
                </a:lnTo>
                <a:lnTo>
                  <a:pt x="0" y="10172700"/>
                </a:lnTo>
                <a:lnTo>
                  <a:pt x="0" y="0"/>
                </a:lnTo>
                <a:close/>
              </a:path>
            </a:pathLst>
          </a:custGeom>
          <a:blipFill>
            <a:blip r:embed="rId2">
              <a:alphaModFix amt="9999"/>
              <a:extLst>
                <a:ext uri="{96DAC541-7B7A-43D3-8B79-37D633B846F1}">
                  <asvg:svgBlip xmlns:asvg="http://schemas.microsoft.com/office/drawing/2016/SVG/main" r:embed="rId3"/>
                </a:ext>
              </a:extLst>
            </a:blip>
            <a:stretch>
              <a:fillRect l="0" t="0" r="0" b="0"/>
            </a:stretch>
          </a:blipFill>
        </p:spPr>
      </p:sp>
      <p:sp>
        <p:nvSpPr>
          <p:cNvPr name="Freeform 5" id="5"/>
          <p:cNvSpPr/>
          <p:nvPr/>
        </p:nvSpPr>
        <p:spPr>
          <a:xfrm flipH="false" flipV="false" rot="0">
            <a:off x="16524375" y="8350050"/>
            <a:ext cx="1469851" cy="1816499"/>
          </a:xfrm>
          <a:custGeom>
            <a:avLst/>
            <a:gdLst/>
            <a:ahLst/>
            <a:cxnLst/>
            <a:rect r="r" b="b" t="t" l="l"/>
            <a:pathLst>
              <a:path h="1816499" w="1469851">
                <a:moveTo>
                  <a:pt x="0" y="0"/>
                </a:moveTo>
                <a:lnTo>
                  <a:pt x="1469850" y="0"/>
                </a:lnTo>
                <a:lnTo>
                  <a:pt x="1469850" y="1816500"/>
                </a:lnTo>
                <a:lnTo>
                  <a:pt x="0" y="181650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6" id="6"/>
          <p:cNvSpPr/>
          <p:nvPr/>
        </p:nvSpPr>
        <p:spPr>
          <a:xfrm flipH="false" flipV="false" rot="966344">
            <a:off x="-1223137" y="6770753"/>
            <a:ext cx="5025576" cy="4711477"/>
          </a:xfrm>
          <a:custGeom>
            <a:avLst/>
            <a:gdLst/>
            <a:ahLst/>
            <a:cxnLst/>
            <a:rect r="r" b="b" t="t" l="l"/>
            <a:pathLst>
              <a:path h="4711477" w="5025576">
                <a:moveTo>
                  <a:pt x="0" y="0"/>
                </a:moveTo>
                <a:lnTo>
                  <a:pt x="5025576" y="0"/>
                </a:lnTo>
                <a:lnTo>
                  <a:pt x="5025576" y="4711477"/>
                </a:lnTo>
                <a:lnTo>
                  <a:pt x="0" y="4711477"/>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7" id="7"/>
          <p:cNvSpPr txBox="true"/>
          <p:nvPr/>
        </p:nvSpPr>
        <p:spPr>
          <a:xfrm rot="0">
            <a:off x="558564" y="3241952"/>
            <a:ext cx="17435662" cy="4009391"/>
          </a:xfrm>
          <a:prstGeom prst="rect">
            <a:avLst/>
          </a:prstGeom>
        </p:spPr>
        <p:txBody>
          <a:bodyPr anchor="t" rtlCol="false" tIns="0" lIns="0" bIns="0" rIns="0">
            <a:spAutoFit/>
          </a:bodyPr>
          <a:lstStyle/>
          <a:p>
            <a:pPr algn="just">
              <a:lnSpc>
                <a:spcPts val="5599"/>
              </a:lnSpc>
            </a:pPr>
            <a:r>
              <a:rPr lang="en-US" sz="3999">
                <a:solidFill>
                  <a:srgbClr val="000000"/>
                </a:solidFill>
                <a:latin typeface="Canva Sans"/>
                <a:ea typeface="Canva Sans"/>
                <a:cs typeface="Canva Sans"/>
                <a:sym typeface="Canva Sans"/>
              </a:rPr>
              <a:t>The Bible teaches us to LOVE each other and share with each other! We can share and help everyone around us!  The more we have, the more we can share! That is what the Holy Spirit wants!  If you let the Holy Spirit into every part of your life, you will become an awesome friend and the Holy Spirit will be happy! </a:t>
            </a:r>
          </a:p>
          <a:p>
            <a:pPr algn="just">
              <a:lnSpc>
                <a:spcPts val="3919"/>
              </a:lnSpc>
            </a:pPr>
          </a:p>
        </p:txBody>
      </p:sp>
      <p:sp>
        <p:nvSpPr>
          <p:cNvPr name="Freeform 8" id="8"/>
          <p:cNvSpPr/>
          <p:nvPr/>
        </p:nvSpPr>
        <p:spPr>
          <a:xfrm flipH="false" flipV="false" rot="0">
            <a:off x="0" y="221863"/>
            <a:ext cx="1117127" cy="1024964"/>
          </a:xfrm>
          <a:custGeom>
            <a:avLst/>
            <a:gdLst/>
            <a:ahLst/>
            <a:cxnLst/>
            <a:rect r="r" b="b" t="t" l="l"/>
            <a:pathLst>
              <a:path h="1024964" w="1117127">
                <a:moveTo>
                  <a:pt x="0" y="0"/>
                </a:moveTo>
                <a:lnTo>
                  <a:pt x="1117127" y="0"/>
                </a:lnTo>
                <a:lnTo>
                  <a:pt x="1117127" y="1024964"/>
                </a:lnTo>
                <a:lnTo>
                  <a:pt x="0" y="1024964"/>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2" id="12"/>
          <p:cNvSpPr/>
          <p:nvPr/>
        </p:nvSpPr>
        <p:spPr>
          <a:xfrm flipH="false" flipV="false" rot="3400755">
            <a:off x="15478259" y="-280462"/>
            <a:ext cx="1581713" cy="3792319"/>
          </a:xfrm>
          <a:custGeom>
            <a:avLst/>
            <a:gdLst/>
            <a:ahLst/>
            <a:cxnLst/>
            <a:rect r="r" b="b" t="t" l="l"/>
            <a:pathLst>
              <a:path h="3792319" w="1581713">
                <a:moveTo>
                  <a:pt x="0" y="0"/>
                </a:moveTo>
                <a:lnTo>
                  <a:pt x="1581713" y="0"/>
                </a:lnTo>
                <a:lnTo>
                  <a:pt x="1581713" y="3792318"/>
                </a:lnTo>
                <a:lnTo>
                  <a:pt x="0" y="3792318"/>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13" id="13"/>
          <p:cNvSpPr/>
          <p:nvPr/>
        </p:nvSpPr>
        <p:spPr>
          <a:xfrm flipH="false" flipV="false" rot="90883">
            <a:off x="16855113" y="1634218"/>
            <a:ext cx="1417221" cy="1204047"/>
          </a:xfrm>
          <a:custGeom>
            <a:avLst/>
            <a:gdLst/>
            <a:ahLst/>
            <a:cxnLst/>
            <a:rect r="r" b="b" t="t" l="l"/>
            <a:pathLst>
              <a:path h="1204047" w="1417221">
                <a:moveTo>
                  <a:pt x="0" y="0"/>
                </a:moveTo>
                <a:lnTo>
                  <a:pt x="1417221" y="0"/>
                </a:lnTo>
                <a:lnTo>
                  <a:pt x="1417221" y="1204047"/>
                </a:lnTo>
                <a:lnTo>
                  <a:pt x="0" y="1204047"/>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Tree>
  </p:cSld>
  <p:clrMapOvr>
    <a:masterClrMapping/>
  </p:clrMapOvr>
</p:sld>
</file>

<file path=ppt/slides/slide31.xml><?xml version="1.0" encoding="utf-8"?>
<p:sld xmlns:p="http://schemas.openxmlformats.org/presentationml/2006/main" xmlns:a="http://schemas.openxmlformats.org/drawingml/2006/main">
  <p:cSld>
    <p:bg>
      <p:bgPr>
        <a:solidFill>
          <a:srgbClr val="FFFEF0"/>
        </a:solidFill>
      </p:bgPr>
    </p:bg>
    <p:spTree>
      <p:nvGrpSpPr>
        <p:cNvPr id="1" name=""/>
        <p:cNvGrpSpPr/>
        <p:nvPr/>
      </p:nvGrpSpPr>
      <p:grpSpPr>
        <a:xfrm>
          <a:off x="0" y="0"/>
          <a:ext cx="0" cy="0"/>
          <a:chOff x="0" y="0"/>
          <a:chExt cx="0" cy="0"/>
        </a:xfrm>
      </p:grpSpPr>
      <p:sp>
        <p:nvSpPr>
          <p:cNvPr name="TextBox 2" id="2"/>
          <p:cNvSpPr txBox="true"/>
          <p:nvPr/>
        </p:nvSpPr>
        <p:spPr>
          <a:xfrm rot="0">
            <a:off x="1028700" y="3476625"/>
            <a:ext cx="16402860" cy="3495675"/>
          </a:xfrm>
          <a:prstGeom prst="rect">
            <a:avLst/>
          </a:prstGeom>
        </p:spPr>
        <p:txBody>
          <a:bodyPr anchor="t" rtlCol="false" tIns="0" lIns="0" bIns="0" rIns="0">
            <a:spAutoFit/>
          </a:bodyPr>
          <a:lstStyle/>
          <a:p>
            <a:pPr algn="l">
              <a:lnSpc>
                <a:spcPts val="9000"/>
              </a:lnSpc>
            </a:pPr>
            <a:r>
              <a:rPr lang="en-US" sz="9000" spc="179">
                <a:solidFill>
                  <a:srgbClr val="9394C4"/>
                </a:solidFill>
                <a:latin typeface="Wedges"/>
                <a:ea typeface="Wedges"/>
                <a:cs typeface="Wedges"/>
                <a:sym typeface="Wedges"/>
              </a:rPr>
              <a:t>2. What is something you can share with your friends?</a:t>
            </a:r>
          </a:p>
        </p:txBody>
      </p:sp>
    </p:spTree>
  </p:cSld>
  <p:clrMapOvr>
    <a:masterClrMapping/>
  </p:clrMapOvr>
</p:sld>
</file>

<file path=ppt/slides/slide32.xml><?xml version="1.0" encoding="utf-8"?>
<p:sld xmlns:p="http://schemas.openxmlformats.org/presentationml/2006/main" xmlns:a="http://schemas.openxmlformats.org/drawingml/2006/main" xmlns:r="http://schemas.openxmlformats.org/officeDocument/2006/relationships">
  <p:cSld>
    <p:bg>
      <p:bgPr>
        <a:solidFill>
          <a:srgbClr val="FFFEF0"/>
        </a:solidFill>
      </p:bgPr>
    </p:bg>
    <p:spTree>
      <p:nvGrpSpPr>
        <p:cNvPr id="1" name=""/>
        <p:cNvGrpSpPr/>
        <p:nvPr/>
      </p:nvGrpSpPr>
      <p:grpSpPr>
        <a:xfrm>
          <a:off x="0" y="0"/>
          <a:ext cx="0" cy="0"/>
          <a:chOff x="0" y="0"/>
          <a:chExt cx="0" cy="0"/>
        </a:xfrm>
      </p:grpSpPr>
      <p:sp>
        <p:nvSpPr>
          <p:cNvPr name="Freeform 2" id="2"/>
          <p:cNvSpPr/>
          <p:nvPr/>
        </p:nvSpPr>
        <p:spPr>
          <a:xfrm flipH="false" flipV="false" rot="0">
            <a:off x="360915" y="5104860"/>
            <a:ext cx="3985396" cy="1469615"/>
          </a:xfrm>
          <a:custGeom>
            <a:avLst/>
            <a:gdLst/>
            <a:ahLst/>
            <a:cxnLst/>
            <a:rect r="r" b="b" t="t" l="l"/>
            <a:pathLst>
              <a:path h="1469615" w="3985396">
                <a:moveTo>
                  <a:pt x="0" y="0"/>
                </a:moveTo>
                <a:lnTo>
                  <a:pt x="3985396" y="0"/>
                </a:lnTo>
                <a:lnTo>
                  <a:pt x="3985396" y="1469614"/>
                </a:lnTo>
                <a:lnTo>
                  <a:pt x="0" y="146961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360915" y="8063965"/>
            <a:ext cx="3985396" cy="1469615"/>
          </a:xfrm>
          <a:custGeom>
            <a:avLst/>
            <a:gdLst/>
            <a:ahLst/>
            <a:cxnLst/>
            <a:rect r="r" b="b" t="t" l="l"/>
            <a:pathLst>
              <a:path h="1469615" w="3985396">
                <a:moveTo>
                  <a:pt x="0" y="0"/>
                </a:moveTo>
                <a:lnTo>
                  <a:pt x="3985396" y="0"/>
                </a:lnTo>
                <a:lnTo>
                  <a:pt x="3985396" y="1469614"/>
                </a:lnTo>
                <a:lnTo>
                  <a:pt x="0" y="1469614"/>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1868322">
            <a:off x="5451063" y="-3878332"/>
            <a:ext cx="4499458" cy="5526458"/>
          </a:xfrm>
          <a:custGeom>
            <a:avLst/>
            <a:gdLst/>
            <a:ahLst/>
            <a:cxnLst/>
            <a:rect r="r" b="b" t="t" l="l"/>
            <a:pathLst>
              <a:path h="5526458" w="4499458">
                <a:moveTo>
                  <a:pt x="0" y="0"/>
                </a:moveTo>
                <a:lnTo>
                  <a:pt x="4499458" y="0"/>
                </a:lnTo>
                <a:lnTo>
                  <a:pt x="4499458" y="5526458"/>
                </a:lnTo>
                <a:lnTo>
                  <a:pt x="0" y="5526458"/>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5" id="5"/>
          <p:cNvSpPr/>
          <p:nvPr/>
        </p:nvSpPr>
        <p:spPr>
          <a:xfrm flipH="false" flipV="false" rot="-806468">
            <a:off x="111197" y="98007"/>
            <a:ext cx="1730136" cy="1160633"/>
          </a:xfrm>
          <a:custGeom>
            <a:avLst/>
            <a:gdLst/>
            <a:ahLst/>
            <a:cxnLst/>
            <a:rect r="r" b="b" t="t" l="l"/>
            <a:pathLst>
              <a:path h="1160633" w="1730136">
                <a:moveTo>
                  <a:pt x="0" y="0"/>
                </a:moveTo>
                <a:lnTo>
                  <a:pt x="1730136" y="0"/>
                </a:lnTo>
                <a:lnTo>
                  <a:pt x="1730136" y="1160633"/>
                </a:lnTo>
                <a:lnTo>
                  <a:pt x="0" y="1160633"/>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6" id="6"/>
          <p:cNvSpPr/>
          <p:nvPr/>
        </p:nvSpPr>
        <p:spPr>
          <a:xfrm flipH="false" flipV="false" rot="0">
            <a:off x="13825741" y="8648491"/>
            <a:ext cx="1512285" cy="1284812"/>
          </a:xfrm>
          <a:custGeom>
            <a:avLst/>
            <a:gdLst/>
            <a:ahLst/>
            <a:cxnLst/>
            <a:rect r="r" b="b" t="t" l="l"/>
            <a:pathLst>
              <a:path h="1284812" w="1512285">
                <a:moveTo>
                  <a:pt x="0" y="0"/>
                </a:moveTo>
                <a:lnTo>
                  <a:pt x="1512285" y="0"/>
                </a:lnTo>
                <a:lnTo>
                  <a:pt x="1512285" y="1284812"/>
                </a:lnTo>
                <a:lnTo>
                  <a:pt x="0" y="1284812"/>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7" id="7"/>
          <p:cNvSpPr/>
          <p:nvPr/>
        </p:nvSpPr>
        <p:spPr>
          <a:xfrm flipH="false" flipV="false" rot="0">
            <a:off x="15338026" y="5160270"/>
            <a:ext cx="2203773" cy="2260280"/>
          </a:xfrm>
          <a:custGeom>
            <a:avLst/>
            <a:gdLst/>
            <a:ahLst/>
            <a:cxnLst/>
            <a:rect r="r" b="b" t="t" l="l"/>
            <a:pathLst>
              <a:path h="2260280" w="2203773">
                <a:moveTo>
                  <a:pt x="0" y="0"/>
                </a:moveTo>
                <a:lnTo>
                  <a:pt x="2203773" y="0"/>
                </a:lnTo>
                <a:lnTo>
                  <a:pt x="2203773" y="2260280"/>
                </a:lnTo>
                <a:lnTo>
                  <a:pt x="0" y="2260280"/>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TextBox 8" id="8"/>
          <p:cNvSpPr txBox="true"/>
          <p:nvPr/>
        </p:nvSpPr>
        <p:spPr>
          <a:xfrm rot="0">
            <a:off x="1952531" y="8439997"/>
            <a:ext cx="2717669" cy="850900"/>
          </a:xfrm>
          <a:prstGeom prst="rect">
            <a:avLst/>
          </a:prstGeom>
        </p:spPr>
        <p:txBody>
          <a:bodyPr anchor="t" rtlCol="false" tIns="0" lIns="0" bIns="0" rIns="0">
            <a:spAutoFit/>
          </a:bodyPr>
          <a:lstStyle/>
          <a:p>
            <a:pPr algn="l">
              <a:lnSpc>
                <a:spcPts val="6499"/>
              </a:lnSpc>
            </a:pPr>
            <a:r>
              <a:rPr lang="en-US" sz="6499" spc="129">
                <a:solidFill>
                  <a:srgbClr val="000000"/>
                </a:solidFill>
                <a:latin typeface="Wedges"/>
                <a:ea typeface="Wedges"/>
                <a:cs typeface="Wedges"/>
                <a:sym typeface="Wedges"/>
              </a:rPr>
              <a:t>2. </a:t>
            </a:r>
          </a:p>
        </p:txBody>
      </p:sp>
      <p:sp>
        <p:nvSpPr>
          <p:cNvPr name="TextBox 9" id="9"/>
          <p:cNvSpPr txBox="true"/>
          <p:nvPr/>
        </p:nvSpPr>
        <p:spPr>
          <a:xfrm rot="0">
            <a:off x="360915" y="1560656"/>
            <a:ext cx="17927085" cy="1667520"/>
          </a:xfrm>
          <a:prstGeom prst="rect">
            <a:avLst/>
          </a:prstGeom>
        </p:spPr>
        <p:txBody>
          <a:bodyPr anchor="t" rtlCol="false" tIns="0" lIns="0" bIns="0" rIns="0">
            <a:spAutoFit/>
          </a:bodyPr>
          <a:lstStyle/>
          <a:p>
            <a:pPr algn="l">
              <a:lnSpc>
                <a:spcPts val="6400"/>
              </a:lnSpc>
            </a:pPr>
            <a:r>
              <a:rPr lang="en-US" sz="6400" spc="128">
                <a:solidFill>
                  <a:srgbClr val="000000"/>
                </a:solidFill>
                <a:latin typeface="Wedges"/>
                <a:ea typeface="Wedges"/>
                <a:cs typeface="Wedges"/>
                <a:sym typeface="Wedges"/>
              </a:rPr>
              <a:t>Q: What does the Holy Spirit want to do with us</a:t>
            </a:r>
          </a:p>
        </p:txBody>
      </p:sp>
      <p:sp>
        <p:nvSpPr>
          <p:cNvPr name="TextBox 10" id="10"/>
          <p:cNvSpPr txBox="true"/>
          <p:nvPr/>
        </p:nvSpPr>
        <p:spPr>
          <a:xfrm rot="0">
            <a:off x="4670200" y="5029200"/>
            <a:ext cx="10367410" cy="2998472"/>
          </a:xfrm>
          <a:prstGeom prst="rect">
            <a:avLst/>
          </a:prstGeom>
        </p:spPr>
        <p:txBody>
          <a:bodyPr anchor="t" rtlCol="false" tIns="0" lIns="0" bIns="0" rIns="0">
            <a:spAutoFit/>
          </a:bodyPr>
          <a:lstStyle/>
          <a:p>
            <a:pPr algn="just">
              <a:lnSpc>
                <a:spcPts val="7979"/>
              </a:lnSpc>
            </a:pPr>
            <a:r>
              <a:rPr lang="en-US" sz="5699">
                <a:solidFill>
                  <a:srgbClr val="000000"/>
                </a:solidFill>
                <a:latin typeface="Canva Sans"/>
                <a:ea typeface="Canva Sans"/>
                <a:cs typeface="Canva Sans"/>
                <a:sym typeface="Canva Sans"/>
              </a:rPr>
              <a:t>Th</a:t>
            </a:r>
            <a:r>
              <a:rPr lang="en-US" sz="5699">
                <a:solidFill>
                  <a:srgbClr val="000000"/>
                </a:solidFill>
                <a:latin typeface="Canva Sans"/>
                <a:ea typeface="Canva Sans"/>
                <a:cs typeface="Canva Sans"/>
                <a:sym typeface="Canva Sans"/>
              </a:rPr>
              <a:t>e Holy Spirit wants to give us power to talk about Jesus</a:t>
            </a:r>
          </a:p>
          <a:p>
            <a:pPr algn="just">
              <a:lnSpc>
                <a:spcPts val="7979"/>
              </a:lnSpc>
            </a:pPr>
          </a:p>
        </p:txBody>
      </p:sp>
      <p:sp>
        <p:nvSpPr>
          <p:cNvPr name="TextBox 11" id="11"/>
          <p:cNvSpPr txBox="true"/>
          <p:nvPr/>
        </p:nvSpPr>
        <p:spPr>
          <a:xfrm rot="0">
            <a:off x="1952531" y="5480892"/>
            <a:ext cx="2717669" cy="850900"/>
          </a:xfrm>
          <a:prstGeom prst="rect">
            <a:avLst/>
          </a:prstGeom>
        </p:spPr>
        <p:txBody>
          <a:bodyPr anchor="t" rtlCol="false" tIns="0" lIns="0" bIns="0" rIns="0">
            <a:spAutoFit/>
          </a:bodyPr>
          <a:lstStyle/>
          <a:p>
            <a:pPr algn="l">
              <a:lnSpc>
                <a:spcPts val="6499"/>
              </a:lnSpc>
            </a:pPr>
            <a:r>
              <a:rPr lang="en-US" sz="6499" spc="129">
                <a:solidFill>
                  <a:srgbClr val="000000"/>
                </a:solidFill>
                <a:latin typeface="Wedges"/>
                <a:ea typeface="Wedges"/>
                <a:cs typeface="Wedges"/>
                <a:sym typeface="Wedges"/>
              </a:rPr>
              <a:t>1.</a:t>
            </a:r>
          </a:p>
        </p:txBody>
      </p:sp>
      <p:sp>
        <p:nvSpPr>
          <p:cNvPr name="TextBox 12" id="12"/>
          <p:cNvSpPr txBox="true"/>
          <p:nvPr/>
        </p:nvSpPr>
        <p:spPr>
          <a:xfrm rot="0">
            <a:off x="1595274" y="3320696"/>
            <a:ext cx="17328814" cy="1367793"/>
          </a:xfrm>
          <a:prstGeom prst="rect">
            <a:avLst/>
          </a:prstGeom>
        </p:spPr>
        <p:txBody>
          <a:bodyPr anchor="t" rtlCol="false" tIns="0" lIns="0" bIns="0" rIns="0">
            <a:spAutoFit/>
          </a:bodyPr>
          <a:lstStyle/>
          <a:p>
            <a:pPr algn="just">
              <a:lnSpc>
                <a:spcPts val="9659"/>
              </a:lnSpc>
            </a:pPr>
            <a:r>
              <a:rPr lang="en-US" sz="6899" b="true">
                <a:solidFill>
                  <a:srgbClr val="000000"/>
                </a:solidFill>
                <a:latin typeface="Cooper Hewitt Bold"/>
                <a:ea typeface="Cooper Hewitt Bold"/>
                <a:cs typeface="Cooper Hewitt Bold"/>
                <a:sym typeface="Cooper Hewitt Bold"/>
              </a:rPr>
              <a:t>He wants us to love people in a BIG way</a:t>
            </a:r>
          </a:p>
        </p:txBody>
      </p:sp>
      <p:sp>
        <p:nvSpPr>
          <p:cNvPr name="TextBox 13" id="13"/>
          <p:cNvSpPr txBox="true"/>
          <p:nvPr/>
        </p:nvSpPr>
        <p:spPr>
          <a:xfrm rot="0">
            <a:off x="4670200" y="7701914"/>
            <a:ext cx="11796667" cy="2998472"/>
          </a:xfrm>
          <a:prstGeom prst="rect">
            <a:avLst/>
          </a:prstGeom>
        </p:spPr>
        <p:txBody>
          <a:bodyPr anchor="t" rtlCol="false" tIns="0" lIns="0" bIns="0" rIns="0">
            <a:spAutoFit/>
          </a:bodyPr>
          <a:lstStyle/>
          <a:p>
            <a:pPr algn="just">
              <a:lnSpc>
                <a:spcPts val="7979"/>
              </a:lnSpc>
            </a:pPr>
            <a:r>
              <a:rPr lang="en-US" sz="5699">
                <a:solidFill>
                  <a:srgbClr val="000000"/>
                </a:solidFill>
                <a:latin typeface="Canva Sans"/>
                <a:ea typeface="Canva Sans"/>
                <a:cs typeface="Canva Sans"/>
                <a:sym typeface="Canva Sans"/>
              </a:rPr>
              <a:t>Th</a:t>
            </a:r>
            <a:r>
              <a:rPr lang="en-US" sz="5699">
                <a:solidFill>
                  <a:srgbClr val="000000"/>
                </a:solidFill>
                <a:latin typeface="Canva Sans"/>
                <a:ea typeface="Canva Sans"/>
                <a:cs typeface="Canva Sans"/>
                <a:sym typeface="Canva Sans"/>
              </a:rPr>
              <a:t>e Holy Spirit wants to give us power to love each other</a:t>
            </a:r>
          </a:p>
          <a:p>
            <a:pPr algn="just">
              <a:lnSpc>
                <a:spcPts val="7979"/>
              </a:lnSpc>
            </a:pPr>
          </a:p>
        </p:txBody>
      </p:sp>
    </p:spTree>
  </p:cSld>
  <p:clrMapOvr>
    <a:masterClrMapping/>
  </p:clrMapOvr>
</p:sld>
</file>

<file path=ppt/slides/slide33.xml><?xml version="1.0" encoding="utf-8"?>
<p:sld xmlns:p="http://schemas.openxmlformats.org/presentationml/2006/main" xmlns:a="http://schemas.openxmlformats.org/drawingml/2006/main" xmlns:r="http://schemas.openxmlformats.org/officeDocument/2006/relationships">
  <p:cSld>
    <p:bg>
      <p:bgPr>
        <a:solidFill>
          <a:srgbClr val="FFFEF0"/>
        </a:solidFill>
      </p:bgPr>
    </p:bg>
    <p:spTree>
      <p:nvGrpSpPr>
        <p:cNvPr id="1" name=""/>
        <p:cNvGrpSpPr/>
        <p:nvPr/>
      </p:nvGrpSpPr>
      <p:grpSpPr>
        <a:xfrm>
          <a:off x="0" y="0"/>
          <a:ext cx="0" cy="0"/>
          <a:chOff x="0" y="0"/>
          <a:chExt cx="0" cy="0"/>
        </a:xfrm>
      </p:grpSpPr>
      <p:sp>
        <p:nvSpPr>
          <p:cNvPr name="Freeform 2" id="2"/>
          <p:cNvSpPr/>
          <p:nvPr/>
        </p:nvSpPr>
        <p:spPr>
          <a:xfrm flipH="false" flipV="false" rot="0">
            <a:off x="9808595" y="1543050"/>
            <a:ext cx="7255315" cy="7200900"/>
          </a:xfrm>
          <a:custGeom>
            <a:avLst/>
            <a:gdLst/>
            <a:ahLst/>
            <a:cxnLst/>
            <a:rect r="r" b="b" t="t" l="l"/>
            <a:pathLst>
              <a:path h="7200900" w="7255315">
                <a:moveTo>
                  <a:pt x="0" y="0"/>
                </a:moveTo>
                <a:lnTo>
                  <a:pt x="7255315" y="0"/>
                </a:lnTo>
                <a:lnTo>
                  <a:pt x="7255315" y="7200900"/>
                </a:lnTo>
                <a:lnTo>
                  <a:pt x="0" y="720090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1028700" y="4274503"/>
            <a:ext cx="7940576" cy="1566544"/>
          </a:xfrm>
          <a:prstGeom prst="rect">
            <a:avLst/>
          </a:prstGeom>
        </p:spPr>
        <p:txBody>
          <a:bodyPr anchor="t" rtlCol="false" tIns="0" lIns="0" bIns="0" rIns="0">
            <a:spAutoFit/>
          </a:bodyPr>
          <a:lstStyle/>
          <a:p>
            <a:pPr algn="ctr">
              <a:lnSpc>
                <a:spcPts val="12880"/>
              </a:lnSpc>
            </a:pPr>
            <a:r>
              <a:rPr lang="en-US" sz="9200">
                <a:solidFill>
                  <a:srgbClr val="5D93C7"/>
                </a:solidFill>
                <a:latin typeface="Wedges"/>
                <a:ea typeface="Wedges"/>
                <a:cs typeface="Wedges"/>
                <a:sym typeface="Wedges"/>
              </a:rPr>
              <a:t>BAKING TIME!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DAGlzL3EOqE</dc:identifier>
  <dcterms:modified xsi:type="dcterms:W3CDTF">2011-08-01T06:04:30Z</dcterms:modified>
  <cp:revision>1</cp:revision>
  <dc:title>Lesson 106</dc:title>
</cp:coreProperties>
</file>