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 id="2147483700"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Archivo" panose="020B0604020202020204" charset="0"/>
      <p:regular r:id="rId26"/>
      <p:bold r:id="rId27"/>
      <p:italic r:id="rId28"/>
      <p:boldItalic r:id="rId29"/>
    </p:embeddedFont>
    <p:embeddedFont>
      <p:font typeface="Archivo ExtraBold" panose="020B0604020202020204" charset="0"/>
      <p:bold r:id="rId30"/>
      <p:boldItalic r:id="rId31"/>
    </p:embeddedFont>
    <p:embeddedFont>
      <p:font typeface="Archivo Medium" panose="020B0604020202020204" charset="0"/>
      <p:regular r:id="rId32"/>
      <p:bold r:id="rId33"/>
      <p:italic r:id="rId34"/>
      <p:boldItalic r:id="rId35"/>
    </p:embeddedFont>
    <p:embeddedFont>
      <p:font typeface="Archivo SemiBold" panose="020B0604020202020204" charset="0"/>
      <p:regular r:id="rId36"/>
      <p:bold r:id="rId37"/>
      <p:italic r:id="rId38"/>
      <p:boldItalic r:id="rId39"/>
    </p:embeddedFont>
    <p:embeddedFont>
      <p:font typeface="IBM Plex Serif" panose="020F0502020204030204" pitchFamily="18"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379"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319d20708a4_0_13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319d20708a4_0_1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19d20708a4_0_14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319d20708a4_0_1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828800" lvl="3" indent="-298450" algn="l" rtl="0">
              <a:lnSpc>
                <a:spcPct val="115000"/>
              </a:lnSpc>
              <a:spcBef>
                <a:spcPts val="0"/>
              </a:spcBef>
              <a:spcAft>
                <a:spcPts val="0"/>
              </a:spcAft>
              <a:buClr>
                <a:schemeClr val="dk1"/>
              </a:buClr>
              <a:buSzPts val="1100"/>
              <a:buChar char="●"/>
            </a:pPr>
            <a:r>
              <a:rPr lang="en" i="1">
                <a:solidFill>
                  <a:schemeClr val="dk1"/>
                </a:solidFill>
              </a:rPr>
              <a:t>We'll call it "Balloons up." We'll start in a circle, and I'll toss in a balloon. Our goal is to try to keep the balloon from touching the ground by hitting it. You're free to move around, so you don't have to stay in the circle. The only catch is, you can't hit the balloon twice in a row before someone else hits it. You all need to work together to keep the balloon up.</a:t>
            </a:r>
            <a:endParaRPr i="1">
              <a:solidFill>
                <a:schemeClr val="dk1"/>
              </a:solidFill>
            </a:endParaRPr>
          </a:p>
          <a:p>
            <a:pPr marL="1828800" lvl="3" indent="-298450" algn="l" rtl="0">
              <a:lnSpc>
                <a:spcPct val="115000"/>
              </a:lnSpc>
              <a:spcBef>
                <a:spcPts val="0"/>
              </a:spcBef>
              <a:spcAft>
                <a:spcPts val="0"/>
              </a:spcAft>
              <a:buClr>
                <a:schemeClr val="dk1"/>
              </a:buClr>
              <a:buSzPts val="1100"/>
              <a:buChar char="●"/>
            </a:pPr>
            <a:r>
              <a:rPr lang="en" i="1">
                <a:solidFill>
                  <a:schemeClr val="dk1"/>
                </a:solidFill>
              </a:rPr>
              <a:t>When there's only one balloon, it will be pretty easy to keep up. I'll keep adding balloons and we'll see what happens. Remember, you want to keep all the balloons up, and you can't hit a balloon twice in a row.</a:t>
            </a:r>
            <a:endParaRPr i="1">
              <a:solidFill>
                <a:schemeClr val="dk1"/>
              </a:solidFill>
            </a:endParaRPr>
          </a:p>
          <a:p>
            <a:pPr marL="1828800" lvl="3" indent="-298450" algn="l" rtl="0">
              <a:lnSpc>
                <a:spcPct val="115000"/>
              </a:lnSpc>
              <a:spcBef>
                <a:spcPts val="0"/>
              </a:spcBef>
              <a:spcAft>
                <a:spcPts val="0"/>
              </a:spcAft>
              <a:buClr>
                <a:schemeClr val="dk1"/>
              </a:buClr>
              <a:buSzPts val="1100"/>
              <a:buChar char="●"/>
            </a:pPr>
            <a:r>
              <a:rPr lang="en" i="1">
                <a:solidFill>
                  <a:schemeClr val="dk1"/>
                </a:solidFill>
              </a:rPr>
              <a:t>If a balloon touches the ground, we'll stop the game and start with one balloon again. We'll see how many balloons we can manage at the same time.</a:t>
            </a:r>
            <a:endParaRPr i="1">
              <a:solidFill>
                <a:schemeClr val="dk1"/>
              </a:solidFill>
            </a:endParaRPr>
          </a:p>
          <a:p>
            <a:pPr marL="1828800" lvl="3" indent="-298450" algn="l" rtl="0">
              <a:lnSpc>
                <a:spcPct val="115000"/>
              </a:lnSpc>
              <a:spcBef>
                <a:spcPts val="0"/>
              </a:spcBef>
              <a:spcAft>
                <a:spcPts val="0"/>
              </a:spcAft>
              <a:buClr>
                <a:schemeClr val="dk1"/>
              </a:buClr>
              <a:buSzPts val="1100"/>
              <a:buChar char="●"/>
            </a:pPr>
            <a:r>
              <a:rPr lang="en">
                <a:solidFill>
                  <a:schemeClr val="dk1"/>
                </a:solidFill>
              </a:rPr>
              <a:t>Teacher: It is probably best to call out the number of balloons as you introduce new balloons, as a way of keeping score. Also, you may want to discuss strategy between rounds. For example, you may want to break them into sub-groups, and each sub-group can handle their own balloons. Or, you may want to spread them out across the floor for a kind of zone coverage. Play as long as time and interest allows.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319d20708a4_0_1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319d20708a4_0_1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319d20708a4_0_14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319d20708a4_0_1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8450" algn="l" rtl="0">
              <a:lnSpc>
                <a:spcPct val="115000"/>
              </a:lnSpc>
              <a:spcBef>
                <a:spcPts val="0"/>
              </a:spcBef>
              <a:spcAft>
                <a:spcPts val="0"/>
              </a:spcAft>
              <a:buClr>
                <a:schemeClr val="dk1"/>
              </a:buClr>
              <a:buSzPts val="1100"/>
              <a:buChar char="■"/>
            </a:pPr>
            <a:r>
              <a:rPr lang="en" i="1">
                <a:solidFill>
                  <a:schemeClr val="dk1"/>
                </a:solidFill>
              </a:rPr>
              <a:t>That's what we see in our Bible story. First, let's rewind a bit and talk about how we got here.</a:t>
            </a:r>
            <a:endParaRPr i="1">
              <a:solidFill>
                <a:schemeClr val="dk1"/>
              </a:solidFill>
            </a:endParaRPr>
          </a:p>
          <a:p>
            <a:pPr marL="1371600" lvl="2" indent="-298450" algn="l" rtl="0">
              <a:lnSpc>
                <a:spcPct val="115000"/>
              </a:lnSpc>
              <a:spcBef>
                <a:spcPts val="0"/>
              </a:spcBef>
              <a:spcAft>
                <a:spcPts val="0"/>
              </a:spcAft>
              <a:buClr>
                <a:schemeClr val="dk1"/>
              </a:buClr>
              <a:buSzPts val="1100"/>
              <a:buChar char="■"/>
            </a:pPr>
            <a:r>
              <a:rPr lang="en" i="1">
                <a:solidFill>
                  <a:schemeClr val="dk1"/>
                </a:solidFill>
              </a:rPr>
              <a:t>In last weeks' story, Shadrach, Meshach, and Abednego were in a very special school that trained them to serve the king. If we keep reading from where we left off, we'll find that they finished their schooling and met the king who thought they were amazing. He gave them a great job at the king's court, which was the most special place in the palace. It was the kind of job everyone wanted. The three friends were paid well, they ate great food, and they could help the king with very important decisions.</a:t>
            </a:r>
            <a:endParaRPr i="1">
              <a:solidFill>
                <a:schemeClr val="dk1"/>
              </a:solidFill>
            </a:endParaRPr>
          </a:p>
          <a:p>
            <a:pPr marL="1371600" lvl="2" indent="-298450" algn="l" rtl="0">
              <a:lnSpc>
                <a:spcPct val="115000"/>
              </a:lnSpc>
              <a:spcBef>
                <a:spcPts val="0"/>
              </a:spcBef>
              <a:spcAft>
                <a:spcPts val="0"/>
              </a:spcAft>
              <a:buClr>
                <a:schemeClr val="dk1"/>
              </a:buClr>
              <a:buSzPts val="1100"/>
              <a:buChar char="■"/>
            </a:pPr>
            <a:r>
              <a:rPr lang="en" i="1">
                <a:solidFill>
                  <a:schemeClr val="dk1"/>
                </a:solidFill>
              </a:rPr>
              <a:t>One day, the king made a big statue of a god and gathered all the people in his court together to worship the statue together. Let's read what happened: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319d20708a4_0_14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319d20708a4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319d20708a4_0_15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319d20708a4_0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lnSpc>
                <a:spcPct val="115000"/>
              </a:lnSpc>
              <a:spcBef>
                <a:spcPts val="0"/>
              </a:spcBef>
              <a:spcAft>
                <a:spcPts val="0"/>
              </a:spcAft>
              <a:buClr>
                <a:schemeClr val="dk1"/>
              </a:buClr>
              <a:buSzPts val="1100"/>
              <a:buChar char="○"/>
            </a:pPr>
            <a:r>
              <a:rPr lang="en" b="1">
                <a:solidFill>
                  <a:schemeClr val="dk1"/>
                </a:solidFill>
              </a:rPr>
              <a:t>Explanation</a:t>
            </a:r>
            <a:endParaRPr b="1">
              <a:solidFill>
                <a:schemeClr val="dk1"/>
              </a:solidFill>
            </a:endParaRPr>
          </a:p>
          <a:p>
            <a:pPr marL="1371600" lvl="2" indent="-298450" algn="l" rtl="0">
              <a:lnSpc>
                <a:spcPct val="115000"/>
              </a:lnSpc>
              <a:spcBef>
                <a:spcPts val="0"/>
              </a:spcBef>
              <a:spcAft>
                <a:spcPts val="0"/>
              </a:spcAft>
              <a:buClr>
                <a:schemeClr val="dk1"/>
              </a:buClr>
              <a:buSzPts val="1100"/>
              <a:buChar char="■"/>
            </a:pPr>
            <a:r>
              <a:rPr lang="en" i="1">
                <a:solidFill>
                  <a:schemeClr val="dk1"/>
                </a:solidFill>
              </a:rPr>
              <a:t>Everyone was bowing down and worshiping the statue. However, if we read on for a few more verses, we’ll see that Shadrach, Meshach, and Abednego didn't bow down. They couldn't bow down because they knew God wouldn't like it. So they kept standing even while everyone else was down on the ground. Everyone saw them. The Bible tells us the king got really, really mad. The king talked to the three friends and told them if they didn't bow down to the statue, he would throw them into a fiery furnace. There was no way for our three friends to do the right thing without getting into a lot of trouble.</a:t>
            </a:r>
            <a:endParaRPr i="1">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 b="1">
                <a:solidFill>
                  <a:schemeClr val="dk1"/>
                </a:solidFill>
              </a:rPr>
              <a:t>Application</a:t>
            </a:r>
            <a:endParaRPr b="1">
              <a:solidFill>
                <a:schemeClr val="dk1"/>
              </a:solidFill>
            </a:endParaRPr>
          </a:p>
          <a:p>
            <a:pPr marL="1371600" lvl="2" indent="-298450" algn="l" rtl="0">
              <a:lnSpc>
                <a:spcPct val="115000"/>
              </a:lnSpc>
              <a:spcBef>
                <a:spcPts val="0"/>
              </a:spcBef>
              <a:spcAft>
                <a:spcPts val="0"/>
              </a:spcAft>
              <a:buClr>
                <a:schemeClr val="dk1"/>
              </a:buClr>
              <a:buSzPts val="1100"/>
              <a:buChar char="■"/>
            </a:pPr>
            <a:r>
              <a:rPr lang="en" i="1">
                <a:solidFill>
                  <a:schemeClr val="dk1"/>
                </a:solidFill>
              </a:rPr>
              <a:t>This story is in the Bible to teach us that even if we are doing everything right, sooner or later, we will get into trouble. Maybe someone will be mean to us because we follow Jesus. Maybe Jesus wants us to take care of people that everyone else is ignoring, or maybe we will get sick or get into an accident. Some Christians are surprised when they get into trouble, and they wonder if God has forgotten about them. But, really, it's part of God's plan for every Christian to get into trouble, so we should expect trouble, and we should prepare for 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319d20708a4_0_15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319d20708a4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319d20708a4_0_1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319d20708a4_0_1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319d20708a4_0_1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319d20708a4_0_1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19d20708a4_0_15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19d20708a4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319d20708a4_0_15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319d20708a4_0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lnSpc>
                <a:spcPct val="115000"/>
              </a:lnSpc>
              <a:spcBef>
                <a:spcPts val="0"/>
              </a:spcBef>
              <a:spcAft>
                <a:spcPts val="0"/>
              </a:spcAft>
              <a:buClr>
                <a:schemeClr val="dk1"/>
              </a:buClr>
              <a:buSzPts val="1100"/>
              <a:buChar char="○"/>
            </a:pPr>
            <a:r>
              <a:rPr lang="en" b="1">
                <a:solidFill>
                  <a:schemeClr val="dk1"/>
                </a:solidFill>
              </a:rPr>
              <a:t>Explanation</a:t>
            </a:r>
            <a:endParaRPr b="1">
              <a:solidFill>
                <a:schemeClr val="dk1"/>
              </a:solidFill>
            </a:endParaRPr>
          </a:p>
          <a:p>
            <a:pPr marL="1371600" lvl="2" indent="-298450" algn="l" rtl="0">
              <a:lnSpc>
                <a:spcPct val="115000"/>
              </a:lnSpc>
              <a:spcBef>
                <a:spcPts val="0"/>
              </a:spcBef>
              <a:spcAft>
                <a:spcPts val="0"/>
              </a:spcAft>
              <a:buClr>
                <a:schemeClr val="dk1"/>
              </a:buClr>
              <a:buSzPts val="1100"/>
              <a:buChar char="■"/>
            </a:pPr>
            <a:r>
              <a:rPr lang="en" i="1">
                <a:solidFill>
                  <a:schemeClr val="dk1"/>
                </a:solidFill>
              </a:rPr>
              <a:t>Everyone was bowing down and worshiping the statue. However, if we read on for a few more verses, we’ll see that Shadrach, Meshach, and Abednego didn't bow down. They couldn't bow down because they knew God wouldn't like it. So they kept standing even while everyone else was down on the ground. Everyone saw them. The Bible tells us the king got really, really mad. The king talked to the three friends and told them if they didn't bow down to the statue, he would throw them into a fiery furnace. There was no way for our three friends to do the right thing without getting into a lot of trouble.</a:t>
            </a:r>
            <a:endParaRPr i="1">
              <a:solidFill>
                <a:schemeClr val="dk1"/>
              </a:solidFill>
            </a:endParaRPr>
          </a:p>
          <a:p>
            <a:pPr marL="914400" lvl="0" indent="0" algn="l" rtl="0">
              <a:lnSpc>
                <a:spcPct val="115000"/>
              </a:lnSpc>
              <a:spcBef>
                <a:spcPts val="0"/>
              </a:spcBef>
              <a:spcAft>
                <a:spcPts val="0"/>
              </a:spcAft>
              <a:buNone/>
            </a:pPr>
            <a:endParaRPr b="1">
              <a:solidFill>
                <a:schemeClr val="dk1"/>
              </a:solidFill>
            </a:endParaRPr>
          </a:p>
          <a:p>
            <a:pPr marL="914400" lvl="0" indent="0" algn="l" rtl="0">
              <a:lnSpc>
                <a:spcPct val="115000"/>
              </a:lnSpc>
              <a:spcBef>
                <a:spcPts val="0"/>
              </a:spcBef>
              <a:spcAft>
                <a:spcPts val="0"/>
              </a:spcAft>
              <a:buNone/>
            </a:pP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 b="1">
                <a:solidFill>
                  <a:schemeClr val="dk1"/>
                </a:solidFill>
              </a:rPr>
              <a:t>Application</a:t>
            </a:r>
            <a:endParaRPr b="1">
              <a:solidFill>
                <a:schemeClr val="dk1"/>
              </a:solidFill>
            </a:endParaRPr>
          </a:p>
          <a:p>
            <a:pPr marL="1371600" lvl="2" indent="-298450" algn="l" rtl="0">
              <a:lnSpc>
                <a:spcPct val="115000"/>
              </a:lnSpc>
              <a:spcBef>
                <a:spcPts val="0"/>
              </a:spcBef>
              <a:spcAft>
                <a:spcPts val="0"/>
              </a:spcAft>
              <a:buClr>
                <a:schemeClr val="dk1"/>
              </a:buClr>
              <a:buSzPts val="1100"/>
              <a:buChar char="■"/>
            </a:pPr>
            <a:r>
              <a:rPr lang="en" i="1">
                <a:solidFill>
                  <a:schemeClr val="dk1"/>
                </a:solidFill>
              </a:rPr>
              <a:t>This story is in the Bible to teach us that even if we are doing everything right, sooner or later, we will get into trouble. Maybe someone will be mean to us because we follow Jesus. Maybe Jesus wants us to take care of people that everyone else is ignoring, or maybe we will get sick or get into an accident. Some Christians are surprised when they get into trouble, and they wonder if God has forgotten about them. But, really, it's part of God's plan for every Christian to get into trouble, so we should expect trouble, and we should prepare for it.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19d20708a4_0_1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19d20708a4_0_1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319d20708a4_0_15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319d20708a4_0_1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319d20708a4_0_1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319d20708a4_0_1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35354632d3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35354632d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lnSpc>
                <a:spcPct val="115000"/>
              </a:lnSpc>
              <a:spcBef>
                <a:spcPts val="0"/>
              </a:spcBef>
              <a:spcAft>
                <a:spcPts val="0"/>
              </a:spcAft>
              <a:buClr>
                <a:schemeClr val="dk1"/>
              </a:buClr>
              <a:buSzPts val="1100"/>
              <a:buChar char="○"/>
            </a:pPr>
            <a:r>
              <a:rPr lang="en" b="1">
                <a:solidFill>
                  <a:schemeClr val="dk1"/>
                </a:solidFill>
              </a:rPr>
              <a:t>Explanation</a:t>
            </a:r>
            <a:endParaRPr b="1">
              <a:solidFill>
                <a:schemeClr val="dk1"/>
              </a:solidFill>
            </a:endParaRPr>
          </a:p>
          <a:p>
            <a:pPr marL="1371600" lvl="2" indent="-298450" algn="l" rtl="0">
              <a:lnSpc>
                <a:spcPct val="115000"/>
              </a:lnSpc>
              <a:spcBef>
                <a:spcPts val="0"/>
              </a:spcBef>
              <a:spcAft>
                <a:spcPts val="0"/>
              </a:spcAft>
              <a:buClr>
                <a:schemeClr val="dk1"/>
              </a:buClr>
              <a:buSzPts val="1100"/>
              <a:buChar char="■"/>
            </a:pPr>
            <a:r>
              <a:rPr lang="en" i="1">
                <a:solidFill>
                  <a:schemeClr val="dk1"/>
                </a:solidFill>
              </a:rPr>
              <a:t>Everyone was bowing down and worshiping the statue. However, if we read on for a few more verses, we’ll see that Shadrach, Meshach, and Abednego didn't bow down. They couldn't bow down because they knew God wouldn't like it. So they kept standing even while everyone else was down on the ground. Everyone saw them. The Bible tells us the king got really, really mad. The king talked to the three friends and told them if they didn't bow down to the statue, he would throw them into a fiery furnace. There was no way for our three friends to do the right thing without getting into a lot of trouble.</a:t>
            </a:r>
            <a:endParaRPr i="1">
              <a:solidFill>
                <a:schemeClr val="dk1"/>
              </a:solidFill>
            </a:endParaRPr>
          </a:p>
          <a:p>
            <a:pPr marL="914400" lvl="0" indent="0" algn="l" rtl="0">
              <a:lnSpc>
                <a:spcPct val="115000"/>
              </a:lnSpc>
              <a:spcBef>
                <a:spcPts val="0"/>
              </a:spcBef>
              <a:spcAft>
                <a:spcPts val="0"/>
              </a:spcAft>
              <a:buNone/>
            </a:pPr>
            <a:endParaRPr b="1">
              <a:solidFill>
                <a:schemeClr val="dk1"/>
              </a:solidFill>
            </a:endParaRPr>
          </a:p>
          <a:p>
            <a:pPr marL="914400" lvl="0" indent="0" algn="l" rtl="0">
              <a:lnSpc>
                <a:spcPct val="115000"/>
              </a:lnSpc>
              <a:spcBef>
                <a:spcPts val="0"/>
              </a:spcBef>
              <a:spcAft>
                <a:spcPts val="0"/>
              </a:spcAft>
              <a:buNone/>
            </a:pP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 b="1">
                <a:solidFill>
                  <a:schemeClr val="dk1"/>
                </a:solidFill>
              </a:rPr>
              <a:t>Application</a:t>
            </a:r>
            <a:endParaRPr b="1">
              <a:solidFill>
                <a:schemeClr val="dk1"/>
              </a:solidFill>
            </a:endParaRPr>
          </a:p>
          <a:p>
            <a:pPr marL="1371600" lvl="2" indent="-298450" algn="l" rtl="0">
              <a:lnSpc>
                <a:spcPct val="115000"/>
              </a:lnSpc>
              <a:spcBef>
                <a:spcPts val="0"/>
              </a:spcBef>
              <a:spcAft>
                <a:spcPts val="0"/>
              </a:spcAft>
              <a:buClr>
                <a:schemeClr val="dk1"/>
              </a:buClr>
              <a:buSzPts val="1100"/>
              <a:buChar char="■"/>
            </a:pPr>
            <a:r>
              <a:rPr lang="en" i="1">
                <a:solidFill>
                  <a:schemeClr val="dk1"/>
                </a:solidFill>
              </a:rPr>
              <a:t>This story is in the Bible to teach us that even if we are doing everything right, sooner or later, we will get into trouble. Maybe someone will be mean to us because we follow Jesus. Maybe Jesus wants us to take care of people that everyone else is ignoring, or maybe we will get sick or get into an accident. Some Christians are surprised when they get into trouble, and they wonder if God has forgotten about them. But, really, it's part of God's plan for every Christian to get into trouble, so we should expect trouble, and we should prepare for it.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319d20708a4_0_7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319d20708a4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828800" lvl="3" indent="-298450" algn="l" rtl="0">
              <a:lnSpc>
                <a:spcPct val="115000"/>
              </a:lnSpc>
              <a:spcBef>
                <a:spcPts val="0"/>
              </a:spcBef>
              <a:spcAft>
                <a:spcPts val="0"/>
              </a:spcAft>
              <a:buClr>
                <a:schemeClr val="dk1"/>
              </a:buClr>
              <a:buSzPts val="1100"/>
              <a:buChar char="●"/>
            </a:pPr>
            <a:r>
              <a:rPr lang="en" i="1">
                <a:solidFill>
                  <a:schemeClr val="dk1"/>
                </a:solidFill>
              </a:rPr>
              <a:t>Here's how it works. We will have two teams. Each team will start at one wall. When it’s your turn, you need to walk to the far wall and back balancing something on your head. If it falls, you need to let it hit the ground before you pick it up and keep going. You start your turn by touching the near wall. Then you will touch the far wall. Then you come back and touch the near wall again. Then the next person on your team can go. When everyone on your team is done, you win!</a:t>
            </a:r>
            <a:endParaRPr i="1">
              <a:solidFill>
                <a:schemeClr val="dk1"/>
              </a:solidFill>
            </a:endParaRPr>
          </a:p>
          <a:p>
            <a:pPr marL="1828800" lvl="3" indent="-298450" algn="l" rtl="0">
              <a:lnSpc>
                <a:spcPct val="115000"/>
              </a:lnSpc>
              <a:spcBef>
                <a:spcPts val="0"/>
              </a:spcBef>
              <a:spcAft>
                <a:spcPts val="0"/>
              </a:spcAft>
              <a:buClr>
                <a:schemeClr val="dk1"/>
              </a:buClr>
              <a:buSzPts val="1100"/>
              <a:buChar char="●"/>
            </a:pPr>
            <a:r>
              <a:rPr lang="en">
                <a:solidFill>
                  <a:schemeClr val="dk1"/>
                </a:solidFill>
              </a:rPr>
              <a:t>Teacher: you may want to do a demonstration before the children try. Also, depending on time and interest, you may want to play more than one round of the game. For a more challenging game, you may also want to set up a more complex route, e.g. they need to touch four chairs at various corners of the room before they return to their starting position.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319d20708a4_0_1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319d20708a4_0_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828800" lvl="3" indent="-298450" algn="l" rtl="0">
              <a:lnSpc>
                <a:spcPct val="115000"/>
              </a:lnSpc>
              <a:spcBef>
                <a:spcPts val="0"/>
              </a:spcBef>
              <a:spcAft>
                <a:spcPts val="0"/>
              </a:spcAft>
              <a:buClr>
                <a:schemeClr val="dk1"/>
              </a:buClr>
              <a:buSzPts val="1100"/>
              <a:buChar char="●"/>
            </a:pPr>
            <a:r>
              <a:rPr lang="en" i="1">
                <a:solidFill>
                  <a:schemeClr val="dk1"/>
                </a:solidFill>
              </a:rPr>
              <a:t>We played this game because there are a lot of ways to go wrong. If you tilt your head too much one way, the beanbag will fall off. If you tilt too much the other way, the beanbag will fall off the other way. If you go too fast, the beanbag will probably fall off. If you go too slow, the other team might get ahead, or maybe your teammates won't like it because you're taking too long.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19d20708a4_0_13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19d20708a4_0_1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319d20708a4_0_1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319d20708a4_0_1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8450" algn="l" rtl="0">
              <a:lnSpc>
                <a:spcPct val="115000"/>
              </a:lnSpc>
              <a:spcBef>
                <a:spcPts val="0"/>
              </a:spcBef>
              <a:spcAft>
                <a:spcPts val="0"/>
              </a:spcAft>
              <a:buClr>
                <a:schemeClr val="dk1"/>
              </a:buClr>
              <a:buSzPts val="1100"/>
              <a:buChar char="■"/>
            </a:pPr>
            <a:r>
              <a:rPr lang="en" i="1">
                <a:solidFill>
                  <a:schemeClr val="dk1"/>
                </a:solidFill>
              </a:rPr>
              <a:t>Last week's story was a bit like that. Last week we learned about Daniel and his friends. They were in a very special school where they were training to serve the king. The school provided some amazing, tasty food for the students to eat. Daniel and his friends knew it was against God's rules for them to eat the food, but they couldn't make a big fuss about it, because they would get into big trouble with the school. So, Daniel and his friends asked the school staff if they could do things a different way. They asked nicely, and everything worked out great. It turns out there was an easy way to do the right thing.</a:t>
            </a:r>
            <a:endParaRPr i="1">
              <a:solidFill>
                <a:schemeClr val="dk1"/>
              </a:solidFill>
            </a:endParaRPr>
          </a:p>
          <a:p>
            <a:pPr marL="1371600" lvl="2" indent="-298450" algn="l" rtl="0">
              <a:lnSpc>
                <a:spcPct val="115000"/>
              </a:lnSpc>
              <a:spcBef>
                <a:spcPts val="0"/>
              </a:spcBef>
              <a:spcAft>
                <a:spcPts val="0"/>
              </a:spcAft>
              <a:buClr>
                <a:schemeClr val="dk1"/>
              </a:buClr>
              <a:buSzPts val="1100"/>
              <a:buChar char="■"/>
            </a:pPr>
            <a:r>
              <a:rPr lang="en" i="1">
                <a:solidFill>
                  <a:schemeClr val="dk1"/>
                </a:solidFill>
              </a:rPr>
              <a:t>But sometimes it doesn't work like that.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319d20708a4_0_1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319d20708a4_0_1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319d20708a4_0_1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319d20708a4_0_1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319d20708a4_0_1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319d20708a4_0_1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Slide" type="title">
  <p:cSld name="TITLE">
    <p:bg>
      <p:bgPr>
        <a:solidFill>
          <a:schemeClr val="dk1"/>
        </a:solidFill>
        <a:effectLst/>
      </p:bgPr>
    </p:bg>
    <p:spTree>
      <p:nvGrpSpPr>
        <p:cNvPr id="1" name="Shape 53"/>
        <p:cNvGrpSpPr/>
        <p:nvPr/>
      </p:nvGrpSpPr>
      <p:grpSpPr>
        <a:xfrm>
          <a:off x="0" y="0"/>
          <a:ext cx="0" cy="0"/>
          <a:chOff x="0" y="0"/>
          <a:chExt cx="0" cy="0"/>
        </a:xfrm>
      </p:grpSpPr>
      <p:sp>
        <p:nvSpPr>
          <p:cNvPr id="54" name="Google Shape;54;p14"/>
          <p:cNvSpPr/>
          <p:nvPr/>
        </p:nvSpPr>
        <p:spPr>
          <a:xfrm rot="-803331">
            <a:off x="3763560" y="2620270"/>
            <a:ext cx="3709213" cy="140531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7400">
              <a:solidFill>
                <a:srgbClr val="364623"/>
              </a:solidFill>
            </a:endParaRPr>
          </a:p>
        </p:txBody>
      </p:sp>
      <p:sp>
        <p:nvSpPr>
          <p:cNvPr id="55" name="Google Shape;55;p14"/>
          <p:cNvSpPr/>
          <p:nvPr/>
        </p:nvSpPr>
        <p:spPr>
          <a:xfrm rot="335657">
            <a:off x="1617480" y="1033714"/>
            <a:ext cx="4176090" cy="1405304"/>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7400">
              <a:solidFill>
                <a:srgbClr val="364623"/>
              </a:solidFill>
            </a:endParaRPr>
          </a:p>
        </p:txBody>
      </p:sp>
      <p:sp>
        <p:nvSpPr>
          <p:cNvPr id="56" name="Google Shape;5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lt1"/>
                </a:solidFill>
                <a:latin typeface="Archivo"/>
                <a:ea typeface="Archivo"/>
                <a:cs typeface="Archivo"/>
                <a:sym typeface="Archivo"/>
              </a:defRPr>
            </a:lvl1pPr>
            <a:lvl2pPr lvl="1" rtl="0">
              <a:buNone/>
              <a:defRPr>
                <a:solidFill>
                  <a:schemeClr val="lt1"/>
                </a:solidFill>
                <a:latin typeface="Archivo"/>
                <a:ea typeface="Archivo"/>
                <a:cs typeface="Archivo"/>
                <a:sym typeface="Archivo"/>
              </a:defRPr>
            </a:lvl2pPr>
            <a:lvl3pPr lvl="2" rtl="0">
              <a:buNone/>
              <a:defRPr>
                <a:solidFill>
                  <a:schemeClr val="lt1"/>
                </a:solidFill>
                <a:latin typeface="Archivo"/>
                <a:ea typeface="Archivo"/>
                <a:cs typeface="Archivo"/>
                <a:sym typeface="Archivo"/>
              </a:defRPr>
            </a:lvl3pPr>
            <a:lvl4pPr lvl="3" rtl="0">
              <a:buNone/>
              <a:defRPr>
                <a:solidFill>
                  <a:schemeClr val="lt1"/>
                </a:solidFill>
                <a:latin typeface="Archivo"/>
                <a:ea typeface="Archivo"/>
                <a:cs typeface="Archivo"/>
                <a:sym typeface="Archivo"/>
              </a:defRPr>
            </a:lvl4pPr>
            <a:lvl5pPr lvl="4" rtl="0">
              <a:buNone/>
              <a:defRPr>
                <a:solidFill>
                  <a:schemeClr val="lt1"/>
                </a:solidFill>
                <a:latin typeface="Archivo"/>
                <a:ea typeface="Archivo"/>
                <a:cs typeface="Archivo"/>
                <a:sym typeface="Archivo"/>
              </a:defRPr>
            </a:lvl5pPr>
            <a:lvl6pPr lvl="5" rtl="0">
              <a:buNone/>
              <a:defRPr>
                <a:solidFill>
                  <a:schemeClr val="lt1"/>
                </a:solidFill>
                <a:latin typeface="Archivo"/>
                <a:ea typeface="Archivo"/>
                <a:cs typeface="Archivo"/>
                <a:sym typeface="Archivo"/>
              </a:defRPr>
            </a:lvl6pPr>
            <a:lvl7pPr lvl="6" rtl="0">
              <a:buNone/>
              <a:defRPr>
                <a:solidFill>
                  <a:schemeClr val="lt1"/>
                </a:solidFill>
                <a:latin typeface="Archivo"/>
                <a:ea typeface="Archivo"/>
                <a:cs typeface="Archivo"/>
                <a:sym typeface="Archivo"/>
              </a:defRPr>
            </a:lvl7pPr>
            <a:lvl8pPr lvl="7" rtl="0">
              <a:buNone/>
              <a:defRPr>
                <a:solidFill>
                  <a:schemeClr val="lt1"/>
                </a:solidFill>
                <a:latin typeface="Archivo"/>
                <a:ea typeface="Archivo"/>
                <a:cs typeface="Archivo"/>
                <a:sym typeface="Archivo"/>
              </a:defRPr>
            </a:lvl8pPr>
            <a:lvl9pPr lvl="8" rtl="0">
              <a:buNone/>
              <a:defRPr>
                <a:solidFill>
                  <a:schemeClr val="lt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57" name="Google Shape;57;p14"/>
          <p:cNvSpPr/>
          <p:nvPr/>
        </p:nvSpPr>
        <p:spPr>
          <a:xfrm rot="-1800530">
            <a:off x="-366677" y="2116999"/>
            <a:ext cx="1768928" cy="335604"/>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8" name="Google Shape;58;p14"/>
          <p:cNvSpPr/>
          <p:nvPr/>
        </p:nvSpPr>
        <p:spPr>
          <a:xfrm rot="-1801062">
            <a:off x="2721608" y="605918"/>
            <a:ext cx="1000265" cy="33560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9" name="Google Shape;59;p14"/>
          <p:cNvSpPr/>
          <p:nvPr/>
        </p:nvSpPr>
        <p:spPr>
          <a:xfrm rot="-1800530">
            <a:off x="2337298" y="2991649"/>
            <a:ext cx="1768928" cy="335604"/>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60" name="Google Shape;60;p14"/>
          <p:cNvSpPr/>
          <p:nvPr/>
        </p:nvSpPr>
        <p:spPr>
          <a:xfrm rot="-1801062">
            <a:off x="6609583" y="1397018"/>
            <a:ext cx="1000265" cy="33560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61" name="Google Shape;61;p14"/>
          <p:cNvSpPr/>
          <p:nvPr/>
        </p:nvSpPr>
        <p:spPr>
          <a:xfrm rot="-1800530">
            <a:off x="7833473" y="2852174"/>
            <a:ext cx="1768928" cy="335604"/>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62" name="Google Shape;62;p14"/>
          <p:cNvSpPr/>
          <p:nvPr/>
        </p:nvSpPr>
        <p:spPr>
          <a:xfrm rot="-1801062">
            <a:off x="554733" y="3155118"/>
            <a:ext cx="1000265" cy="33560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63" name="Google Shape;63;p14"/>
          <p:cNvSpPr/>
          <p:nvPr/>
        </p:nvSpPr>
        <p:spPr>
          <a:xfrm rot="-1801062">
            <a:off x="6609583" y="-3282"/>
            <a:ext cx="1000265" cy="335604"/>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64" name="Google Shape;64;p14"/>
          <p:cNvSpPr/>
          <p:nvPr/>
        </p:nvSpPr>
        <p:spPr>
          <a:xfrm rot="-1800278">
            <a:off x="5094424" y="925597"/>
            <a:ext cx="722299" cy="335604"/>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65" name="Google Shape;65;p14"/>
          <p:cNvSpPr/>
          <p:nvPr/>
        </p:nvSpPr>
        <p:spPr>
          <a:xfrm rot="-1800388">
            <a:off x="5407407" y="4201495"/>
            <a:ext cx="1083988" cy="335604"/>
          </a:xfrm>
          <a:prstGeom prst="roundRect">
            <a:avLst>
              <a:gd name="adj" fmla="val 5000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66" name="Google Shape;66;p14"/>
          <p:cNvSpPr/>
          <p:nvPr/>
        </p:nvSpPr>
        <p:spPr>
          <a:xfrm rot="-1800278">
            <a:off x="2227724" y="4111047"/>
            <a:ext cx="722299" cy="335604"/>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9" name="Google Shape;69;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70" name="Google Shape;7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74" name="Google Shape;7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8" name="Google Shape;7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9" name="Google Shape;7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5" name="Google Shape;8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6" name="Google Shape;8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9" name="Google Shape;8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_1">
    <p:spTree>
      <p:nvGrpSpPr>
        <p:cNvPr id="1" name="Shape 90"/>
        <p:cNvGrpSpPr/>
        <p:nvPr/>
      </p:nvGrpSpPr>
      <p:grpSpPr>
        <a:xfrm>
          <a:off x="0" y="0"/>
          <a:ext cx="0" cy="0"/>
          <a:chOff x="0" y="0"/>
          <a:chExt cx="0" cy="0"/>
        </a:xfrm>
      </p:grpSpPr>
      <p:sp>
        <p:nvSpPr>
          <p:cNvPr id="91" name="Google Shape;9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3" name="Google Shape;9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94" name="Google Shape;9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95" name="Google Shape;9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96"/>
        <p:cNvGrpSpPr/>
        <p:nvPr/>
      </p:nvGrpSpPr>
      <p:grpSpPr>
        <a:xfrm>
          <a:off x="0" y="0"/>
          <a:ext cx="0" cy="0"/>
          <a:chOff x="0" y="0"/>
          <a:chExt cx="0" cy="0"/>
        </a:xfrm>
      </p:grpSpPr>
      <p:sp>
        <p:nvSpPr>
          <p:cNvPr id="97" name="Google Shape;9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600"/>
              <a:buNone/>
              <a:defRPr/>
            </a:lvl1pPr>
          </a:lstStyle>
          <a:p>
            <a:endParaRPr/>
          </a:p>
        </p:txBody>
      </p:sp>
      <p:sp>
        <p:nvSpPr>
          <p:cNvPr id="98" name="Google Shape;9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_1_1">
    <p:spTree>
      <p:nvGrpSpPr>
        <p:cNvPr id="1" name="Shape 99"/>
        <p:cNvGrpSpPr/>
        <p:nvPr/>
      </p:nvGrpSpPr>
      <p:grpSpPr>
        <a:xfrm>
          <a:off x="0" y="0"/>
          <a:ext cx="0" cy="0"/>
          <a:chOff x="0" y="0"/>
          <a:chExt cx="0" cy="0"/>
        </a:xfrm>
      </p:grpSpPr>
      <p:sp>
        <p:nvSpPr>
          <p:cNvPr id="100" name="Google Shape;10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1" name="Google Shape;10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
        <p:nvSpPr>
          <p:cNvPr id="102" name="Google Shape;10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06" name="Google Shape;106;p24"/>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7" name="Google Shape;107;p24"/>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8" name="Google Shape;108;p24"/>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9" name="Google Shape;109;p24"/>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10" name="Google Shape;110;p24"/>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11" name="Google Shape;111;p24"/>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112"/>
        <p:cNvGrpSpPr/>
        <p:nvPr/>
      </p:nvGrpSpPr>
      <p:grpSpPr>
        <a:xfrm>
          <a:off x="0" y="0"/>
          <a:ext cx="0" cy="0"/>
          <a:chOff x="0" y="0"/>
          <a:chExt cx="0" cy="0"/>
        </a:xfrm>
      </p:grpSpPr>
      <p:sp>
        <p:nvSpPr>
          <p:cNvPr id="113" name="Google Shape;11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5"/>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15" name="Google Shape;115;p25"/>
          <p:cNvSpPr>
            <a:spLocks noGrp="1"/>
          </p:cNvSpPr>
          <p:nvPr>
            <p:ph type="pic" idx="2"/>
          </p:nvPr>
        </p:nvSpPr>
        <p:spPr>
          <a:xfrm>
            <a:off x="4992024" y="1152775"/>
            <a:ext cx="3840300" cy="3416400"/>
          </a:xfrm>
          <a:prstGeom prst="rect">
            <a:avLst/>
          </a:prstGeom>
          <a:noFill/>
          <a:ln>
            <a:noFill/>
          </a:ln>
        </p:spPr>
      </p:sp>
      <p:sp>
        <p:nvSpPr>
          <p:cNvPr id="116" name="Google Shape;11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big ideas">
  <p:cSld name="CUSTOM_1_1">
    <p:spTree>
      <p:nvGrpSpPr>
        <p:cNvPr id="1" name="Shape 117"/>
        <p:cNvGrpSpPr/>
        <p:nvPr/>
      </p:nvGrpSpPr>
      <p:grpSpPr>
        <a:xfrm>
          <a:off x="0" y="0"/>
          <a:ext cx="0" cy="0"/>
          <a:chOff x="0" y="0"/>
          <a:chExt cx="0" cy="0"/>
        </a:xfrm>
      </p:grpSpPr>
      <p:sp>
        <p:nvSpPr>
          <p:cNvPr id="118" name="Google Shape;118;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19" name="Google Shape;119;p2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20" name="Google Shape;120;p26"/>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21" name="Google Shape;121;p26"/>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22" name="Google Shape;122;p26"/>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23" name="Google Shape;123;p26"/>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124"/>
        <p:cNvGrpSpPr/>
        <p:nvPr/>
      </p:nvGrpSpPr>
      <p:grpSpPr>
        <a:xfrm>
          <a:off x="0" y="0"/>
          <a:ext cx="0" cy="0"/>
          <a:chOff x="0" y="0"/>
          <a:chExt cx="0" cy="0"/>
        </a:xfrm>
      </p:grpSpPr>
      <p:sp>
        <p:nvSpPr>
          <p:cNvPr id="125" name="Google Shape;125;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26" name="Google Shape;126;p27"/>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27" name="Google Shape;127;p27"/>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28" name="Google Shape;128;p27"/>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29" name="Google Shape;129;p27"/>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30" name="Google Shape;130;p27"/>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31" name="Google Shape;131;p27"/>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32" name="Google Shape;132;p27"/>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133"/>
        <p:cNvGrpSpPr/>
        <p:nvPr/>
      </p:nvGrpSpPr>
      <p:grpSpPr>
        <a:xfrm>
          <a:off x="0" y="0"/>
          <a:ext cx="0" cy="0"/>
          <a:chOff x="0" y="0"/>
          <a:chExt cx="0" cy="0"/>
        </a:xfrm>
      </p:grpSpPr>
      <p:sp>
        <p:nvSpPr>
          <p:cNvPr id="134" name="Google Shape;134;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35" name="Google Shape;135;p28"/>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36" name="Google Shape;136;p28"/>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37" name="Google Shape;137;p28"/>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38" name="Google Shape;138;p28"/>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39" name="Google Shape;139;p28"/>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40" name="Google Shape;140;p28"/>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41" name="Google Shape;141;p28"/>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42" name="Google Shape;142;p28"/>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43" name="Google Shape;143;p28"/>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144"/>
        <p:cNvGrpSpPr/>
        <p:nvPr/>
      </p:nvGrpSpPr>
      <p:grpSpPr>
        <a:xfrm>
          <a:off x="0" y="0"/>
          <a:ext cx="0" cy="0"/>
          <a:chOff x="0" y="0"/>
          <a:chExt cx="0" cy="0"/>
        </a:xfrm>
      </p:grpSpPr>
      <p:sp>
        <p:nvSpPr>
          <p:cNvPr id="145" name="Google Shape;145;p2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6" name="Google Shape;146;p29"/>
          <p:cNvSpPr>
            <a:spLocks noGrp="1"/>
          </p:cNvSpPr>
          <p:nvPr>
            <p:ph type="pic" idx="2"/>
          </p:nvPr>
        </p:nvSpPr>
        <p:spPr>
          <a:xfrm>
            <a:off x="4804825" y="1133300"/>
            <a:ext cx="4027500" cy="2392800"/>
          </a:xfrm>
          <a:prstGeom prst="rect">
            <a:avLst/>
          </a:prstGeom>
          <a:noFill/>
          <a:ln>
            <a:noFill/>
          </a:ln>
        </p:spPr>
      </p:sp>
      <p:sp>
        <p:nvSpPr>
          <p:cNvPr id="147" name="Google Shape;147;p29"/>
          <p:cNvSpPr>
            <a:spLocks noGrp="1"/>
          </p:cNvSpPr>
          <p:nvPr>
            <p:ph type="pic" idx="3"/>
          </p:nvPr>
        </p:nvSpPr>
        <p:spPr>
          <a:xfrm>
            <a:off x="311725" y="1133300"/>
            <a:ext cx="4027500" cy="2392800"/>
          </a:xfrm>
          <a:prstGeom prst="rect">
            <a:avLst/>
          </a:prstGeom>
          <a:noFill/>
          <a:ln>
            <a:noFill/>
          </a:ln>
        </p:spPr>
      </p:sp>
      <p:sp>
        <p:nvSpPr>
          <p:cNvPr id="148" name="Google Shape;148;p2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9" name="Google Shape;14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50" name="Google Shape;15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9"/>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4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52" name="Google Shape;152;p29"/>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4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153"/>
        <p:cNvGrpSpPr/>
        <p:nvPr/>
      </p:nvGrpSpPr>
      <p:grpSpPr>
        <a:xfrm>
          <a:off x="0" y="0"/>
          <a:ext cx="0" cy="0"/>
          <a:chOff x="0" y="0"/>
          <a:chExt cx="0" cy="0"/>
        </a:xfrm>
      </p:grpSpPr>
      <p:sp>
        <p:nvSpPr>
          <p:cNvPr id="154" name="Google Shape;154;p3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55" name="Google Shape;155;p30"/>
          <p:cNvSpPr>
            <a:spLocks noGrp="1"/>
          </p:cNvSpPr>
          <p:nvPr>
            <p:ph type="pic" idx="2"/>
          </p:nvPr>
        </p:nvSpPr>
        <p:spPr>
          <a:xfrm>
            <a:off x="6205225" y="1128325"/>
            <a:ext cx="2627100" cy="2273100"/>
          </a:xfrm>
          <a:prstGeom prst="rect">
            <a:avLst/>
          </a:prstGeom>
          <a:noFill/>
          <a:ln>
            <a:noFill/>
          </a:ln>
        </p:spPr>
      </p:sp>
      <p:sp>
        <p:nvSpPr>
          <p:cNvPr id="156" name="Google Shape;156;p30"/>
          <p:cNvSpPr>
            <a:spLocks noGrp="1"/>
          </p:cNvSpPr>
          <p:nvPr>
            <p:ph type="pic" idx="3"/>
          </p:nvPr>
        </p:nvSpPr>
        <p:spPr>
          <a:xfrm>
            <a:off x="311725" y="1128325"/>
            <a:ext cx="2627100" cy="2273100"/>
          </a:xfrm>
          <a:prstGeom prst="rect">
            <a:avLst/>
          </a:prstGeom>
          <a:noFill/>
          <a:ln>
            <a:noFill/>
          </a:ln>
        </p:spPr>
      </p:sp>
      <p:sp>
        <p:nvSpPr>
          <p:cNvPr id="157" name="Google Shape;157;p3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58" name="Google Shape;158;p30"/>
          <p:cNvSpPr>
            <a:spLocks noGrp="1"/>
          </p:cNvSpPr>
          <p:nvPr>
            <p:ph type="pic" idx="5"/>
          </p:nvPr>
        </p:nvSpPr>
        <p:spPr>
          <a:xfrm>
            <a:off x="3255250" y="1128325"/>
            <a:ext cx="2627100" cy="2273100"/>
          </a:xfrm>
          <a:prstGeom prst="rect">
            <a:avLst/>
          </a:prstGeom>
          <a:noFill/>
          <a:ln>
            <a:noFill/>
          </a:ln>
        </p:spPr>
      </p:sp>
      <p:sp>
        <p:nvSpPr>
          <p:cNvPr id="159" name="Google Shape;159;p3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60" name="Google Shape;16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61" name="Google Shape;16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30"/>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4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63" name="Google Shape;163;p30"/>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4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64" name="Google Shape;164;p30"/>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4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65"/>
        <p:cNvGrpSpPr/>
        <p:nvPr/>
      </p:nvGrpSpPr>
      <p:grpSpPr>
        <a:xfrm>
          <a:off x="0" y="0"/>
          <a:ext cx="0" cy="0"/>
          <a:chOff x="0" y="0"/>
          <a:chExt cx="0" cy="0"/>
        </a:xfrm>
      </p:grpSpPr>
      <p:sp>
        <p:nvSpPr>
          <p:cNvPr id="166" name="Google Shape;166;p31"/>
          <p:cNvSpPr>
            <a:spLocks noGrp="1"/>
          </p:cNvSpPr>
          <p:nvPr>
            <p:ph type="pic" idx="2"/>
          </p:nvPr>
        </p:nvSpPr>
        <p:spPr>
          <a:xfrm>
            <a:off x="311700" y="445025"/>
            <a:ext cx="8520600" cy="4218300"/>
          </a:xfrm>
          <a:prstGeom prst="rect">
            <a:avLst/>
          </a:prstGeom>
          <a:noFill/>
          <a:ln>
            <a:noFill/>
          </a:ln>
        </p:spPr>
      </p:sp>
      <p:sp>
        <p:nvSpPr>
          <p:cNvPr id="167" name="Google Shape;167;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68"/>
        <p:cNvGrpSpPr/>
        <p:nvPr/>
      </p:nvGrpSpPr>
      <p:grpSpPr>
        <a:xfrm>
          <a:off x="0" y="0"/>
          <a:ext cx="0" cy="0"/>
          <a:chOff x="0" y="0"/>
          <a:chExt cx="0" cy="0"/>
        </a:xfrm>
      </p:grpSpPr>
      <p:sp>
        <p:nvSpPr>
          <p:cNvPr id="169" name="Google Shape;16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70" name="Google Shape;170;p32"/>
          <p:cNvSpPr>
            <a:spLocks noGrp="1"/>
          </p:cNvSpPr>
          <p:nvPr>
            <p:ph type="pic" idx="2"/>
          </p:nvPr>
        </p:nvSpPr>
        <p:spPr>
          <a:xfrm>
            <a:off x="3389600" y="118913"/>
            <a:ext cx="1643700" cy="1535100"/>
          </a:xfrm>
          <a:prstGeom prst="rect">
            <a:avLst/>
          </a:prstGeom>
          <a:noFill/>
          <a:ln>
            <a:noFill/>
          </a:ln>
        </p:spPr>
      </p:sp>
      <p:sp>
        <p:nvSpPr>
          <p:cNvPr id="171" name="Google Shape;171;p32"/>
          <p:cNvSpPr>
            <a:spLocks noGrp="1"/>
          </p:cNvSpPr>
          <p:nvPr>
            <p:ph type="pic" idx="3"/>
          </p:nvPr>
        </p:nvSpPr>
        <p:spPr>
          <a:xfrm>
            <a:off x="5195935" y="118913"/>
            <a:ext cx="1643700" cy="1535100"/>
          </a:xfrm>
          <a:prstGeom prst="rect">
            <a:avLst/>
          </a:prstGeom>
          <a:noFill/>
          <a:ln>
            <a:noFill/>
          </a:ln>
        </p:spPr>
      </p:sp>
      <p:sp>
        <p:nvSpPr>
          <p:cNvPr id="172" name="Google Shape;172;p32"/>
          <p:cNvSpPr>
            <a:spLocks noGrp="1"/>
          </p:cNvSpPr>
          <p:nvPr>
            <p:ph type="pic" idx="4"/>
          </p:nvPr>
        </p:nvSpPr>
        <p:spPr>
          <a:xfrm>
            <a:off x="7002270" y="118913"/>
            <a:ext cx="1643700" cy="1535100"/>
          </a:xfrm>
          <a:prstGeom prst="rect">
            <a:avLst/>
          </a:prstGeom>
          <a:noFill/>
          <a:ln>
            <a:noFill/>
          </a:ln>
        </p:spPr>
      </p:sp>
      <p:sp>
        <p:nvSpPr>
          <p:cNvPr id="173" name="Google Shape;173;p32"/>
          <p:cNvSpPr>
            <a:spLocks noGrp="1"/>
          </p:cNvSpPr>
          <p:nvPr>
            <p:ph type="pic" idx="5"/>
          </p:nvPr>
        </p:nvSpPr>
        <p:spPr>
          <a:xfrm>
            <a:off x="3389588" y="1804212"/>
            <a:ext cx="1643700" cy="1535100"/>
          </a:xfrm>
          <a:prstGeom prst="rect">
            <a:avLst/>
          </a:prstGeom>
          <a:noFill/>
          <a:ln>
            <a:noFill/>
          </a:ln>
        </p:spPr>
      </p:sp>
      <p:sp>
        <p:nvSpPr>
          <p:cNvPr id="174" name="Google Shape;174;p32"/>
          <p:cNvSpPr>
            <a:spLocks noGrp="1"/>
          </p:cNvSpPr>
          <p:nvPr>
            <p:ph type="pic" idx="6"/>
          </p:nvPr>
        </p:nvSpPr>
        <p:spPr>
          <a:xfrm>
            <a:off x="5195922" y="1804212"/>
            <a:ext cx="1643700" cy="1535100"/>
          </a:xfrm>
          <a:prstGeom prst="rect">
            <a:avLst/>
          </a:prstGeom>
          <a:noFill/>
          <a:ln>
            <a:noFill/>
          </a:ln>
        </p:spPr>
      </p:sp>
      <p:sp>
        <p:nvSpPr>
          <p:cNvPr id="175" name="Google Shape;175;p32"/>
          <p:cNvSpPr>
            <a:spLocks noGrp="1"/>
          </p:cNvSpPr>
          <p:nvPr>
            <p:ph type="pic" idx="7"/>
          </p:nvPr>
        </p:nvSpPr>
        <p:spPr>
          <a:xfrm>
            <a:off x="7002257" y="1804212"/>
            <a:ext cx="1643700" cy="1535100"/>
          </a:xfrm>
          <a:prstGeom prst="rect">
            <a:avLst/>
          </a:prstGeom>
          <a:noFill/>
          <a:ln>
            <a:noFill/>
          </a:ln>
        </p:spPr>
      </p:sp>
      <p:sp>
        <p:nvSpPr>
          <p:cNvPr id="176" name="Google Shape;176;p3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32"/>
          <p:cNvSpPr>
            <a:spLocks noGrp="1"/>
          </p:cNvSpPr>
          <p:nvPr>
            <p:ph type="pic" idx="8"/>
          </p:nvPr>
        </p:nvSpPr>
        <p:spPr>
          <a:xfrm>
            <a:off x="3389588" y="3489487"/>
            <a:ext cx="1643700" cy="1535100"/>
          </a:xfrm>
          <a:prstGeom prst="rect">
            <a:avLst/>
          </a:prstGeom>
          <a:noFill/>
          <a:ln>
            <a:noFill/>
          </a:ln>
        </p:spPr>
      </p:sp>
      <p:sp>
        <p:nvSpPr>
          <p:cNvPr id="178" name="Google Shape;178;p32"/>
          <p:cNvSpPr>
            <a:spLocks noGrp="1"/>
          </p:cNvSpPr>
          <p:nvPr>
            <p:ph type="pic" idx="9"/>
          </p:nvPr>
        </p:nvSpPr>
        <p:spPr>
          <a:xfrm>
            <a:off x="5195922" y="3489487"/>
            <a:ext cx="1643700" cy="1535100"/>
          </a:xfrm>
          <a:prstGeom prst="rect">
            <a:avLst/>
          </a:prstGeom>
          <a:noFill/>
          <a:ln>
            <a:noFill/>
          </a:ln>
        </p:spPr>
      </p:sp>
      <p:sp>
        <p:nvSpPr>
          <p:cNvPr id="179" name="Google Shape;179;p3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ow-To-Play" type="secHead">
  <p:cSld name="SECTION_HEADER">
    <p:bg>
      <p:bgPr>
        <a:solidFill>
          <a:schemeClr val="lt2"/>
        </a:solidFill>
        <a:effectLst/>
      </p:bgPr>
    </p:bg>
    <p:spTree>
      <p:nvGrpSpPr>
        <p:cNvPr id="1" name="Shape 180"/>
        <p:cNvGrpSpPr/>
        <p:nvPr/>
      </p:nvGrpSpPr>
      <p:grpSpPr>
        <a:xfrm>
          <a:off x="0" y="0"/>
          <a:ext cx="0" cy="0"/>
          <a:chOff x="0" y="0"/>
          <a:chExt cx="0" cy="0"/>
        </a:xfrm>
      </p:grpSpPr>
      <p:sp>
        <p:nvSpPr>
          <p:cNvPr id="181" name="Google Shape;181;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solidFill>
                  <a:schemeClr val="lt1"/>
                </a:solidFill>
                <a:latin typeface="Archivo"/>
                <a:ea typeface="Archivo"/>
                <a:cs typeface="Archivo"/>
                <a:sym typeface="Archivo"/>
              </a:defRPr>
            </a:lvl1pPr>
            <a:lvl2pPr lvl="1">
              <a:buNone/>
              <a:defRPr>
                <a:solidFill>
                  <a:schemeClr val="lt1"/>
                </a:solidFill>
                <a:latin typeface="Archivo"/>
                <a:ea typeface="Archivo"/>
                <a:cs typeface="Archivo"/>
                <a:sym typeface="Archivo"/>
              </a:defRPr>
            </a:lvl2pPr>
            <a:lvl3pPr lvl="2">
              <a:buNone/>
              <a:defRPr>
                <a:solidFill>
                  <a:schemeClr val="lt1"/>
                </a:solidFill>
                <a:latin typeface="Archivo"/>
                <a:ea typeface="Archivo"/>
                <a:cs typeface="Archivo"/>
                <a:sym typeface="Archivo"/>
              </a:defRPr>
            </a:lvl3pPr>
            <a:lvl4pPr lvl="3">
              <a:buNone/>
              <a:defRPr>
                <a:solidFill>
                  <a:schemeClr val="lt1"/>
                </a:solidFill>
                <a:latin typeface="Archivo"/>
                <a:ea typeface="Archivo"/>
                <a:cs typeface="Archivo"/>
                <a:sym typeface="Archivo"/>
              </a:defRPr>
            </a:lvl4pPr>
            <a:lvl5pPr lvl="4">
              <a:buNone/>
              <a:defRPr>
                <a:solidFill>
                  <a:schemeClr val="lt1"/>
                </a:solidFill>
                <a:latin typeface="Archivo"/>
                <a:ea typeface="Archivo"/>
                <a:cs typeface="Archivo"/>
                <a:sym typeface="Archivo"/>
              </a:defRPr>
            </a:lvl5pPr>
            <a:lvl6pPr lvl="5">
              <a:buNone/>
              <a:defRPr>
                <a:solidFill>
                  <a:schemeClr val="lt1"/>
                </a:solidFill>
                <a:latin typeface="Archivo"/>
                <a:ea typeface="Archivo"/>
                <a:cs typeface="Archivo"/>
                <a:sym typeface="Archivo"/>
              </a:defRPr>
            </a:lvl6pPr>
            <a:lvl7pPr lvl="6">
              <a:buNone/>
              <a:defRPr>
                <a:solidFill>
                  <a:schemeClr val="lt1"/>
                </a:solidFill>
                <a:latin typeface="Archivo"/>
                <a:ea typeface="Archivo"/>
                <a:cs typeface="Archivo"/>
                <a:sym typeface="Archivo"/>
              </a:defRPr>
            </a:lvl7pPr>
            <a:lvl8pPr lvl="7">
              <a:buNone/>
              <a:defRPr>
                <a:solidFill>
                  <a:schemeClr val="lt1"/>
                </a:solidFill>
                <a:latin typeface="Archivo"/>
                <a:ea typeface="Archivo"/>
                <a:cs typeface="Archivo"/>
                <a:sym typeface="Archivo"/>
              </a:defRPr>
            </a:lvl8pPr>
            <a:lvl9pPr lvl="8">
              <a:buNone/>
              <a:defRPr>
                <a:solidFill>
                  <a:schemeClr val="lt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182" name="Google Shape;182;p33"/>
          <p:cNvSpPr txBox="1">
            <a:spLocks noGrp="1"/>
          </p:cNvSpPr>
          <p:nvPr>
            <p:ph type="subTitle" idx="1"/>
          </p:nvPr>
        </p:nvSpPr>
        <p:spPr>
          <a:xfrm>
            <a:off x="448863" y="3444100"/>
            <a:ext cx="2072100" cy="705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Archivo SemiBold"/>
              <a:buNone/>
              <a:defRPr sz="1600">
                <a:latin typeface="Archivo SemiBold"/>
                <a:ea typeface="Archivo SemiBold"/>
                <a:cs typeface="Archivo SemiBold"/>
                <a:sym typeface="Archivo SemiBold"/>
              </a:defRPr>
            </a:lvl1pPr>
            <a:lvl2pPr lvl="1">
              <a:spcBef>
                <a:spcPts val="0"/>
              </a:spcBef>
              <a:spcAft>
                <a:spcPts val="0"/>
              </a:spcAft>
              <a:buSzPts val="1600"/>
              <a:buFont typeface="Archivo SemiBold"/>
              <a:buNone/>
              <a:defRPr sz="1600">
                <a:latin typeface="Archivo SemiBold"/>
                <a:ea typeface="Archivo SemiBold"/>
                <a:cs typeface="Archivo SemiBold"/>
                <a:sym typeface="Archivo SemiBold"/>
              </a:defRPr>
            </a:lvl2pPr>
            <a:lvl3pPr lvl="2">
              <a:spcBef>
                <a:spcPts val="0"/>
              </a:spcBef>
              <a:spcAft>
                <a:spcPts val="0"/>
              </a:spcAft>
              <a:buSzPts val="1600"/>
              <a:buFont typeface="Archivo SemiBold"/>
              <a:buNone/>
              <a:defRPr sz="1600">
                <a:latin typeface="Archivo SemiBold"/>
                <a:ea typeface="Archivo SemiBold"/>
                <a:cs typeface="Archivo SemiBold"/>
                <a:sym typeface="Archivo SemiBold"/>
              </a:defRPr>
            </a:lvl3pPr>
            <a:lvl4pPr lvl="3">
              <a:spcBef>
                <a:spcPts val="0"/>
              </a:spcBef>
              <a:spcAft>
                <a:spcPts val="0"/>
              </a:spcAft>
              <a:buSzPts val="1600"/>
              <a:buFont typeface="Archivo SemiBold"/>
              <a:buNone/>
              <a:defRPr sz="1600">
                <a:latin typeface="Archivo SemiBold"/>
                <a:ea typeface="Archivo SemiBold"/>
                <a:cs typeface="Archivo SemiBold"/>
                <a:sym typeface="Archivo SemiBold"/>
              </a:defRPr>
            </a:lvl4pPr>
            <a:lvl5pPr lvl="4">
              <a:spcBef>
                <a:spcPts val="0"/>
              </a:spcBef>
              <a:spcAft>
                <a:spcPts val="0"/>
              </a:spcAft>
              <a:buSzPts val="1600"/>
              <a:buFont typeface="Archivo SemiBold"/>
              <a:buNone/>
              <a:defRPr sz="1600">
                <a:latin typeface="Archivo SemiBold"/>
                <a:ea typeface="Archivo SemiBold"/>
                <a:cs typeface="Archivo SemiBold"/>
                <a:sym typeface="Archivo SemiBold"/>
              </a:defRPr>
            </a:lvl5pPr>
            <a:lvl6pPr lvl="5">
              <a:spcBef>
                <a:spcPts val="0"/>
              </a:spcBef>
              <a:spcAft>
                <a:spcPts val="0"/>
              </a:spcAft>
              <a:buSzPts val="1600"/>
              <a:buFont typeface="Archivo SemiBold"/>
              <a:buNone/>
              <a:defRPr sz="1600">
                <a:latin typeface="Archivo SemiBold"/>
                <a:ea typeface="Archivo SemiBold"/>
                <a:cs typeface="Archivo SemiBold"/>
                <a:sym typeface="Archivo SemiBold"/>
              </a:defRPr>
            </a:lvl6pPr>
            <a:lvl7pPr lvl="6">
              <a:spcBef>
                <a:spcPts val="0"/>
              </a:spcBef>
              <a:spcAft>
                <a:spcPts val="0"/>
              </a:spcAft>
              <a:buSzPts val="1600"/>
              <a:buFont typeface="Archivo SemiBold"/>
              <a:buNone/>
              <a:defRPr sz="1600">
                <a:latin typeface="Archivo SemiBold"/>
                <a:ea typeface="Archivo SemiBold"/>
                <a:cs typeface="Archivo SemiBold"/>
                <a:sym typeface="Archivo SemiBold"/>
              </a:defRPr>
            </a:lvl7pPr>
            <a:lvl8pPr lvl="7">
              <a:spcBef>
                <a:spcPts val="0"/>
              </a:spcBef>
              <a:spcAft>
                <a:spcPts val="0"/>
              </a:spcAft>
              <a:buSzPts val="1600"/>
              <a:buFont typeface="Archivo SemiBold"/>
              <a:buNone/>
              <a:defRPr sz="1600">
                <a:latin typeface="Archivo SemiBold"/>
                <a:ea typeface="Archivo SemiBold"/>
                <a:cs typeface="Archivo SemiBold"/>
                <a:sym typeface="Archivo SemiBold"/>
              </a:defRPr>
            </a:lvl8pPr>
            <a:lvl9pPr lvl="8">
              <a:spcBef>
                <a:spcPts val="0"/>
              </a:spcBef>
              <a:spcAft>
                <a:spcPts val="0"/>
              </a:spcAft>
              <a:buSzPts val="1600"/>
              <a:buFont typeface="Archivo SemiBold"/>
              <a:buNone/>
              <a:defRPr sz="1600">
                <a:latin typeface="Archivo SemiBold"/>
                <a:ea typeface="Archivo SemiBold"/>
                <a:cs typeface="Archivo SemiBold"/>
                <a:sym typeface="Archivo SemiBold"/>
              </a:defRPr>
            </a:lvl9pPr>
          </a:lstStyle>
          <a:p>
            <a:endParaRPr/>
          </a:p>
        </p:txBody>
      </p:sp>
      <p:sp>
        <p:nvSpPr>
          <p:cNvPr id="183" name="Google Shape;183;p33"/>
          <p:cNvSpPr txBox="1">
            <a:spLocks noGrp="1"/>
          </p:cNvSpPr>
          <p:nvPr>
            <p:ph type="subTitle" idx="2"/>
          </p:nvPr>
        </p:nvSpPr>
        <p:spPr>
          <a:xfrm>
            <a:off x="2521046" y="3444100"/>
            <a:ext cx="2072100" cy="705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Archivo SemiBold"/>
              <a:buNone/>
              <a:defRPr sz="1600">
                <a:latin typeface="Archivo SemiBold"/>
                <a:ea typeface="Archivo SemiBold"/>
                <a:cs typeface="Archivo SemiBold"/>
                <a:sym typeface="Archivo SemiBold"/>
              </a:defRPr>
            </a:lvl1pPr>
            <a:lvl2pPr lvl="1">
              <a:spcBef>
                <a:spcPts val="0"/>
              </a:spcBef>
              <a:spcAft>
                <a:spcPts val="0"/>
              </a:spcAft>
              <a:buSzPts val="1600"/>
              <a:buFont typeface="Archivo SemiBold"/>
              <a:buNone/>
              <a:defRPr sz="1600">
                <a:latin typeface="Archivo SemiBold"/>
                <a:ea typeface="Archivo SemiBold"/>
                <a:cs typeface="Archivo SemiBold"/>
                <a:sym typeface="Archivo SemiBold"/>
              </a:defRPr>
            </a:lvl2pPr>
            <a:lvl3pPr lvl="2">
              <a:spcBef>
                <a:spcPts val="0"/>
              </a:spcBef>
              <a:spcAft>
                <a:spcPts val="0"/>
              </a:spcAft>
              <a:buSzPts val="1600"/>
              <a:buFont typeface="Archivo SemiBold"/>
              <a:buNone/>
              <a:defRPr sz="1600">
                <a:latin typeface="Archivo SemiBold"/>
                <a:ea typeface="Archivo SemiBold"/>
                <a:cs typeface="Archivo SemiBold"/>
                <a:sym typeface="Archivo SemiBold"/>
              </a:defRPr>
            </a:lvl3pPr>
            <a:lvl4pPr lvl="3">
              <a:spcBef>
                <a:spcPts val="0"/>
              </a:spcBef>
              <a:spcAft>
                <a:spcPts val="0"/>
              </a:spcAft>
              <a:buSzPts val="1600"/>
              <a:buFont typeface="Archivo SemiBold"/>
              <a:buNone/>
              <a:defRPr sz="1600">
                <a:latin typeface="Archivo SemiBold"/>
                <a:ea typeface="Archivo SemiBold"/>
                <a:cs typeface="Archivo SemiBold"/>
                <a:sym typeface="Archivo SemiBold"/>
              </a:defRPr>
            </a:lvl4pPr>
            <a:lvl5pPr lvl="4">
              <a:spcBef>
                <a:spcPts val="0"/>
              </a:spcBef>
              <a:spcAft>
                <a:spcPts val="0"/>
              </a:spcAft>
              <a:buSzPts val="1600"/>
              <a:buFont typeface="Archivo SemiBold"/>
              <a:buNone/>
              <a:defRPr sz="1600">
                <a:latin typeface="Archivo SemiBold"/>
                <a:ea typeface="Archivo SemiBold"/>
                <a:cs typeface="Archivo SemiBold"/>
                <a:sym typeface="Archivo SemiBold"/>
              </a:defRPr>
            </a:lvl5pPr>
            <a:lvl6pPr lvl="5">
              <a:spcBef>
                <a:spcPts val="0"/>
              </a:spcBef>
              <a:spcAft>
                <a:spcPts val="0"/>
              </a:spcAft>
              <a:buSzPts val="1600"/>
              <a:buFont typeface="Archivo SemiBold"/>
              <a:buNone/>
              <a:defRPr sz="1600">
                <a:latin typeface="Archivo SemiBold"/>
                <a:ea typeface="Archivo SemiBold"/>
                <a:cs typeface="Archivo SemiBold"/>
                <a:sym typeface="Archivo SemiBold"/>
              </a:defRPr>
            </a:lvl6pPr>
            <a:lvl7pPr lvl="6">
              <a:spcBef>
                <a:spcPts val="0"/>
              </a:spcBef>
              <a:spcAft>
                <a:spcPts val="0"/>
              </a:spcAft>
              <a:buSzPts val="1600"/>
              <a:buFont typeface="Archivo SemiBold"/>
              <a:buNone/>
              <a:defRPr sz="1600">
                <a:latin typeface="Archivo SemiBold"/>
                <a:ea typeface="Archivo SemiBold"/>
                <a:cs typeface="Archivo SemiBold"/>
                <a:sym typeface="Archivo SemiBold"/>
              </a:defRPr>
            </a:lvl7pPr>
            <a:lvl8pPr lvl="7">
              <a:spcBef>
                <a:spcPts val="0"/>
              </a:spcBef>
              <a:spcAft>
                <a:spcPts val="0"/>
              </a:spcAft>
              <a:buSzPts val="1600"/>
              <a:buFont typeface="Archivo SemiBold"/>
              <a:buNone/>
              <a:defRPr sz="1600">
                <a:latin typeface="Archivo SemiBold"/>
                <a:ea typeface="Archivo SemiBold"/>
                <a:cs typeface="Archivo SemiBold"/>
                <a:sym typeface="Archivo SemiBold"/>
              </a:defRPr>
            </a:lvl8pPr>
            <a:lvl9pPr lvl="8">
              <a:spcBef>
                <a:spcPts val="0"/>
              </a:spcBef>
              <a:spcAft>
                <a:spcPts val="0"/>
              </a:spcAft>
              <a:buSzPts val="1600"/>
              <a:buFont typeface="Archivo SemiBold"/>
              <a:buNone/>
              <a:defRPr sz="1600">
                <a:latin typeface="Archivo SemiBold"/>
                <a:ea typeface="Archivo SemiBold"/>
                <a:cs typeface="Archivo SemiBold"/>
                <a:sym typeface="Archivo SemiBold"/>
              </a:defRPr>
            </a:lvl9pPr>
          </a:lstStyle>
          <a:p>
            <a:endParaRPr/>
          </a:p>
        </p:txBody>
      </p:sp>
      <p:sp>
        <p:nvSpPr>
          <p:cNvPr id="184" name="Google Shape;184;p33"/>
          <p:cNvSpPr txBox="1">
            <a:spLocks noGrp="1"/>
          </p:cNvSpPr>
          <p:nvPr>
            <p:ph type="subTitle" idx="3"/>
          </p:nvPr>
        </p:nvSpPr>
        <p:spPr>
          <a:xfrm>
            <a:off x="4593230" y="3444100"/>
            <a:ext cx="2072100" cy="705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Archivo SemiBold"/>
              <a:buNone/>
              <a:defRPr sz="1600">
                <a:latin typeface="Archivo SemiBold"/>
                <a:ea typeface="Archivo SemiBold"/>
                <a:cs typeface="Archivo SemiBold"/>
                <a:sym typeface="Archivo SemiBold"/>
              </a:defRPr>
            </a:lvl1pPr>
            <a:lvl2pPr lvl="1">
              <a:spcBef>
                <a:spcPts val="0"/>
              </a:spcBef>
              <a:spcAft>
                <a:spcPts val="0"/>
              </a:spcAft>
              <a:buSzPts val="1600"/>
              <a:buFont typeface="Archivo SemiBold"/>
              <a:buNone/>
              <a:defRPr sz="1600">
                <a:latin typeface="Archivo SemiBold"/>
                <a:ea typeface="Archivo SemiBold"/>
                <a:cs typeface="Archivo SemiBold"/>
                <a:sym typeface="Archivo SemiBold"/>
              </a:defRPr>
            </a:lvl2pPr>
            <a:lvl3pPr lvl="2">
              <a:spcBef>
                <a:spcPts val="0"/>
              </a:spcBef>
              <a:spcAft>
                <a:spcPts val="0"/>
              </a:spcAft>
              <a:buSzPts val="1600"/>
              <a:buFont typeface="Archivo SemiBold"/>
              <a:buNone/>
              <a:defRPr sz="1600">
                <a:latin typeface="Archivo SemiBold"/>
                <a:ea typeface="Archivo SemiBold"/>
                <a:cs typeface="Archivo SemiBold"/>
                <a:sym typeface="Archivo SemiBold"/>
              </a:defRPr>
            </a:lvl3pPr>
            <a:lvl4pPr lvl="3">
              <a:spcBef>
                <a:spcPts val="0"/>
              </a:spcBef>
              <a:spcAft>
                <a:spcPts val="0"/>
              </a:spcAft>
              <a:buSzPts val="1600"/>
              <a:buFont typeface="Archivo SemiBold"/>
              <a:buNone/>
              <a:defRPr sz="1600">
                <a:latin typeface="Archivo SemiBold"/>
                <a:ea typeface="Archivo SemiBold"/>
                <a:cs typeface="Archivo SemiBold"/>
                <a:sym typeface="Archivo SemiBold"/>
              </a:defRPr>
            </a:lvl4pPr>
            <a:lvl5pPr lvl="4">
              <a:spcBef>
                <a:spcPts val="0"/>
              </a:spcBef>
              <a:spcAft>
                <a:spcPts val="0"/>
              </a:spcAft>
              <a:buSzPts val="1600"/>
              <a:buFont typeface="Archivo SemiBold"/>
              <a:buNone/>
              <a:defRPr sz="1600">
                <a:latin typeface="Archivo SemiBold"/>
                <a:ea typeface="Archivo SemiBold"/>
                <a:cs typeface="Archivo SemiBold"/>
                <a:sym typeface="Archivo SemiBold"/>
              </a:defRPr>
            </a:lvl5pPr>
            <a:lvl6pPr lvl="5">
              <a:spcBef>
                <a:spcPts val="0"/>
              </a:spcBef>
              <a:spcAft>
                <a:spcPts val="0"/>
              </a:spcAft>
              <a:buSzPts val="1600"/>
              <a:buFont typeface="Archivo SemiBold"/>
              <a:buNone/>
              <a:defRPr sz="1600">
                <a:latin typeface="Archivo SemiBold"/>
                <a:ea typeface="Archivo SemiBold"/>
                <a:cs typeface="Archivo SemiBold"/>
                <a:sym typeface="Archivo SemiBold"/>
              </a:defRPr>
            </a:lvl6pPr>
            <a:lvl7pPr lvl="6">
              <a:spcBef>
                <a:spcPts val="0"/>
              </a:spcBef>
              <a:spcAft>
                <a:spcPts val="0"/>
              </a:spcAft>
              <a:buSzPts val="1600"/>
              <a:buFont typeface="Archivo SemiBold"/>
              <a:buNone/>
              <a:defRPr sz="1600">
                <a:latin typeface="Archivo SemiBold"/>
                <a:ea typeface="Archivo SemiBold"/>
                <a:cs typeface="Archivo SemiBold"/>
                <a:sym typeface="Archivo SemiBold"/>
              </a:defRPr>
            </a:lvl7pPr>
            <a:lvl8pPr lvl="7">
              <a:spcBef>
                <a:spcPts val="0"/>
              </a:spcBef>
              <a:spcAft>
                <a:spcPts val="0"/>
              </a:spcAft>
              <a:buSzPts val="1600"/>
              <a:buFont typeface="Archivo SemiBold"/>
              <a:buNone/>
              <a:defRPr sz="1600">
                <a:latin typeface="Archivo SemiBold"/>
                <a:ea typeface="Archivo SemiBold"/>
                <a:cs typeface="Archivo SemiBold"/>
                <a:sym typeface="Archivo SemiBold"/>
              </a:defRPr>
            </a:lvl8pPr>
            <a:lvl9pPr lvl="8">
              <a:spcBef>
                <a:spcPts val="0"/>
              </a:spcBef>
              <a:spcAft>
                <a:spcPts val="0"/>
              </a:spcAft>
              <a:buSzPts val="1600"/>
              <a:buFont typeface="Archivo SemiBold"/>
              <a:buNone/>
              <a:defRPr sz="1600">
                <a:latin typeface="Archivo SemiBold"/>
                <a:ea typeface="Archivo SemiBold"/>
                <a:cs typeface="Archivo SemiBold"/>
                <a:sym typeface="Archivo SemiBold"/>
              </a:defRPr>
            </a:lvl9pPr>
          </a:lstStyle>
          <a:p>
            <a:endParaRPr/>
          </a:p>
        </p:txBody>
      </p:sp>
      <p:sp>
        <p:nvSpPr>
          <p:cNvPr id="185" name="Google Shape;185;p33"/>
          <p:cNvSpPr txBox="1">
            <a:spLocks noGrp="1"/>
          </p:cNvSpPr>
          <p:nvPr>
            <p:ph type="subTitle" idx="4"/>
          </p:nvPr>
        </p:nvSpPr>
        <p:spPr>
          <a:xfrm>
            <a:off x="6665413" y="3444100"/>
            <a:ext cx="2072100" cy="705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Archivo SemiBold"/>
              <a:buNone/>
              <a:defRPr sz="1600">
                <a:latin typeface="Archivo SemiBold"/>
                <a:ea typeface="Archivo SemiBold"/>
                <a:cs typeface="Archivo SemiBold"/>
                <a:sym typeface="Archivo SemiBold"/>
              </a:defRPr>
            </a:lvl1pPr>
            <a:lvl2pPr lvl="1">
              <a:spcBef>
                <a:spcPts val="0"/>
              </a:spcBef>
              <a:spcAft>
                <a:spcPts val="0"/>
              </a:spcAft>
              <a:buSzPts val="1600"/>
              <a:buFont typeface="Archivo SemiBold"/>
              <a:buNone/>
              <a:defRPr sz="1600">
                <a:latin typeface="Archivo SemiBold"/>
                <a:ea typeface="Archivo SemiBold"/>
                <a:cs typeface="Archivo SemiBold"/>
                <a:sym typeface="Archivo SemiBold"/>
              </a:defRPr>
            </a:lvl2pPr>
            <a:lvl3pPr lvl="2">
              <a:spcBef>
                <a:spcPts val="0"/>
              </a:spcBef>
              <a:spcAft>
                <a:spcPts val="0"/>
              </a:spcAft>
              <a:buSzPts val="1600"/>
              <a:buFont typeface="Archivo SemiBold"/>
              <a:buNone/>
              <a:defRPr sz="1600">
                <a:latin typeface="Archivo SemiBold"/>
                <a:ea typeface="Archivo SemiBold"/>
                <a:cs typeface="Archivo SemiBold"/>
                <a:sym typeface="Archivo SemiBold"/>
              </a:defRPr>
            </a:lvl3pPr>
            <a:lvl4pPr lvl="3">
              <a:spcBef>
                <a:spcPts val="0"/>
              </a:spcBef>
              <a:spcAft>
                <a:spcPts val="0"/>
              </a:spcAft>
              <a:buSzPts val="1600"/>
              <a:buFont typeface="Archivo SemiBold"/>
              <a:buNone/>
              <a:defRPr sz="1600">
                <a:latin typeface="Archivo SemiBold"/>
                <a:ea typeface="Archivo SemiBold"/>
                <a:cs typeface="Archivo SemiBold"/>
                <a:sym typeface="Archivo SemiBold"/>
              </a:defRPr>
            </a:lvl4pPr>
            <a:lvl5pPr lvl="4">
              <a:spcBef>
                <a:spcPts val="0"/>
              </a:spcBef>
              <a:spcAft>
                <a:spcPts val="0"/>
              </a:spcAft>
              <a:buSzPts val="1600"/>
              <a:buFont typeface="Archivo SemiBold"/>
              <a:buNone/>
              <a:defRPr sz="1600">
                <a:latin typeface="Archivo SemiBold"/>
                <a:ea typeface="Archivo SemiBold"/>
                <a:cs typeface="Archivo SemiBold"/>
                <a:sym typeface="Archivo SemiBold"/>
              </a:defRPr>
            </a:lvl5pPr>
            <a:lvl6pPr lvl="5">
              <a:spcBef>
                <a:spcPts val="0"/>
              </a:spcBef>
              <a:spcAft>
                <a:spcPts val="0"/>
              </a:spcAft>
              <a:buSzPts val="1600"/>
              <a:buFont typeface="Archivo SemiBold"/>
              <a:buNone/>
              <a:defRPr sz="1600">
                <a:latin typeface="Archivo SemiBold"/>
                <a:ea typeface="Archivo SemiBold"/>
                <a:cs typeface="Archivo SemiBold"/>
                <a:sym typeface="Archivo SemiBold"/>
              </a:defRPr>
            </a:lvl6pPr>
            <a:lvl7pPr lvl="6">
              <a:spcBef>
                <a:spcPts val="0"/>
              </a:spcBef>
              <a:spcAft>
                <a:spcPts val="0"/>
              </a:spcAft>
              <a:buSzPts val="1600"/>
              <a:buFont typeface="Archivo SemiBold"/>
              <a:buNone/>
              <a:defRPr sz="1600">
                <a:latin typeface="Archivo SemiBold"/>
                <a:ea typeface="Archivo SemiBold"/>
                <a:cs typeface="Archivo SemiBold"/>
                <a:sym typeface="Archivo SemiBold"/>
              </a:defRPr>
            </a:lvl7pPr>
            <a:lvl8pPr lvl="7">
              <a:spcBef>
                <a:spcPts val="0"/>
              </a:spcBef>
              <a:spcAft>
                <a:spcPts val="0"/>
              </a:spcAft>
              <a:buSzPts val="1600"/>
              <a:buFont typeface="Archivo SemiBold"/>
              <a:buNone/>
              <a:defRPr sz="1600">
                <a:latin typeface="Archivo SemiBold"/>
                <a:ea typeface="Archivo SemiBold"/>
                <a:cs typeface="Archivo SemiBold"/>
                <a:sym typeface="Archivo SemiBold"/>
              </a:defRPr>
            </a:lvl8pPr>
            <a:lvl9pPr lvl="8">
              <a:spcBef>
                <a:spcPts val="0"/>
              </a:spcBef>
              <a:spcAft>
                <a:spcPts val="0"/>
              </a:spcAft>
              <a:buSzPts val="1600"/>
              <a:buFont typeface="Archivo SemiBold"/>
              <a:buNone/>
              <a:defRPr sz="1600">
                <a:latin typeface="Archivo SemiBold"/>
                <a:ea typeface="Archivo SemiBold"/>
                <a:cs typeface="Archivo SemiBold"/>
                <a:sym typeface="Archivo SemiBold"/>
              </a:defRPr>
            </a:lvl9pPr>
          </a:lstStyle>
          <a:p>
            <a:endParaRPr/>
          </a:p>
        </p:txBody>
      </p:sp>
      <p:sp>
        <p:nvSpPr>
          <p:cNvPr id="186" name="Google Shape;186;p33"/>
          <p:cNvSpPr txBox="1">
            <a:spLocks noGrp="1"/>
          </p:cNvSpPr>
          <p:nvPr>
            <p:ph type="body" idx="5"/>
          </p:nvPr>
        </p:nvSpPr>
        <p:spPr>
          <a:xfrm>
            <a:off x="448838" y="3843300"/>
            <a:ext cx="1888500" cy="75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IBM Plex Serif"/>
              <a:buChar char="●"/>
              <a:defRPr sz="1200">
                <a:latin typeface="IBM Plex Serif"/>
                <a:ea typeface="IBM Plex Serif"/>
                <a:cs typeface="IBM Plex Serif"/>
                <a:sym typeface="IBM Plex Serif"/>
              </a:defRPr>
            </a:lvl1pPr>
            <a:lvl2pPr marL="914400" lvl="1" indent="-304800">
              <a:spcBef>
                <a:spcPts val="0"/>
              </a:spcBef>
              <a:spcAft>
                <a:spcPts val="0"/>
              </a:spcAft>
              <a:buSzPts val="1200"/>
              <a:buFont typeface="IBM Plex Serif"/>
              <a:buChar char="○"/>
              <a:defRPr sz="1200">
                <a:latin typeface="IBM Plex Serif"/>
                <a:ea typeface="IBM Plex Serif"/>
                <a:cs typeface="IBM Plex Serif"/>
                <a:sym typeface="IBM Plex Serif"/>
              </a:defRPr>
            </a:lvl2pPr>
            <a:lvl3pPr marL="1371600" lvl="2" indent="-304800">
              <a:spcBef>
                <a:spcPts val="0"/>
              </a:spcBef>
              <a:spcAft>
                <a:spcPts val="0"/>
              </a:spcAft>
              <a:buSzPts val="1200"/>
              <a:buFont typeface="IBM Plex Serif"/>
              <a:buChar char="■"/>
              <a:defRPr sz="1200">
                <a:latin typeface="IBM Plex Serif"/>
                <a:ea typeface="IBM Plex Serif"/>
                <a:cs typeface="IBM Plex Serif"/>
                <a:sym typeface="IBM Plex Serif"/>
              </a:defRPr>
            </a:lvl3pPr>
            <a:lvl4pPr marL="1828800" lvl="3" indent="-304800">
              <a:spcBef>
                <a:spcPts val="0"/>
              </a:spcBef>
              <a:spcAft>
                <a:spcPts val="0"/>
              </a:spcAft>
              <a:buSzPts val="1200"/>
              <a:buFont typeface="IBM Plex Serif"/>
              <a:buChar char="●"/>
              <a:defRPr sz="1200">
                <a:latin typeface="IBM Plex Serif"/>
                <a:ea typeface="IBM Plex Serif"/>
                <a:cs typeface="IBM Plex Serif"/>
                <a:sym typeface="IBM Plex Serif"/>
              </a:defRPr>
            </a:lvl4pPr>
            <a:lvl5pPr marL="2286000" lvl="4" indent="-304800">
              <a:spcBef>
                <a:spcPts val="0"/>
              </a:spcBef>
              <a:spcAft>
                <a:spcPts val="0"/>
              </a:spcAft>
              <a:buSzPts val="1200"/>
              <a:buFont typeface="IBM Plex Serif"/>
              <a:buChar char="○"/>
              <a:defRPr sz="1200">
                <a:latin typeface="IBM Plex Serif"/>
                <a:ea typeface="IBM Plex Serif"/>
                <a:cs typeface="IBM Plex Serif"/>
                <a:sym typeface="IBM Plex Serif"/>
              </a:defRPr>
            </a:lvl5pPr>
            <a:lvl6pPr marL="2743200" lvl="5" indent="-304800">
              <a:spcBef>
                <a:spcPts val="0"/>
              </a:spcBef>
              <a:spcAft>
                <a:spcPts val="0"/>
              </a:spcAft>
              <a:buSzPts val="1200"/>
              <a:buFont typeface="IBM Plex Serif"/>
              <a:buChar char="■"/>
              <a:defRPr sz="1200">
                <a:latin typeface="IBM Plex Serif"/>
                <a:ea typeface="IBM Plex Serif"/>
                <a:cs typeface="IBM Plex Serif"/>
                <a:sym typeface="IBM Plex Serif"/>
              </a:defRPr>
            </a:lvl6pPr>
            <a:lvl7pPr marL="3200400" lvl="6" indent="-304800">
              <a:spcBef>
                <a:spcPts val="0"/>
              </a:spcBef>
              <a:spcAft>
                <a:spcPts val="0"/>
              </a:spcAft>
              <a:buSzPts val="1200"/>
              <a:buFont typeface="IBM Plex Serif"/>
              <a:buChar char="●"/>
              <a:defRPr sz="1200">
                <a:latin typeface="IBM Plex Serif"/>
                <a:ea typeface="IBM Plex Serif"/>
                <a:cs typeface="IBM Plex Serif"/>
                <a:sym typeface="IBM Plex Serif"/>
              </a:defRPr>
            </a:lvl7pPr>
            <a:lvl8pPr marL="3657600" lvl="7" indent="-304800">
              <a:spcBef>
                <a:spcPts val="0"/>
              </a:spcBef>
              <a:spcAft>
                <a:spcPts val="0"/>
              </a:spcAft>
              <a:buSzPts val="1200"/>
              <a:buFont typeface="IBM Plex Serif"/>
              <a:buChar char="○"/>
              <a:defRPr sz="1200">
                <a:latin typeface="IBM Plex Serif"/>
                <a:ea typeface="IBM Plex Serif"/>
                <a:cs typeface="IBM Plex Serif"/>
                <a:sym typeface="IBM Plex Serif"/>
              </a:defRPr>
            </a:lvl8pPr>
            <a:lvl9pPr marL="4114800" lvl="8" indent="-304800">
              <a:spcBef>
                <a:spcPts val="0"/>
              </a:spcBef>
              <a:spcAft>
                <a:spcPts val="0"/>
              </a:spcAft>
              <a:buSzPts val="1200"/>
              <a:buFont typeface="IBM Plex Serif"/>
              <a:buChar char="■"/>
              <a:defRPr sz="1200">
                <a:latin typeface="IBM Plex Serif"/>
                <a:ea typeface="IBM Plex Serif"/>
                <a:cs typeface="IBM Plex Serif"/>
                <a:sym typeface="IBM Plex Serif"/>
              </a:defRPr>
            </a:lvl9pPr>
          </a:lstStyle>
          <a:p>
            <a:endParaRPr/>
          </a:p>
        </p:txBody>
      </p:sp>
      <p:sp>
        <p:nvSpPr>
          <p:cNvPr id="187" name="Google Shape;187;p33"/>
          <p:cNvSpPr txBox="1">
            <a:spLocks noGrp="1"/>
          </p:cNvSpPr>
          <p:nvPr>
            <p:ph type="body" idx="6"/>
          </p:nvPr>
        </p:nvSpPr>
        <p:spPr>
          <a:xfrm>
            <a:off x="2521063" y="3843300"/>
            <a:ext cx="1888500" cy="75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IBM Plex Serif"/>
              <a:buChar char="●"/>
              <a:defRPr sz="1200">
                <a:latin typeface="IBM Plex Serif"/>
                <a:ea typeface="IBM Plex Serif"/>
                <a:cs typeface="IBM Plex Serif"/>
                <a:sym typeface="IBM Plex Serif"/>
              </a:defRPr>
            </a:lvl1pPr>
            <a:lvl2pPr marL="914400" lvl="1" indent="-304800">
              <a:spcBef>
                <a:spcPts val="0"/>
              </a:spcBef>
              <a:spcAft>
                <a:spcPts val="0"/>
              </a:spcAft>
              <a:buSzPts val="1200"/>
              <a:buFont typeface="IBM Plex Serif"/>
              <a:buChar char="○"/>
              <a:defRPr sz="1200">
                <a:latin typeface="IBM Plex Serif"/>
                <a:ea typeface="IBM Plex Serif"/>
                <a:cs typeface="IBM Plex Serif"/>
                <a:sym typeface="IBM Plex Serif"/>
              </a:defRPr>
            </a:lvl2pPr>
            <a:lvl3pPr marL="1371600" lvl="2" indent="-304800">
              <a:spcBef>
                <a:spcPts val="0"/>
              </a:spcBef>
              <a:spcAft>
                <a:spcPts val="0"/>
              </a:spcAft>
              <a:buSzPts val="1200"/>
              <a:buFont typeface="IBM Plex Serif"/>
              <a:buChar char="■"/>
              <a:defRPr sz="1200">
                <a:latin typeface="IBM Plex Serif"/>
                <a:ea typeface="IBM Plex Serif"/>
                <a:cs typeface="IBM Plex Serif"/>
                <a:sym typeface="IBM Plex Serif"/>
              </a:defRPr>
            </a:lvl3pPr>
            <a:lvl4pPr marL="1828800" lvl="3" indent="-304800">
              <a:spcBef>
                <a:spcPts val="0"/>
              </a:spcBef>
              <a:spcAft>
                <a:spcPts val="0"/>
              </a:spcAft>
              <a:buSzPts val="1200"/>
              <a:buFont typeface="IBM Plex Serif"/>
              <a:buChar char="●"/>
              <a:defRPr sz="1200">
                <a:latin typeface="IBM Plex Serif"/>
                <a:ea typeface="IBM Plex Serif"/>
                <a:cs typeface="IBM Plex Serif"/>
                <a:sym typeface="IBM Plex Serif"/>
              </a:defRPr>
            </a:lvl4pPr>
            <a:lvl5pPr marL="2286000" lvl="4" indent="-304800">
              <a:spcBef>
                <a:spcPts val="0"/>
              </a:spcBef>
              <a:spcAft>
                <a:spcPts val="0"/>
              </a:spcAft>
              <a:buSzPts val="1200"/>
              <a:buFont typeface="IBM Plex Serif"/>
              <a:buChar char="○"/>
              <a:defRPr sz="1200">
                <a:latin typeface="IBM Plex Serif"/>
                <a:ea typeface="IBM Plex Serif"/>
                <a:cs typeface="IBM Plex Serif"/>
                <a:sym typeface="IBM Plex Serif"/>
              </a:defRPr>
            </a:lvl5pPr>
            <a:lvl6pPr marL="2743200" lvl="5" indent="-304800">
              <a:spcBef>
                <a:spcPts val="0"/>
              </a:spcBef>
              <a:spcAft>
                <a:spcPts val="0"/>
              </a:spcAft>
              <a:buSzPts val="1200"/>
              <a:buFont typeface="IBM Plex Serif"/>
              <a:buChar char="■"/>
              <a:defRPr sz="1200">
                <a:latin typeface="IBM Plex Serif"/>
                <a:ea typeface="IBM Plex Serif"/>
                <a:cs typeface="IBM Plex Serif"/>
                <a:sym typeface="IBM Plex Serif"/>
              </a:defRPr>
            </a:lvl6pPr>
            <a:lvl7pPr marL="3200400" lvl="6" indent="-304800">
              <a:spcBef>
                <a:spcPts val="0"/>
              </a:spcBef>
              <a:spcAft>
                <a:spcPts val="0"/>
              </a:spcAft>
              <a:buSzPts val="1200"/>
              <a:buFont typeface="IBM Plex Serif"/>
              <a:buChar char="●"/>
              <a:defRPr sz="1200">
                <a:latin typeface="IBM Plex Serif"/>
                <a:ea typeface="IBM Plex Serif"/>
                <a:cs typeface="IBM Plex Serif"/>
                <a:sym typeface="IBM Plex Serif"/>
              </a:defRPr>
            </a:lvl7pPr>
            <a:lvl8pPr marL="3657600" lvl="7" indent="-304800">
              <a:spcBef>
                <a:spcPts val="0"/>
              </a:spcBef>
              <a:spcAft>
                <a:spcPts val="0"/>
              </a:spcAft>
              <a:buSzPts val="1200"/>
              <a:buFont typeface="IBM Plex Serif"/>
              <a:buChar char="○"/>
              <a:defRPr sz="1200">
                <a:latin typeface="IBM Plex Serif"/>
                <a:ea typeface="IBM Plex Serif"/>
                <a:cs typeface="IBM Plex Serif"/>
                <a:sym typeface="IBM Plex Serif"/>
              </a:defRPr>
            </a:lvl8pPr>
            <a:lvl9pPr marL="4114800" lvl="8" indent="-304800">
              <a:spcBef>
                <a:spcPts val="0"/>
              </a:spcBef>
              <a:spcAft>
                <a:spcPts val="0"/>
              </a:spcAft>
              <a:buSzPts val="1200"/>
              <a:buFont typeface="IBM Plex Serif"/>
              <a:buChar char="■"/>
              <a:defRPr sz="1200">
                <a:latin typeface="IBM Plex Serif"/>
                <a:ea typeface="IBM Plex Serif"/>
                <a:cs typeface="IBM Plex Serif"/>
                <a:sym typeface="IBM Plex Serif"/>
              </a:defRPr>
            </a:lvl9pPr>
          </a:lstStyle>
          <a:p>
            <a:endParaRPr/>
          </a:p>
        </p:txBody>
      </p:sp>
      <p:sp>
        <p:nvSpPr>
          <p:cNvPr id="188" name="Google Shape;188;p33"/>
          <p:cNvSpPr txBox="1">
            <a:spLocks noGrp="1"/>
          </p:cNvSpPr>
          <p:nvPr>
            <p:ph type="body" idx="7"/>
          </p:nvPr>
        </p:nvSpPr>
        <p:spPr>
          <a:xfrm>
            <a:off x="4593238" y="3843300"/>
            <a:ext cx="1888500" cy="75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IBM Plex Serif"/>
              <a:buChar char="●"/>
              <a:defRPr sz="1200">
                <a:latin typeface="IBM Plex Serif"/>
                <a:ea typeface="IBM Plex Serif"/>
                <a:cs typeface="IBM Plex Serif"/>
                <a:sym typeface="IBM Plex Serif"/>
              </a:defRPr>
            </a:lvl1pPr>
            <a:lvl2pPr marL="914400" lvl="1" indent="-304800">
              <a:spcBef>
                <a:spcPts val="0"/>
              </a:spcBef>
              <a:spcAft>
                <a:spcPts val="0"/>
              </a:spcAft>
              <a:buSzPts val="1200"/>
              <a:buFont typeface="IBM Plex Serif"/>
              <a:buChar char="○"/>
              <a:defRPr sz="1200">
                <a:latin typeface="IBM Plex Serif"/>
                <a:ea typeface="IBM Plex Serif"/>
                <a:cs typeface="IBM Plex Serif"/>
                <a:sym typeface="IBM Plex Serif"/>
              </a:defRPr>
            </a:lvl2pPr>
            <a:lvl3pPr marL="1371600" lvl="2" indent="-304800">
              <a:spcBef>
                <a:spcPts val="0"/>
              </a:spcBef>
              <a:spcAft>
                <a:spcPts val="0"/>
              </a:spcAft>
              <a:buSzPts val="1200"/>
              <a:buFont typeface="IBM Plex Serif"/>
              <a:buChar char="■"/>
              <a:defRPr sz="1200">
                <a:latin typeface="IBM Plex Serif"/>
                <a:ea typeface="IBM Plex Serif"/>
                <a:cs typeface="IBM Plex Serif"/>
                <a:sym typeface="IBM Plex Serif"/>
              </a:defRPr>
            </a:lvl3pPr>
            <a:lvl4pPr marL="1828800" lvl="3" indent="-304800">
              <a:spcBef>
                <a:spcPts val="0"/>
              </a:spcBef>
              <a:spcAft>
                <a:spcPts val="0"/>
              </a:spcAft>
              <a:buSzPts val="1200"/>
              <a:buFont typeface="IBM Plex Serif"/>
              <a:buChar char="●"/>
              <a:defRPr sz="1200">
                <a:latin typeface="IBM Plex Serif"/>
                <a:ea typeface="IBM Plex Serif"/>
                <a:cs typeface="IBM Plex Serif"/>
                <a:sym typeface="IBM Plex Serif"/>
              </a:defRPr>
            </a:lvl4pPr>
            <a:lvl5pPr marL="2286000" lvl="4" indent="-304800">
              <a:spcBef>
                <a:spcPts val="0"/>
              </a:spcBef>
              <a:spcAft>
                <a:spcPts val="0"/>
              </a:spcAft>
              <a:buSzPts val="1200"/>
              <a:buFont typeface="IBM Plex Serif"/>
              <a:buChar char="○"/>
              <a:defRPr sz="1200">
                <a:latin typeface="IBM Plex Serif"/>
                <a:ea typeface="IBM Plex Serif"/>
                <a:cs typeface="IBM Plex Serif"/>
                <a:sym typeface="IBM Plex Serif"/>
              </a:defRPr>
            </a:lvl5pPr>
            <a:lvl6pPr marL="2743200" lvl="5" indent="-304800">
              <a:spcBef>
                <a:spcPts val="0"/>
              </a:spcBef>
              <a:spcAft>
                <a:spcPts val="0"/>
              </a:spcAft>
              <a:buSzPts val="1200"/>
              <a:buFont typeface="IBM Plex Serif"/>
              <a:buChar char="■"/>
              <a:defRPr sz="1200">
                <a:latin typeface="IBM Plex Serif"/>
                <a:ea typeface="IBM Plex Serif"/>
                <a:cs typeface="IBM Plex Serif"/>
                <a:sym typeface="IBM Plex Serif"/>
              </a:defRPr>
            </a:lvl6pPr>
            <a:lvl7pPr marL="3200400" lvl="6" indent="-304800">
              <a:spcBef>
                <a:spcPts val="0"/>
              </a:spcBef>
              <a:spcAft>
                <a:spcPts val="0"/>
              </a:spcAft>
              <a:buSzPts val="1200"/>
              <a:buFont typeface="IBM Plex Serif"/>
              <a:buChar char="●"/>
              <a:defRPr sz="1200">
                <a:latin typeface="IBM Plex Serif"/>
                <a:ea typeface="IBM Plex Serif"/>
                <a:cs typeface="IBM Plex Serif"/>
                <a:sym typeface="IBM Plex Serif"/>
              </a:defRPr>
            </a:lvl7pPr>
            <a:lvl8pPr marL="3657600" lvl="7" indent="-304800">
              <a:spcBef>
                <a:spcPts val="0"/>
              </a:spcBef>
              <a:spcAft>
                <a:spcPts val="0"/>
              </a:spcAft>
              <a:buSzPts val="1200"/>
              <a:buFont typeface="IBM Plex Serif"/>
              <a:buChar char="○"/>
              <a:defRPr sz="1200">
                <a:latin typeface="IBM Plex Serif"/>
                <a:ea typeface="IBM Plex Serif"/>
                <a:cs typeface="IBM Plex Serif"/>
                <a:sym typeface="IBM Plex Serif"/>
              </a:defRPr>
            </a:lvl8pPr>
            <a:lvl9pPr marL="4114800" lvl="8" indent="-304800">
              <a:spcBef>
                <a:spcPts val="0"/>
              </a:spcBef>
              <a:spcAft>
                <a:spcPts val="0"/>
              </a:spcAft>
              <a:buSzPts val="1200"/>
              <a:buFont typeface="IBM Plex Serif"/>
              <a:buChar char="■"/>
              <a:defRPr sz="1200">
                <a:latin typeface="IBM Plex Serif"/>
                <a:ea typeface="IBM Plex Serif"/>
                <a:cs typeface="IBM Plex Serif"/>
                <a:sym typeface="IBM Plex Serif"/>
              </a:defRPr>
            </a:lvl9pPr>
          </a:lstStyle>
          <a:p>
            <a:endParaRPr/>
          </a:p>
        </p:txBody>
      </p:sp>
      <p:sp>
        <p:nvSpPr>
          <p:cNvPr id="189" name="Google Shape;189;p33"/>
          <p:cNvSpPr txBox="1">
            <a:spLocks noGrp="1"/>
          </p:cNvSpPr>
          <p:nvPr>
            <p:ph type="body" idx="8"/>
          </p:nvPr>
        </p:nvSpPr>
        <p:spPr>
          <a:xfrm>
            <a:off x="6665413" y="3843300"/>
            <a:ext cx="1888500" cy="75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IBM Plex Serif"/>
              <a:buChar char="●"/>
              <a:defRPr sz="1200">
                <a:latin typeface="IBM Plex Serif"/>
                <a:ea typeface="IBM Plex Serif"/>
                <a:cs typeface="IBM Plex Serif"/>
                <a:sym typeface="IBM Plex Serif"/>
              </a:defRPr>
            </a:lvl1pPr>
            <a:lvl2pPr marL="914400" lvl="1" indent="-304800">
              <a:spcBef>
                <a:spcPts val="0"/>
              </a:spcBef>
              <a:spcAft>
                <a:spcPts val="0"/>
              </a:spcAft>
              <a:buSzPts val="1200"/>
              <a:buFont typeface="IBM Plex Serif"/>
              <a:buChar char="○"/>
              <a:defRPr sz="1200">
                <a:latin typeface="IBM Plex Serif"/>
                <a:ea typeface="IBM Plex Serif"/>
                <a:cs typeface="IBM Plex Serif"/>
                <a:sym typeface="IBM Plex Serif"/>
              </a:defRPr>
            </a:lvl2pPr>
            <a:lvl3pPr marL="1371600" lvl="2" indent="-304800">
              <a:spcBef>
                <a:spcPts val="0"/>
              </a:spcBef>
              <a:spcAft>
                <a:spcPts val="0"/>
              </a:spcAft>
              <a:buSzPts val="1200"/>
              <a:buFont typeface="IBM Plex Serif"/>
              <a:buChar char="■"/>
              <a:defRPr sz="1200">
                <a:latin typeface="IBM Plex Serif"/>
                <a:ea typeface="IBM Plex Serif"/>
                <a:cs typeface="IBM Plex Serif"/>
                <a:sym typeface="IBM Plex Serif"/>
              </a:defRPr>
            </a:lvl3pPr>
            <a:lvl4pPr marL="1828800" lvl="3" indent="-304800">
              <a:spcBef>
                <a:spcPts val="0"/>
              </a:spcBef>
              <a:spcAft>
                <a:spcPts val="0"/>
              </a:spcAft>
              <a:buSzPts val="1200"/>
              <a:buFont typeface="IBM Plex Serif"/>
              <a:buChar char="●"/>
              <a:defRPr sz="1200">
                <a:latin typeface="IBM Plex Serif"/>
                <a:ea typeface="IBM Plex Serif"/>
                <a:cs typeface="IBM Plex Serif"/>
                <a:sym typeface="IBM Plex Serif"/>
              </a:defRPr>
            </a:lvl4pPr>
            <a:lvl5pPr marL="2286000" lvl="4" indent="-304800">
              <a:spcBef>
                <a:spcPts val="0"/>
              </a:spcBef>
              <a:spcAft>
                <a:spcPts val="0"/>
              </a:spcAft>
              <a:buSzPts val="1200"/>
              <a:buFont typeface="IBM Plex Serif"/>
              <a:buChar char="○"/>
              <a:defRPr sz="1200">
                <a:latin typeface="IBM Plex Serif"/>
                <a:ea typeface="IBM Plex Serif"/>
                <a:cs typeface="IBM Plex Serif"/>
                <a:sym typeface="IBM Plex Serif"/>
              </a:defRPr>
            </a:lvl5pPr>
            <a:lvl6pPr marL="2743200" lvl="5" indent="-304800">
              <a:spcBef>
                <a:spcPts val="0"/>
              </a:spcBef>
              <a:spcAft>
                <a:spcPts val="0"/>
              </a:spcAft>
              <a:buSzPts val="1200"/>
              <a:buFont typeface="IBM Plex Serif"/>
              <a:buChar char="■"/>
              <a:defRPr sz="1200">
                <a:latin typeface="IBM Plex Serif"/>
                <a:ea typeface="IBM Plex Serif"/>
                <a:cs typeface="IBM Plex Serif"/>
                <a:sym typeface="IBM Plex Serif"/>
              </a:defRPr>
            </a:lvl6pPr>
            <a:lvl7pPr marL="3200400" lvl="6" indent="-304800">
              <a:spcBef>
                <a:spcPts val="0"/>
              </a:spcBef>
              <a:spcAft>
                <a:spcPts val="0"/>
              </a:spcAft>
              <a:buSzPts val="1200"/>
              <a:buFont typeface="IBM Plex Serif"/>
              <a:buChar char="●"/>
              <a:defRPr sz="1200">
                <a:latin typeface="IBM Plex Serif"/>
                <a:ea typeface="IBM Plex Serif"/>
                <a:cs typeface="IBM Plex Serif"/>
                <a:sym typeface="IBM Plex Serif"/>
              </a:defRPr>
            </a:lvl7pPr>
            <a:lvl8pPr marL="3657600" lvl="7" indent="-304800">
              <a:spcBef>
                <a:spcPts val="0"/>
              </a:spcBef>
              <a:spcAft>
                <a:spcPts val="0"/>
              </a:spcAft>
              <a:buSzPts val="1200"/>
              <a:buFont typeface="IBM Plex Serif"/>
              <a:buChar char="○"/>
              <a:defRPr sz="1200">
                <a:latin typeface="IBM Plex Serif"/>
                <a:ea typeface="IBM Plex Serif"/>
                <a:cs typeface="IBM Plex Serif"/>
                <a:sym typeface="IBM Plex Serif"/>
              </a:defRPr>
            </a:lvl8pPr>
            <a:lvl9pPr marL="4114800" lvl="8" indent="-304800">
              <a:spcBef>
                <a:spcPts val="0"/>
              </a:spcBef>
              <a:spcAft>
                <a:spcPts val="0"/>
              </a:spcAft>
              <a:buSzPts val="1200"/>
              <a:buFont typeface="IBM Plex Serif"/>
              <a:buChar char="■"/>
              <a:defRPr sz="1200">
                <a:latin typeface="IBM Plex Serif"/>
                <a:ea typeface="IBM Plex Serif"/>
                <a:cs typeface="IBM Plex Serif"/>
                <a:sym typeface="IBM Plex Serif"/>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eet The Team" type="tx">
  <p:cSld name="TITLE_AND_BODY">
    <p:bg>
      <p:bgPr>
        <a:solidFill>
          <a:schemeClr val="lt1"/>
        </a:solidFill>
        <a:effectLst/>
      </p:bgPr>
    </p:bg>
    <p:spTree>
      <p:nvGrpSpPr>
        <p:cNvPr id="1" name="Shape 190"/>
        <p:cNvGrpSpPr/>
        <p:nvPr/>
      </p:nvGrpSpPr>
      <p:grpSpPr>
        <a:xfrm>
          <a:off x="0" y="0"/>
          <a:ext cx="0" cy="0"/>
          <a:chOff x="0" y="0"/>
          <a:chExt cx="0" cy="0"/>
        </a:xfrm>
      </p:grpSpPr>
      <p:sp>
        <p:nvSpPr>
          <p:cNvPr id="191" name="Google Shape;191;p34"/>
          <p:cNvSpPr>
            <a:spLocks noGrp="1"/>
          </p:cNvSpPr>
          <p:nvPr>
            <p:ph type="pic" idx="2"/>
          </p:nvPr>
        </p:nvSpPr>
        <p:spPr>
          <a:xfrm>
            <a:off x="1210350" y="2258475"/>
            <a:ext cx="903600" cy="634500"/>
          </a:xfrm>
          <a:prstGeom prst="roundRect">
            <a:avLst>
              <a:gd name="adj" fmla="val 50000"/>
            </a:avLst>
          </a:prstGeom>
          <a:noFill/>
          <a:ln>
            <a:noFill/>
          </a:ln>
        </p:spPr>
        <p:txBody>
          <a:bodyPr/>
          <a:lstStyle/>
          <a:p>
            <a:endParaRPr lang="en-CA"/>
          </a:p>
        </p:txBody>
      </p:sp>
      <p:sp>
        <p:nvSpPr>
          <p:cNvPr id="192" name="Google Shape;192;p34"/>
          <p:cNvSpPr>
            <a:spLocks noGrp="1"/>
          </p:cNvSpPr>
          <p:nvPr>
            <p:ph type="pic" idx="3"/>
          </p:nvPr>
        </p:nvSpPr>
        <p:spPr>
          <a:xfrm>
            <a:off x="1210350" y="3033200"/>
            <a:ext cx="903600" cy="634500"/>
          </a:xfrm>
          <a:prstGeom prst="roundRect">
            <a:avLst>
              <a:gd name="adj" fmla="val 50000"/>
            </a:avLst>
          </a:prstGeom>
          <a:noFill/>
          <a:ln>
            <a:noFill/>
          </a:ln>
        </p:spPr>
        <p:txBody>
          <a:bodyPr/>
          <a:lstStyle/>
          <a:p>
            <a:endParaRPr lang="en-CA"/>
          </a:p>
        </p:txBody>
      </p:sp>
      <p:sp>
        <p:nvSpPr>
          <p:cNvPr id="193" name="Google Shape;193;p34"/>
          <p:cNvSpPr>
            <a:spLocks noGrp="1"/>
          </p:cNvSpPr>
          <p:nvPr>
            <p:ph type="pic" idx="4"/>
          </p:nvPr>
        </p:nvSpPr>
        <p:spPr>
          <a:xfrm>
            <a:off x="1210350" y="3886350"/>
            <a:ext cx="903600" cy="634500"/>
          </a:xfrm>
          <a:prstGeom prst="roundRect">
            <a:avLst>
              <a:gd name="adj" fmla="val 50000"/>
            </a:avLst>
          </a:prstGeom>
          <a:noFill/>
          <a:ln>
            <a:noFill/>
          </a:ln>
        </p:spPr>
        <p:txBody>
          <a:bodyPr/>
          <a:lstStyle/>
          <a:p>
            <a:endParaRPr lang="en-CA"/>
          </a:p>
        </p:txBody>
      </p:sp>
      <p:sp>
        <p:nvSpPr>
          <p:cNvPr id="194" name="Google Shape;194;p34"/>
          <p:cNvSpPr>
            <a:spLocks noGrp="1"/>
          </p:cNvSpPr>
          <p:nvPr>
            <p:ph type="pic" idx="5"/>
          </p:nvPr>
        </p:nvSpPr>
        <p:spPr>
          <a:xfrm>
            <a:off x="7030050" y="2258475"/>
            <a:ext cx="903600" cy="634500"/>
          </a:xfrm>
          <a:prstGeom prst="roundRect">
            <a:avLst>
              <a:gd name="adj" fmla="val 50000"/>
            </a:avLst>
          </a:prstGeom>
          <a:noFill/>
          <a:ln>
            <a:noFill/>
          </a:ln>
        </p:spPr>
        <p:txBody>
          <a:bodyPr/>
          <a:lstStyle/>
          <a:p>
            <a:endParaRPr lang="en-CA"/>
          </a:p>
        </p:txBody>
      </p:sp>
      <p:sp>
        <p:nvSpPr>
          <p:cNvPr id="195" name="Google Shape;195;p34"/>
          <p:cNvSpPr>
            <a:spLocks noGrp="1"/>
          </p:cNvSpPr>
          <p:nvPr>
            <p:ph type="pic" idx="6"/>
          </p:nvPr>
        </p:nvSpPr>
        <p:spPr>
          <a:xfrm>
            <a:off x="7030050" y="3033200"/>
            <a:ext cx="903600" cy="634500"/>
          </a:xfrm>
          <a:prstGeom prst="roundRect">
            <a:avLst>
              <a:gd name="adj" fmla="val 50000"/>
            </a:avLst>
          </a:prstGeom>
          <a:noFill/>
          <a:ln>
            <a:noFill/>
          </a:ln>
        </p:spPr>
        <p:txBody>
          <a:bodyPr/>
          <a:lstStyle/>
          <a:p>
            <a:endParaRPr lang="en-CA"/>
          </a:p>
        </p:txBody>
      </p:sp>
      <p:sp>
        <p:nvSpPr>
          <p:cNvPr id="196" name="Google Shape;196;p34"/>
          <p:cNvSpPr>
            <a:spLocks noGrp="1"/>
          </p:cNvSpPr>
          <p:nvPr>
            <p:ph type="pic" idx="7"/>
          </p:nvPr>
        </p:nvSpPr>
        <p:spPr>
          <a:xfrm>
            <a:off x="7030050" y="3886350"/>
            <a:ext cx="903600" cy="634500"/>
          </a:xfrm>
          <a:prstGeom prst="roundRect">
            <a:avLst>
              <a:gd name="adj" fmla="val 50000"/>
            </a:avLst>
          </a:prstGeom>
          <a:noFill/>
          <a:ln>
            <a:noFill/>
          </a:ln>
        </p:spPr>
        <p:txBody>
          <a:bodyPr/>
          <a:lstStyle/>
          <a:p>
            <a:endParaRPr lang="en-CA"/>
          </a:p>
        </p:txBody>
      </p:sp>
      <p:sp>
        <p:nvSpPr>
          <p:cNvPr id="197" name="Google Shape;197;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solidFill>
                  <a:schemeClr val="dk1"/>
                </a:solidFill>
                <a:latin typeface="Archivo"/>
                <a:ea typeface="Archivo"/>
                <a:cs typeface="Archivo"/>
                <a:sym typeface="Archivo"/>
              </a:defRPr>
            </a:lvl1pPr>
            <a:lvl2pPr lvl="1">
              <a:buNone/>
              <a:defRPr>
                <a:solidFill>
                  <a:schemeClr val="dk1"/>
                </a:solidFill>
                <a:latin typeface="Archivo"/>
                <a:ea typeface="Archivo"/>
                <a:cs typeface="Archivo"/>
                <a:sym typeface="Archivo"/>
              </a:defRPr>
            </a:lvl2pPr>
            <a:lvl3pPr lvl="2">
              <a:buNone/>
              <a:defRPr>
                <a:solidFill>
                  <a:schemeClr val="dk1"/>
                </a:solidFill>
                <a:latin typeface="Archivo"/>
                <a:ea typeface="Archivo"/>
                <a:cs typeface="Archivo"/>
                <a:sym typeface="Archivo"/>
              </a:defRPr>
            </a:lvl3pPr>
            <a:lvl4pPr lvl="3">
              <a:buNone/>
              <a:defRPr>
                <a:solidFill>
                  <a:schemeClr val="dk1"/>
                </a:solidFill>
                <a:latin typeface="Archivo"/>
                <a:ea typeface="Archivo"/>
                <a:cs typeface="Archivo"/>
                <a:sym typeface="Archivo"/>
              </a:defRPr>
            </a:lvl4pPr>
            <a:lvl5pPr lvl="4">
              <a:buNone/>
              <a:defRPr>
                <a:solidFill>
                  <a:schemeClr val="dk1"/>
                </a:solidFill>
                <a:latin typeface="Archivo"/>
                <a:ea typeface="Archivo"/>
                <a:cs typeface="Archivo"/>
                <a:sym typeface="Archivo"/>
              </a:defRPr>
            </a:lvl5pPr>
            <a:lvl6pPr lvl="5">
              <a:buNone/>
              <a:defRPr>
                <a:solidFill>
                  <a:schemeClr val="dk1"/>
                </a:solidFill>
                <a:latin typeface="Archivo"/>
                <a:ea typeface="Archivo"/>
                <a:cs typeface="Archivo"/>
                <a:sym typeface="Archivo"/>
              </a:defRPr>
            </a:lvl6pPr>
            <a:lvl7pPr lvl="6">
              <a:buNone/>
              <a:defRPr>
                <a:solidFill>
                  <a:schemeClr val="dk1"/>
                </a:solidFill>
                <a:latin typeface="Archivo"/>
                <a:ea typeface="Archivo"/>
                <a:cs typeface="Archivo"/>
                <a:sym typeface="Archivo"/>
              </a:defRPr>
            </a:lvl7pPr>
            <a:lvl8pPr lvl="7">
              <a:buNone/>
              <a:defRPr>
                <a:solidFill>
                  <a:schemeClr val="dk1"/>
                </a:solidFill>
                <a:latin typeface="Archivo"/>
                <a:ea typeface="Archivo"/>
                <a:cs typeface="Archivo"/>
                <a:sym typeface="Archivo"/>
              </a:defRPr>
            </a:lvl8pPr>
            <a:lvl9pPr lvl="8">
              <a:buNone/>
              <a:defRPr>
                <a:solidFill>
                  <a:schemeClr val="dk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198" name="Google Shape;198;p34"/>
          <p:cNvSpPr txBox="1">
            <a:spLocks noGrp="1"/>
          </p:cNvSpPr>
          <p:nvPr>
            <p:ph type="subTitle" idx="1"/>
          </p:nvPr>
        </p:nvSpPr>
        <p:spPr>
          <a:xfrm>
            <a:off x="2195900" y="1707550"/>
            <a:ext cx="2217000" cy="634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600"/>
              <a:buFont typeface="Archivo"/>
              <a:buNone/>
              <a:defRPr sz="2600"/>
            </a:lvl1pPr>
            <a:lvl2pPr lvl="1" algn="ctr">
              <a:spcBef>
                <a:spcPts val="0"/>
              </a:spcBef>
              <a:spcAft>
                <a:spcPts val="0"/>
              </a:spcAft>
              <a:buClr>
                <a:schemeClr val="dk1"/>
              </a:buClr>
              <a:buSzPts val="2600"/>
              <a:buFont typeface="Archivo"/>
              <a:buNone/>
              <a:defRPr sz="2600" b="1"/>
            </a:lvl2pPr>
            <a:lvl3pPr lvl="2" algn="ctr">
              <a:spcBef>
                <a:spcPts val="0"/>
              </a:spcBef>
              <a:spcAft>
                <a:spcPts val="0"/>
              </a:spcAft>
              <a:buClr>
                <a:schemeClr val="dk1"/>
              </a:buClr>
              <a:buSzPts val="2600"/>
              <a:buFont typeface="Archivo"/>
              <a:buNone/>
              <a:defRPr sz="2600" b="1"/>
            </a:lvl3pPr>
            <a:lvl4pPr lvl="3" algn="ctr">
              <a:spcBef>
                <a:spcPts val="0"/>
              </a:spcBef>
              <a:spcAft>
                <a:spcPts val="0"/>
              </a:spcAft>
              <a:buClr>
                <a:schemeClr val="dk1"/>
              </a:buClr>
              <a:buSzPts val="2600"/>
              <a:buFont typeface="Archivo"/>
              <a:buNone/>
              <a:defRPr sz="2600" b="1"/>
            </a:lvl4pPr>
            <a:lvl5pPr lvl="4" algn="ctr">
              <a:spcBef>
                <a:spcPts val="0"/>
              </a:spcBef>
              <a:spcAft>
                <a:spcPts val="0"/>
              </a:spcAft>
              <a:buClr>
                <a:schemeClr val="dk1"/>
              </a:buClr>
              <a:buSzPts val="2600"/>
              <a:buFont typeface="Archivo"/>
              <a:buNone/>
              <a:defRPr sz="2600" b="1"/>
            </a:lvl5pPr>
            <a:lvl6pPr lvl="5" algn="ctr">
              <a:spcBef>
                <a:spcPts val="0"/>
              </a:spcBef>
              <a:spcAft>
                <a:spcPts val="0"/>
              </a:spcAft>
              <a:buClr>
                <a:schemeClr val="dk1"/>
              </a:buClr>
              <a:buSzPts val="2600"/>
              <a:buFont typeface="Archivo"/>
              <a:buNone/>
              <a:defRPr sz="2600" b="1"/>
            </a:lvl6pPr>
            <a:lvl7pPr lvl="6" algn="ctr">
              <a:spcBef>
                <a:spcPts val="0"/>
              </a:spcBef>
              <a:spcAft>
                <a:spcPts val="0"/>
              </a:spcAft>
              <a:buClr>
                <a:schemeClr val="dk1"/>
              </a:buClr>
              <a:buSzPts val="2600"/>
              <a:buFont typeface="Archivo"/>
              <a:buNone/>
              <a:defRPr sz="2600" b="1"/>
            </a:lvl7pPr>
            <a:lvl8pPr lvl="7" algn="ctr">
              <a:spcBef>
                <a:spcPts val="0"/>
              </a:spcBef>
              <a:spcAft>
                <a:spcPts val="0"/>
              </a:spcAft>
              <a:buClr>
                <a:schemeClr val="dk1"/>
              </a:buClr>
              <a:buSzPts val="2600"/>
              <a:buFont typeface="Archivo"/>
              <a:buNone/>
              <a:defRPr sz="2600" b="1"/>
            </a:lvl8pPr>
            <a:lvl9pPr lvl="8" algn="ctr">
              <a:spcBef>
                <a:spcPts val="0"/>
              </a:spcBef>
              <a:spcAft>
                <a:spcPts val="0"/>
              </a:spcAft>
              <a:buClr>
                <a:schemeClr val="dk1"/>
              </a:buClr>
              <a:buSzPts val="2600"/>
              <a:buFont typeface="Archivo"/>
              <a:buNone/>
              <a:defRPr sz="2600" b="1"/>
            </a:lvl9pPr>
          </a:lstStyle>
          <a:p>
            <a:endParaRPr/>
          </a:p>
        </p:txBody>
      </p:sp>
      <p:sp>
        <p:nvSpPr>
          <p:cNvPr id="199" name="Google Shape;199;p34"/>
          <p:cNvSpPr txBox="1">
            <a:spLocks noGrp="1"/>
          </p:cNvSpPr>
          <p:nvPr>
            <p:ph type="subTitle" idx="8"/>
          </p:nvPr>
        </p:nvSpPr>
        <p:spPr>
          <a:xfrm>
            <a:off x="4726013" y="1707550"/>
            <a:ext cx="2217000" cy="634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600"/>
              <a:buFont typeface="Archivo"/>
              <a:buNone/>
              <a:defRPr sz="2600"/>
            </a:lvl1pPr>
            <a:lvl2pPr lvl="1" algn="ctr">
              <a:spcBef>
                <a:spcPts val="0"/>
              </a:spcBef>
              <a:spcAft>
                <a:spcPts val="0"/>
              </a:spcAft>
              <a:buClr>
                <a:schemeClr val="dk1"/>
              </a:buClr>
              <a:buSzPts val="2600"/>
              <a:buFont typeface="Archivo"/>
              <a:buNone/>
              <a:defRPr sz="2600" b="1"/>
            </a:lvl2pPr>
            <a:lvl3pPr lvl="2" algn="ctr">
              <a:spcBef>
                <a:spcPts val="0"/>
              </a:spcBef>
              <a:spcAft>
                <a:spcPts val="0"/>
              </a:spcAft>
              <a:buClr>
                <a:schemeClr val="dk1"/>
              </a:buClr>
              <a:buSzPts val="2600"/>
              <a:buFont typeface="Archivo"/>
              <a:buNone/>
              <a:defRPr sz="2600" b="1"/>
            </a:lvl3pPr>
            <a:lvl4pPr lvl="3" algn="ctr">
              <a:spcBef>
                <a:spcPts val="0"/>
              </a:spcBef>
              <a:spcAft>
                <a:spcPts val="0"/>
              </a:spcAft>
              <a:buClr>
                <a:schemeClr val="dk1"/>
              </a:buClr>
              <a:buSzPts val="2600"/>
              <a:buFont typeface="Archivo"/>
              <a:buNone/>
              <a:defRPr sz="2600" b="1"/>
            </a:lvl4pPr>
            <a:lvl5pPr lvl="4" algn="ctr">
              <a:spcBef>
                <a:spcPts val="0"/>
              </a:spcBef>
              <a:spcAft>
                <a:spcPts val="0"/>
              </a:spcAft>
              <a:buClr>
                <a:schemeClr val="dk1"/>
              </a:buClr>
              <a:buSzPts val="2600"/>
              <a:buFont typeface="Archivo"/>
              <a:buNone/>
              <a:defRPr sz="2600" b="1"/>
            </a:lvl5pPr>
            <a:lvl6pPr lvl="5" algn="ctr">
              <a:spcBef>
                <a:spcPts val="0"/>
              </a:spcBef>
              <a:spcAft>
                <a:spcPts val="0"/>
              </a:spcAft>
              <a:buClr>
                <a:schemeClr val="dk1"/>
              </a:buClr>
              <a:buSzPts val="2600"/>
              <a:buFont typeface="Archivo"/>
              <a:buNone/>
              <a:defRPr sz="2600" b="1"/>
            </a:lvl6pPr>
            <a:lvl7pPr lvl="6" algn="ctr">
              <a:spcBef>
                <a:spcPts val="0"/>
              </a:spcBef>
              <a:spcAft>
                <a:spcPts val="0"/>
              </a:spcAft>
              <a:buClr>
                <a:schemeClr val="dk1"/>
              </a:buClr>
              <a:buSzPts val="2600"/>
              <a:buFont typeface="Archivo"/>
              <a:buNone/>
              <a:defRPr sz="2600" b="1"/>
            </a:lvl7pPr>
            <a:lvl8pPr lvl="7" algn="ctr">
              <a:spcBef>
                <a:spcPts val="0"/>
              </a:spcBef>
              <a:spcAft>
                <a:spcPts val="0"/>
              </a:spcAft>
              <a:buClr>
                <a:schemeClr val="dk1"/>
              </a:buClr>
              <a:buSzPts val="2600"/>
              <a:buFont typeface="Archivo"/>
              <a:buNone/>
              <a:defRPr sz="2600" b="1"/>
            </a:lvl8pPr>
            <a:lvl9pPr lvl="8" algn="ctr">
              <a:spcBef>
                <a:spcPts val="0"/>
              </a:spcBef>
              <a:spcAft>
                <a:spcPts val="0"/>
              </a:spcAft>
              <a:buClr>
                <a:schemeClr val="dk1"/>
              </a:buClr>
              <a:buSzPts val="2600"/>
              <a:buFont typeface="Archivo"/>
              <a:buNone/>
              <a:defRPr sz="2600" b="1"/>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et's Go!" type="twoColTx">
  <p:cSld name="TITLE_AND_TWO_COLUMNS">
    <p:bg>
      <p:bgPr>
        <a:solidFill>
          <a:schemeClr val="lt1"/>
        </a:solidFill>
        <a:effectLst/>
      </p:bgPr>
    </p:bg>
    <p:spTree>
      <p:nvGrpSpPr>
        <p:cNvPr id="1" name="Shape 200"/>
        <p:cNvGrpSpPr/>
        <p:nvPr/>
      </p:nvGrpSpPr>
      <p:grpSpPr>
        <a:xfrm>
          <a:off x="0" y="0"/>
          <a:ext cx="0" cy="0"/>
          <a:chOff x="0" y="0"/>
          <a:chExt cx="0" cy="0"/>
        </a:xfrm>
      </p:grpSpPr>
      <p:sp>
        <p:nvSpPr>
          <p:cNvPr id="201" name="Google Shape;201;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solidFill>
                  <a:schemeClr val="dk1"/>
                </a:solidFill>
                <a:latin typeface="Archivo"/>
                <a:ea typeface="Archivo"/>
                <a:cs typeface="Archivo"/>
                <a:sym typeface="Archivo"/>
              </a:defRPr>
            </a:lvl1pPr>
            <a:lvl2pPr lvl="1">
              <a:buNone/>
              <a:defRPr>
                <a:solidFill>
                  <a:schemeClr val="dk1"/>
                </a:solidFill>
                <a:latin typeface="Archivo"/>
                <a:ea typeface="Archivo"/>
                <a:cs typeface="Archivo"/>
                <a:sym typeface="Archivo"/>
              </a:defRPr>
            </a:lvl2pPr>
            <a:lvl3pPr lvl="2">
              <a:buNone/>
              <a:defRPr>
                <a:solidFill>
                  <a:schemeClr val="dk1"/>
                </a:solidFill>
                <a:latin typeface="Archivo"/>
                <a:ea typeface="Archivo"/>
                <a:cs typeface="Archivo"/>
                <a:sym typeface="Archivo"/>
              </a:defRPr>
            </a:lvl3pPr>
            <a:lvl4pPr lvl="3">
              <a:buNone/>
              <a:defRPr>
                <a:solidFill>
                  <a:schemeClr val="dk1"/>
                </a:solidFill>
                <a:latin typeface="Archivo"/>
                <a:ea typeface="Archivo"/>
                <a:cs typeface="Archivo"/>
                <a:sym typeface="Archivo"/>
              </a:defRPr>
            </a:lvl4pPr>
            <a:lvl5pPr lvl="4">
              <a:buNone/>
              <a:defRPr>
                <a:solidFill>
                  <a:schemeClr val="dk1"/>
                </a:solidFill>
                <a:latin typeface="Archivo"/>
                <a:ea typeface="Archivo"/>
                <a:cs typeface="Archivo"/>
                <a:sym typeface="Archivo"/>
              </a:defRPr>
            </a:lvl5pPr>
            <a:lvl6pPr lvl="5">
              <a:buNone/>
              <a:defRPr>
                <a:solidFill>
                  <a:schemeClr val="dk1"/>
                </a:solidFill>
                <a:latin typeface="Archivo"/>
                <a:ea typeface="Archivo"/>
                <a:cs typeface="Archivo"/>
                <a:sym typeface="Archivo"/>
              </a:defRPr>
            </a:lvl6pPr>
            <a:lvl7pPr lvl="6">
              <a:buNone/>
              <a:defRPr>
                <a:solidFill>
                  <a:schemeClr val="dk1"/>
                </a:solidFill>
                <a:latin typeface="Archivo"/>
                <a:ea typeface="Archivo"/>
                <a:cs typeface="Archivo"/>
                <a:sym typeface="Archivo"/>
              </a:defRPr>
            </a:lvl7pPr>
            <a:lvl8pPr lvl="7">
              <a:buNone/>
              <a:defRPr>
                <a:solidFill>
                  <a:schemeClr val="dk1"/>
                </a:solidFill>
                <a:latin typeface="Archivo"/>
                <a:ea typeface="Archivo"/>
                <a:cs typeface="Archivo"/>
                <a:sym typeface="Archivo"/>
              </a:defRPr>
            </a:lvl8pPr>
            <a:lvl9pPr lvl="8">
              <a:buNone/>
              <a:defRPr>
                <a:solidFill>
                  <a:schemeClr val="dk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202" name="Google Shape;202;p35"/>
          <p:cNvSpPr/>
          <p:nvPr/>
        </p:nvSpPr>
        <p:spPr>
          <a:xfrm rot="-1800530">
            <a:off x="258898" y="1204874"/>
            <a:ext cx="1768928" cy="335604"/>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03" name="Google Shape;203;p35"/>
          <p:cNvSpPr/>
          <p:nvPr/>
        </p:nvSpPr>
        <p:spPr>
          <a:xfrm rot="-1801062">
            <a:off x="2583683" y="644418"/>
            <a:ext cx="1000265" cy="33560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04" name="Google Shape;204;p35"/>
          <p:cNvSpPr/>
          <p:nvPr/>
        </p:nvSpPr>
        <p:spPr>
          <a:xfrm rot="-1800530">
            <a:off x="3355698" y="3643274"/>
            <a:ext cx="1768928" cy="335604"/>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05" name="Google Shape;205;p35"/>
          <p:cNvSpPr/>
          <p:nvPr/>
        </p:nvSpPr>
        <p:spPr>
          <a:xfrm rot="-1801062">
            <a:off x="6698483" y="1698518"/>
            <a:ext cx="1000265" cy="33560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06" name="Google Shape;206;p35"/>
          <p:cNvSpPr/>
          <p:nvPr/>
        </p:nvSpPr>
        <p:spPr>
          <a:xfrm rot="-1800530">
            <a:off x="7977498" y="2991649"/>
            <a:ext cx="1768928" cy="335604"/>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07" name="Google Shape;207;p35"/>
          <p:cNvSpPr/>
          <p:nvPr/>
        </p:nvSpPr>
        <p:spPr>
          <a:xfrm rot="-1801062">
            <a:off x="-375417" y="3835418"/>
            <a:ext cx="1000265" cy="33560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08" name="Google Shape;208;p35"/>
          <p:cNvSpPr/>
          <p:nvPr/>
        </p:nvSpPr>
        <p:spPr>
          <a:xfrm rot="-1801062">
            <a:off x="6609583" y="-3282"/>
            <a:ext cx="1000265" cy="335604"/>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09" name="Google Shape;209;p35"/>
          <p:cNvSpPr/>
          <p:nvPr/>
        </p:nvSpPr>
        <p:spPr>
          <a:xfrm rot="-1800278">
            <a:off x="5125349" y="1069622"/>
            <a:ext cx="722299" cy="335604"/>
          </a:xfrm>
          <a:prstGeom prst="roundRect">
            <a:avLst>
              <a:gd name="adj" fmla="val 5000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10" name="Google Shape;210;p35"/>
          <p:cNvSpPr/>
          <p:nvPr/>
        </p:nvSpPr>
        <p:spPr>
          <a:xfrm rot="-1800388">
            <a:off x="4944507" y="4154170"/>
            <a:ext cx="1083988" cy="335604"/>
          </a:xfrm>
          <a:prstGeom prst="roundRect">
            <a:avLst>
              <a:gd name="adj" fmla="val 5000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11" name="Google Shape;211;p35"/>
          <p:cNvSpPr/>
          <p:nvPr/>
        </p:nvSpPr>
        <p:spPr>
          <a:xfrm rot="-1800278">
            <a:off x="1569349" y="3905297"/>
            <a:ext cx="722299" cy="335604"/>
          </a:xfrm>
          <a:prstGeom prst="roundRect">
            <a:avLst>
              <a:gd name="adj" fmla="val 5000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estion 1" type="titleOnly">
  <p:cSld name="TITLE_ONLY">
    <p:bg>
      <p:bgPr>
        <a:solidFill>
          <a:schemeClr val="accent1"/>
        </a:solidFill>
        <a:effectLst/>
      </p:bgPr>
    </p:bg>
    <p:spTree>
      <p:nvGrpSpPr>
        <p:cNvPr id="1" name="Shape 212"/>
        <p:cNvGrpSpPr/>
        <p:nvPr/>
      </p:nvGrpSpPr>
      <p:grpSpPr>
        <a:xfrm>
          <a:off x="0" y="0"/>
          <a:ext cx="0" cy="0"/>
          <a:chOff x="0" y="0"/>
          <a:chExt cx="0" cy="0"/>
        </a:xfrm>
      </p:grpSpPr>
      <p:sp>
        <p:nvSpPr>
          <p:cNvPr id="213" name="Google Shape;213;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solidFill>
                  <a:schemeClr val="lt2"/>
                </a:solidFill>
                <a:latin typeface="Archivo"/>
                <a:ea typeface="Archivo"/>
                <a:cs typeface="Archivo"/>
                <a:sym typeface="Archivo"/>
              </a:defRPr>
            </a:lvl1pPr>
            <a:lvl2pPr lvl="1">
              <a:buNone/>
              <a:defRPr>
                <a:solidFill>
                  <a:schemeClr val="lt2"/>
                </a:solidFill>
                <a:latin typeface="Archivo"/>
                <a:ea typeface="Archivo"/>
                <a:cs typeface="Archivo"/>
                <a:sym typeface="Archivo"/>
              </a:defRPr>
            </a:lvl2pPr>
            <a:lvl3pPr lvl="2">
              <a:buNone/>
              <a:defRPr>
                <a:solidFill>
                  <a:schemeClr val="lt2"/>
                </a:solidFill>
                <a:latin typeface="Archivo"/>
                <a:ea typeface="Archivo"/>
                <a:cs typeface="Archivo"/>
                <a:sym typeface="Archivo"/>
              </a:defRPr>
            </a:lvl3pPr>
            <a:lvl4pPr lvl="3">
              <a:buNone/>
              <a:defRPr>
                <a:solidFill>
                  <a:schemeClr val="lt2"/>
                </a:solidFill>
                <a:latin typeface="Archivo"/>
                <a:ea typeface="Archivo"/>
                <a:cs typeface="Archivo"/>
                <a:sym typeface="Archivo"/>
              </a:defRPr>
            </a:lvl4pPr>
            <a:lvl5pPr lvl="4">
              <a:buNone/>
              <a:defRPr>
                <a:solidFill>
                  <a:schemeClr val="lt2"/>
                </a:solidFill>
                <a:latin typeface="Archivo"/>
                <a:ea typeface="Archivo"/>
                <a:cs typeface="Archivo"/>
                <a:sym typeface="Archivo"/>
              </a:defRPr>
            </a:lvl5pPr>
            <a:lvl6pPr lvl="5">
              <a:buNone/>
              <a:defRPr>
                <a:solidFill>
                  <a:schemeClr val="lt2"/>
                </a:solidFill>
                <a:latin typeface="Archivo"/>
                <a:ea typeface="Archivo"/>
                <a:cs typeface="Archivo"/>
                <a:sym typeface="Archivo"/>
              </a:defRPr>
            </a:lvl6pPr>
            <a:lvl7pPr lvl="6">
              <a:buNone/>
              <a:defRPr>
                <a:solidFill>
                  <a:schemeClr val="lt2"/>
                </a:solidFill>
                <a:latin typeface="Archivo"/>
                <a:ea typeface="Archivo"/>
                <a:cs typeface="Archivo"/>
                <a:sym typeface="Archivo"/>
              </a:defRPr>
            </a:lvl7pPr>
            <a:lvl8pPr lvl="7">
              <a:buNone/>
              <a:defRPr>
                <a:solidFill>
                  <a:schemeClr val="lt2"/>
                </a:solidFill>
                <a:latin typeface="Archivo"/>
                <a:ea typeface="Archivo"/>
                <a:cs typeface="Archivo"/>
                <a:sym typeface="Archivo"/>
              </a:defRPr>
            </a:lvl8pPr>
            <a:lvl9pPr lvl="8">
              <a:buNone/>
              <a:defRPr>
                <a:solidFill>
                  <a:schemeClr val="lt2"/>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36"/>
          <p:cNvSpPr/>
          <p:nvPr/>
        </p:nvSpPr>
        <p:spPr>
          <a:xfrm rot="-1801062">
            <a:off x="2491108" y="1169168"/>
            <a:ext cx="1000265" cy="335604"/>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15" name="Google Shape;215;p36"/>
          <p:cNvSpPr/>
          <p:nvPr/>
        </p:nvSpPr>
        <p:spPr>
          <a:xfrm rot="-1800278">
            <a:off x="5281949" y="744072"/>
            <a:ext cx="722299" cy="335604"/>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16" name="Google Shape;216;p36"/>
          <p:cNvSpPr/>
          <p:nvPr/>
        </p:nvSpPr>
        <p:spPr>
          <a:xfrm rot="-1800530">
            <a:off x="7223623" y="715274"/>
            <a:ext cx="1768928" cy="335604"/>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17" name="Google Shape;217;p36"/>
          <p:cNvSpPr/>
          <p:nvPr/>
        </p:nvSpPr>
        <p:spPr>
          <a:xfrm rot="-1800530">
            <a:off x="7720323" y="3084224"/>
            <a:ext cx="1768928" cy="335604"/>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18" name="Google Shape;218;p36"/>
          <p:cNvSpPr/>
          <p:nvPr/>
        </p:nvSpPr>
        <p:spPr>
          <a:xfrm rot="-1801062">
            <a:off x="-375417" y="3835418"/>
            <a:ext cx="1000265" cy="335604"/>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19" name="Google Shape;219;p36"/>
          <p:cNvSpPr/>
          <p:nvPr/>
        </p:nvSpPr>
        <p:spPr>
          <a:xfrm rot="-1800388">
            <a:off x="4944507" y="4154170"/>
            <a:ext cx="1083988" cy="335604"/>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20" name="Google Shape;220;p36"/>
          <p:cNvSpPr/>
          <p:nvPr/>
        </p:nvSpPr>
        <p:spPr>
          <a:xfrm rot="-1800278">
            <a:off x="1433349" y="3835422"/>
            <a:ext cx="722299" cy="335604"/>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21" name="Google Shape;221;p36"/>
          <p:cNvSpPr/>
          <p:nvPr/>
        </p:nvSpPr>
        <p:spPr>
          <a:xfrm rot="-1800530">
            <a:off x="-336302" y="977024"/>
            <a:ext cx="1768928" cy="335604"/>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image">
  <p:cSld name="CUSTOM_8">
    <p:bg>
      <p:bgPr>
        <a:solidFill>
          <a:schemeClr val="dk2"/>
        </a:solidFill>
        <a:effectLst/>
      </p:bgPr>
    </p:bg>
    <p:spTree>
      <p:nvGrpSpPr>
        <p:cNvPr id="1" name="Shape 222"/>
        <p:cNvGrpSpPr/>
        <p:nvPr/>
      </p:nvGrpSpPr>
      <p:grpSpPr>
        <a:xfrm>
          <a:off x="0" y="0"/>
          <a:ext cx="0" cy="0"/>
          <a:chOff x="0" y="0"/>
          <a:chExt cx="0" cy="0"/>
        </a:xfrm>
      </p:grpSpPr>
      <p:sp>
        <p:nvSpPr>
          <p:cNvPr id="223" name="Google Shape;223;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dk1"/>
                </a:solidFill>
                <a:latin typeface="Archivo"/>
                <a:ea typeface="Archivo"/>
                <a:cs typeface="Archivo"/>
                <a:sym typeface="Archivo"/>
              </a:defRPr>
            </a:lvl1pPr>
            <a:lvl2pPr lvl="1" rtl="0">
              <a:buNone/>
              <a:defRPr>
                <a:solidFill>
                  <a:schemeClr val="dk1"/>
                </a:solidFill>
                <a:latin typeface="Archivo"/>
                <a:ea typeface="Archivo"/>
                <a:cs typeface="Archivo"/>
                <a:sym typeface="Archivo"/>
              </a:defRPr>
            </a:lvl2pPr>
            <a:lvl3pPr lvl="2" rtl="0">
              <a:buNone/>
              <a:defRPr>
                <a:solidFill>
                  <a:schemeClr val="dk1"/>
                </a:solidFill>
                <a:latin typeface="Archivo"/>
                <a:ea typeface="Archivo"/>
                <a:cs typeface="Archivo"/>
                <a:sym typeface="Archivo"/>
              </a:defRPr>
            </a:lvl3pPr>
            <a:lvl4pPr lvl="3" rtl="0">
              <a:buNone/>
              <a:defRPr>
                <a:solidFill>
                  <a:schemeClr val="dk1"/>
                </a:solidFill>
                <a:latin typeface="Archivo"/>
                <a:ea typeface="Archivo"/>
                <a:cs typeface="Archivo"/>
                <a:sym typeface="Archivo"/>
              </a:defRPr>
            </a:lvl4pPr>
            <a:lvl5pPr lvl="4" rtl="0">
              <a:buNone/>
              <a:defRPr>
                <a:solidFill>
                  <a:schemeClr val="dk1"/>
                </a:solidFill>
                <a:latin typeface="Archivo"/>
                <a:ea typeface="Archivo"/>
                <a:cs typeface="Archivo"/>
                <a:sym typeface="Archivo"/>
              </a:defRPr>
            </a:lvl5pPr>
            <a:lvl6pPr lvl="5" rtl="0">
              <a:buNone/>
              <a:defRPr>
                <a:solidFill>
                  <a:schemeClr val="dk1"/>
                </a:solidFill>
                <a:latin typeface="Archivo"/>
                <a:ea typeface="Archivo"/>
                <a:cs typeface="Archivo"/>
                <a:sym typeface="Archivo"/>
              </a:defRPr>
            </a:lvl6pPr>
            <a:lvl7pPr lvl="6" rtl="0">
              <a:buNone/>
              <a:defRPr>
                <a:solidFill>
                  <a:schemeClr val="dk1"/>
                </a:solidFill>
                <a:latin typeface="Archivo"/>
                <a:ea typeface="Archivo"/>
                <a:cs typeface="Archivo"/>
                <a:sym typeface="Archivo"/>
              </a:defRPr>
            </a:lvl7pPr>
            <a:lvl8pPr lvl="7" rtl="0">
              <a:buNone/>
              <a:defRPr>
                <a:solidFill>
                  <a:schemeClr val="dk1"/>
                </a:solidFill>
                <a:latin typeface="Archivo"/>
                <a:ea typeface="Archivo"/>
                <a:cs typeface="Archivo"/>
                <a:sym typeface="Archivo"/>
              </a:defRPr>
            </a:lvl8pPr>
            <a:lvl9pPr lvl="8" rtl="0">
              <a:buNone/>
              <a:defRPr>
                <a:solidFill>
                  <a:schemeClr val="dk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37"/>
          <p:cNvSpPr txBox="1">
            <a:spLocks noGrp="1"/>
          </p:cNvSpPr>
          <p:nvPr>
            <p:ph type="title"/>
          </p:nvPr>
        </p:nvSpPr>
        <p:spPr>
          <a:xfrm>
            <a:off x="1081200" y="3046325"/>
            <a:ext cx="6981600" cy="616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1pPr>
            <a:lvl2pPr lvl="1"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2pPr>
            <a:lvl3pPr lvl="2"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3pPr>
            <a:lvl4pPr lvl="3"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4pPr>
            <a:lvl5pPr lvl="4"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5pPr>
            <a:lvl6pPr lvl="5"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6pPr>
            <a:lvl7pPr lvl="6"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7pPr>
            <a:lvl8pPr lvl="7"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8pPr>
            <a:lvl9pPr lvl="8"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9pPr>
          </a:lstStyle>
          <a:p>
            <a:endParaRPr/>
          </a:p>
        </p:txBody>
      </p:sp>
      <p:sp>
        <p:nvSpPr>
          <p:cNvPr id="225" name="Google Shape;225;p37"/>
          <p:cNvSpPr>
            <a:spLocks noGrp="1"/>
          </p:cNvSpPr>
          <p:nvPr>
            <p:ph type="pic" idx="2"/>
          </p:nvPr>
        </p:nvSpPr>
        <p:spPr>
          <a:xfrm>
            <a:off x="3395850" y="389225"/>
            <a:ext cx="2352300" cy="2352300"/>
          </a:xfrm>
          <a:prstGeom prst="ellipse">
            <a:avLst/>
          </a:prstGeom>
          <a:noFill/>
          <a:ln>
            <a:noFill/>
          </a:ln>
        </p:spPr>
        <p:txBody>
          <a:bodyPr/>
          <a:lstStyle/>
          <a:p>
            <a:endParaRPr lang="en-C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p:cSld name="ONE_COLUMN_TEXT">
    <p:bg>
      <p:bgPr>
        <a:solidFill>
          <a:schemeClr val="dk2"/>
        </a:solidFill>
        <a:effectLst/>
      </p:bgPr>
    </p:bg>
    <p:spTree>
      <p:nvGrpSpPr>
        <p:cNvPr id="1" name="Shape 226"/>
        <p:cNvGrpSpPr/>
        <p:nvPr/>
      </p:nvGrpSpPr>
      <p:grpSpPr>
        <a:xfrm>
          <a:off x="0" y="0"/>
          <a:ext cx="0" cy="0"/>
          <a:chOff x="0" y="0"/>
          <a:chExt cx="0" cy="0"/>
        </a:xfrm>
      </p:grpSpPr>
      <p:sp>
        <p:nvSpPr>
          <p:cNvPr id="227" name="Google Shape;227;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dk1"/>
                </a:solidFill>
                <a:latin typeface="Archivo"/>
                <a:ea typeface="Archivo"/>
                <a:cs typeface="Archivo"/>
                <a:sym typeface="Archivo"/>
              </a:defRPr>
            </a:lvl1pPr>
            <a:lvl2pPr lvl="1" rtl="0">
              <a:buNone/>
              <a:defRPr>
                <a:solidFill>
                  <a:schemeClr val="dk1"/>
                </a:solidFill>
                <a:latin typeface="Archivo"/>
                <a:ea typeface="Archivo"/>
                <a:cs typeface="Archivo"/>
                <a:sym typeface="Archivo"/>
              </a:defRPr>
            </a:lvl2pPr>
            <a:lvl3pPr lvl="2" rtl="0">
              <a:buNone/>
              <a:defRPr>
                <a:solidFill>
                  <a:schemeClr val="dk1"/>
                </a:solidFill>
                <a:latin typeface="Archivo"/>
                <a:ea typeface="Archivo"/>
                <a:cs typeface="Archivo"/>
                <a:sym typeface="Archivo"/>
              </a:defRPr>
            </a:lvl3pPr>
            <a:lvl4pPr lvl="3" rtl="0">
              <a:buNone/>
              <a:defRPr>
                <a:solidFill>
                  <a:schemeClr val="dk1"/>
                </a:solidFill>
                <a:latin typeface="Archivo"/>
                <a:ea typeface="Archivo"/>
                <a:cs typeface="Archivo"/>
                <a:sym typeface="Archivo"/>
              </a:defRPr>
            </a:lvl4pPr>
            <a:lvl5pPr lvl="4" rtl="0">
              <a:buNone/>
              <a:defRPr>
                <a:solidFill>
                  <a:schemeClr val="dk1"/>
                </a:solidFill>
                <a:latin typeface="Archivo"/>
                <a:ea typeface="Archivo"/>
                <a:cs typeface="Archivo"/>
                <a:sym typeface="Archivo"/>
              </a:defRPr>
            </a:lvl5pPr>
            <a:lvl6pPr lvl="5" rtl="0">
              <a:buNone/>
              <a:defRPr>
                <a:solidFill>
                  <a:schemeClr val="dk1"/>
                </a:solidFill>
                <a:latin typeface="Archivo"/>
                <a:ea typeface="Archivo"/>
                <a:cs typeface="Archivo"/>
                <a:sym typeface="Archivo"/>
              </a:defRPr>
            </a:lvl6pPr>
            <a:lvl7pPr lvl="6" rtl="0">
              <a:buNone/>
              <a:defRPr>
                <a:solidFill>
                  <a:schemeClr val="dk1"/>
                </a:solidFill>
                <a:latin typeface="Archivo"/>
                <a:ea typeface="Archivo"/>
                <a:cs typeface="Archivo"/>
                <a:sym typeface="Archivo"/>
              </a:defRPr>
            </a:lvl7pPr>
            <a:lvl8pPr lvl="7" rtl="0">
              <a:buNone/>
              <a:defRPr>
                <a:solidFill>
                  <a:schemeClr val="dk1"/>
                </a:solidFill>
                <a:latin typeface="Archivo"/>
                <a:ea typeface="Archivo"/>
                <a:cs typeface="Archivo"/>
                <a:sym typeface="Archivo"/>
              </a:defRPr>
            </a:lvl8pPr>
            <a:lvl9pPr lvl="8" rtl="0">
              <a:buNone/>
              <a:defRPr>
                <a:solidFill>
                  <a:schemeClr val="dk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228" name="Google Shape;228;p38"/>
          <p:cNvSpPr txBox="1">
            <a:spLocks noGrp="1"/>
          </p:cNvSpPr>
          <p:nvPr>
            <p:ph type="title"/>
          </p:nvPr>
        </p:nvSpPr>
        <p:spPr>
          <a:xfrm>
            <a:off x="1081200" y="2131925"/>
            <a:ext cx="6981600" cy="616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1pPr>
            <a:lvl2pPr lvl="1"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2pPr>
            <a:lvl3pPr lvl="2"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3pPr>
            <a:lvl4pPr lvl="3"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4pPr>
            <a:lvl5pPr lvl="4"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5pPr>
            <a:lvl6pPr lvl="5"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6pPr>
            <a:lvl7pPr lvl="6"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7pPr>
            <a:lvl8pPr lvl="7"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8pPr>
            <a:lvl9pPr lvl="8"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Answer 1">
  <p:cSld name="MAIN_POINT">
    <p:bg>
      <p:bgPr>
        <a:solidFill>
          <a:schemeClr val="dk2"/>
        </a:solidFill>
        <a:effectLst/>
      </p:bgPr>
    </p:bg>
    <p:spTree>
      <p:nvGrpSpPr>
        <p:cNvPr id="1" name="Shape 229"/>
        <p:cNvGrpSpPr/>
        <p:nvPr/>
      </p:nvGrpSpPr>
      <p:grpSpPr>
        <a:xfrm>
          <a:off x="0" y="0"/>
          <a:ext cx="0" cy="0"/>
          <a:chOff x="0" y="0"/>
          <a:chExt cx="0" cy="0"/>
        </a:xfrm>
      </p:grpSpPr>
      <p:sp>
        <p:nvSpPr>
          <p:cNvPr id="230" name="Google Shape;230;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solidFill>
                  <a:schemeClr val="dk1"/>
                </a:solidFill>
                <a:latin typeface="Archivo"/>
                <a:ea typeface="Archivo"/>
                <a:cs typeface="Archivo"/>
                <a:sym typeface="Archivo"/>
              </a:defRPr>
            </a:lvl1pPr>
            <a:lvl2pPr lvl="1">
              <a:buNone/>
              <a:defRPr>
                <a:solidFill>
                  <a:schemeClr val="dk1"/>
                </a:solidFill>
                <a:latin typeface="Archivo"/>
                <a:ea typeface="Archivo"/>
                <a:cs typeface="Archivo"/>
                <a:sym typeface="Archivo"/>
              </a:defRPr>
            </a:lvl2pPr>
            <a:lvl3pPr lvl="2">
              <a:buNone/>
              <a:defRPr>
                <a:solidFill>
                  <a:schemeClr val="dk1"/>
                </a:solidFill>
                <a:latin typeface="Archivo"/>
                <a:ea typeface="Archivo"/>
                <a:cs typeface="Archivo"/>
                <a:sym typeface="Archivo"/>
              </a:defRPr>
            </a:lvl3pPr>
            <a:lvl4pPr lvl="3">
              <a:buNone/>
              <a:defRPr>
                <a:solidFill>
                  <a:schemeClr val="dk1"/>
                </a:solidFill>
                <a:latin typeface="Archivo"/>
                <a:ea typeface="Archivo"/>
                <a:cs typeface="Archivo"/>
                <a:sym typeface="Archivo"/>
              </a:defRPr>
            </a:lvl4pPr>
            <a:lvl5pPr lvl="4">
              <a:buNone/>
              <a:defRPr>
                <a:solidFill>
                  <a:schemeClr val="dk1"/>
                </a:solidFill>
                <a:latin typeface="Archivo"/>
                <a:ea typeface="Archivo"/>
                <a:cs typeface="Archivo"/>
                <a:sym typeface="Archivo"/>
              </a:defRPr>
            </a:lvl5pPr>
            <a:lvl6pPr lvl="5">
              <a:buNone/>
              <a:defRPr>
                <a:solidFill>
                  <a:schemeClr val="dk1"/>
                </a:solidFill>
                <a:latin typeface="Archivo"/>
                <a:ea typeface="Archivo"/>
                <a:cs typeface="Archivo"/>
                <a:sym typeface="Archivo"/>
              </a:defRPr>
            </a:lvl6pPr>
            <a:lvl7pPr lvl="6">
              <a:buNone/>
              <a:defRPr>
                <a:solidFill>
                  <a:schemeClr val="dk1"/>
                </a:solidFill>
                <a:latin typeface="Archivo"/>
                <a:ea typeface="Archivo"/>
                <a:cs typeface="Archivo"/>
                <a:sym typeface="Archivo"/>
              </a:defRPr>
            </a:lvl7pPr>
            <a:lvl8pPr lvl="7">
              <a:buNone/>
              <a:defRPr>
                <a:solidFill>
                  <a:schemeClr val="dk1"/>
                </a:solidFill>
                <a:latin typeface="Archivo"/>
                <a:ea typeface="Archivo"/>
                <a:cs typeface="Archivo"/>
                <a:sym typeface="Archivo"/>
              </a:defRPr>
            </a:lvl8pPr>
            <a:lvl9pPr lvl="8">
              <a:buNone/>
              <a:defRPr>
                <a:solidFill>
                  <a:schemeClr val="dk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231" name="Google Shape;231;p39"/>
          <p:cNvSpPr txBox="1">
            <a:spLocks noGrp="1"/>
          </p:cNvSpPr>
          <p:nvPr>
            <p:ph type="title"/>
          </p:nvPr>
        </p:nvSpPr>
        <p:spPr>
          <a:xfrm>
            <a:off x="1125150" y="2895463"/>
            <a:ext cx="6893700" cy="616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1pPr>
            <a:lvl2pPr lvl="1"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2pPr>
            <a:lvl3pPr lvl="2"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3pPr>
            <a:lvl4pPr lvl="3"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4pPr>
            <a:lvl5pPr lvl="4"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5pPr>
            <a:lvl6pPr lvl="5"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6pPr>
            <a:lvl7pPr lvl="6"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7pPr>
            <a:lvl8pPr lvl="7"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8pPr>
            <a:lvl9pPr lvl="8"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9pPr>
          </a:lstStyle>
          <a:p>
            <a:endParaRPr/>
          </a:p>
        </p:txBody>
      </p:sp>
      <p:grpSp>
        <p:nvGrpSpPr>
          <p:cNvPr id="232" name="Google Shape;232;p39"/>
          <p:cNvGrpSpPr/>
          <p:nvPr/>
        </p:nvGrpSpPr>
        <p:grpSpPr>
          <a:xfrm>
            <a:off x="-233865" y="1761997"/>
            <a:ext cx="9652059" cy="2883165"/>
            <a:chOff x="-254024" y="1761997"/>
            <a:chExt cx="9652059" cy="2883165"/>
          </a:xfrm>
        </p:grpSpPr>
        <p:grpSp>
          <p:nvGrpSpPr>
            <p:cNvPr id="233" name="Google Shape;233;p39"/>
            <p:cNvGrpSpPr/>
            <p:nvPr/>
          </p:nvGrpSpPr>
          <p:grpSpPr>
            <a:xfrm>
              <a:off x="-254024" y="1761997"/>
              <a:ext cx="9652059" cy="483185"/>
              <a:chOff x="-216025" y="2997075"/>
              <a:chExt cx="9618395" cy="481500"/>
            </a:xfrm>
          </p:grpSpPr>
          <p:sp>
            <p:nvSpPr>
              <p:cNvPr id="234" name="Google Shape;234;p39"/>
              <p:cNvSpPr/>
              <p:nvPr/>
            </p:nvSpPr>
            <p:spPr>
              <a:xfrm>
                <a:off x="-21602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5" name="Google Shape;235;p39"/>
              <p:cNvSpPr/>
              <p:nvPr/>
            </p:nvSpPr>
            <p:spPr>
              <a:xfrm>
                <a:off x="26486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6" name="Google Shape;236;p39"/>
              <p:cNvSpPr/>
              <p:nvPr/>
            </p:nvSpPr>
            <p:spPr>
              <a:xfrm>
                <a:off x="74575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7" name="Google Shape;237;p39"/>
              <p:cNvSpPr/>
              <p:nvPr/>
            </p:nvSpPr>
            <p:spPr>
              <a:xfrm>
                <a:off x="122664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8" name="Google Shape;238;p39"/>
              <p:cNvSpPr/>
              <p:nvPr/>
            </p:nvSpPr>
            <p:spPr>
              <a:xfrm>
                <a:off x="170753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9" name="Google Shape;239;p39"/>
              <p:cNvSpPr/>
              <p:nvPr/>
            </p:nvSpPr>
            <p:spPr>
              <a:xfrm>
                <a:off x="218842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0" name="Google Shape;240;p39"/>
              <p:cNvSpPr/>
              <p:nvPr/>
            </p:nvSpPr>
            <p:spPr>
              <a:xfrm>
                <a:off x="266931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1" name="Google Shape;241;p39"/>
              <p:cNvSpPr/>
              <p:nvPr/>
            </p:nvSpPr>
            <p:spPr>
              <a:xfrm>
                <a:off x="3150199"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2" name="Google Shape;242;p39"/>
              <p:cNvSpPr/>
              <p:nvPr/>
            </p:nvSpPr>
            <p:spPr>
              <a:xfrm>
                <a:off x="363108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3" name="Google Shape;243;p39"/>
              <p:cNvSpPr/>
              <p:nvPr/>
            </p:nvSpPr>
            <p:spPr>
              <a:xfrm>
                <a:off x="411197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4" name="Google Shape;244;p39"/>
              <p:cNvSpPr/>
              <p:nvPr/>
            </p:nvSpPr>
            <p:spPr>
              <a:xfrm>
                <a:off x="4592867"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5" name="Google Shape;245;p39"/>
              <p:cNvSpPr/>
              <p:nvPr/>
            </p:nvSpPr>
            <p:spPr>
              <a:xfrm>
                <a:off x="5073756"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6" name="Google Shape;246;p39"/>
              <p:cNvSpPr/>
              <p:nvPr/>
            </p:nvSpPr>
            <p:spPr>
              <a:xfrm>
                <a:off x="555464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7" name="Google Shape;247;p39"/>
              <p:cNvSpPr/>
              <p:nvPr/>
            </p:nvSpPr>
            <p:spPr>
              <a:xfrm>
                <a:off x="603553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8" name="Google Shape;248;p39"/>
              <p:cNvSpPr/>
              <p:nvPr/>
            </p:nvSpPr>
            <p:spPr>
              <a:xfrm>
                <a:off x="651642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9" name="Google Shape;249;p39"/>
              <p:cNvSpPr/>
              <p:nvPr/>
            </p:nvSpPr>
            <p:spPr>
              <a:xfrm>
                <a:off x="699731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 name="Google Shape;250;p39"/>
              <p:cNvSpPr/>
              <p:nvPr/>
            </p:nvSpPr>
            <p:spPr>
              <a:xfrm>
                <a:off x="747820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1" name="Google Shape;251;p39"/>
              <p:cNvSpPr/>
              <p:nvPr/>
            </p:nvSpPr>
            <p:spPr>
              <a:xfrm>
                <a:off x="795909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2" name="Google Shape;252;p39"/>
              <p:cNvSpPr/>
              <p:nvPr/>
            </p:nvSpPr>
            <p:spPr>
              <a:xfrm>
                <a:off x="843998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 name="Google Shape;253;p39"/>
              <p:cNvSpPr/>
              <p:nvPr/>
            </p:nvSpPr>
            <p:spPr>
              <a:xfrm>
                <a:off x="892087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54" name="Google Shape;254;p39"/>
            <p:cNvSpPr/>
            <p:nvPr/>
          </p:nvSpPr>
          <p:spPr>
            <a:xfrm>
              <a:off x="-49050" y="2007062"/>
              <a:ext cx="9187800" cy="2405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55" name="Google Shape;255;p39"/>
            <p:cNvGrpSpPr/>
            <p:nvPr/>
          </p:nvGrpSpPr>
          <p:grpSpPr>
            <a:xfrm>
              <a:off x="-254024" y="4161976"/>
              <a:ext cx="9652059" cy="483185"/>
              <a:chOff x="-216025" y="2997075"/>
              <a:chExt cx="9618395" cy="481500"/>
            </a:xfrm>
          </p:grpSpPr>
          <p:sp>
            <p:nvSpPr>
              <p:cNvPr id="256" name="Google Shape;256;p39"/>
              <p:cNvSpPr/>
              <p:nvPr/>
            </p:nvSpPr>
            <p:spPr>
              <a:xfrm>
                <a:off x="-21602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7" name="Google Shape;257;p39"/>
              <p:cNvSpPr/>
              <p:nvPr/>
            </p:nvSpPr>
            <p:spPr>
              <a:xfrm>
                <a:off x="26486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8" name="Google Shape;258;p39"/>
              <p:cNvSpPr/>
              <p:nvPr/>
            </p:nvSpPr>
            <p:spPr>
              <a:xfrm>
                <a:off x="74575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9" name="Google Shape;259;p39"/>
              <p:cNvSpPr/>
              <p:nvPr/>
            </p:nvSpPr>
            <p:spPr>
              <a:xfrm>
                <a:off x="122664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0" name="Google Shape;260;p39"/>
              <p:cNvSpPr/>
              <p:nvPr/>
            </p:nvSpPr>
            <p:spPr>
              <a:xfrm>
                <a:off x="170753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1" name="Google Shape;261;p39"/>
              <p:cNvSpPr/>
              <p:nvPr/>
            </p:nvSpPr>
            <p:spPr>
              <a:xfrm>
                <a:off x="218842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2" name="Google Shape;262;p39"/>
              <p:cNvSpPr/>
              <p:nvPr/>
            </p:nvSpPr>
            <p:spPr>
              <a:xfrm>
                <a:off x="266931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3" name="Google Shape;263;p39"/>
              <p:cNvSpPr/>
              <p:nvPr/>
            </p:nvSpPr>
            <p:spPr>
              <a:xfrm>
                <a:off x="3150199"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4" name="Google Shape;264;p39"/>
              <p:cNvSpPr/>
              <p:nvPr/>
            </p:nvSpPr>
            <p:spPr>
              <a:xfrm>
                <a:off x="363108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5" name="Google Shape;265;p39"/>
              <p:cNvSpPr/>
              <p:nvPr/>
            </p:nvSpPr>
            <p:spPr>
              <a:xfrm>
                <a:off x="411197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6" name="Google Shape;266;p39"/>
              <p:cNvSpPr/>
              <p:nvPr/>
            </p:nvSpPr>
            <p:spPr>
              <a:xfrm>
                <a:off x="4592867"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7" name="Google Shape;267;p39"/>
              <p:cNvSpPr/>
              <p:nvPr/>
            </p:nvSpPr>
            <p:spPr>
              <a:xfrm>
                <a:off x="5073756"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8" name="Google Shape;268;p39"/>
              <p:cNvSpPr/>
              <p:nvPr/>
            </p:nvSpPr>
            <p:spPr>
              <a:xfrm>
                <a:off x="555464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9" name="Google Shape;269;p39"/>
              <p:cNvSpPr/>
              <p:nvPr/>
            </p:nvSpPr>
            <p:spPr>
              <a:xfrm>
                <a:off x="603553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0" name="Google Shape;270;p39"/>
              <p:cNvSpPr/>
              <p:nvPr/>
            </p:nvSpPr>
            <p:spPr>
              <a:xfrm>
                <a:off x="651642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1" name="Google Shape;271;p39"/>
              <p:cNvSpPr/>
              <p:nvPr/>
            </p:nvSpPr>
            <p:spPr>
              <a:xfrm>
                <a:off x="699731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2" name="Google Shape;272;p39"/>
              <p:cNvSpPr/>
              <p:nvPr/>
            </p:nvSpPr>
            <p:spPr>
              <a:xfrm>
                <a:off x="747820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39"/>
              <p:cNvSpPr/>
              <p:nvPr/>
            </p:nvSpPr>
            <p:spPr>
              <a:xfrm>
                <a:off x="795909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39"/>
              <p:cNvSpPr/>
              <p:nvPr/>
            </p:nvSpPr>
            <p:spPr>
              <a:xfrm>
                <a:off x="843998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5" name="Google Shape;275;p39"/>
              <p:cNvSpPr/>
              <p:nvPr/>
            </p:nvSpPr>
            <p:spPr>
              <a:xfrm>
                <a:off x="892087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sp>
        <p:nvSpPr>
          <p:cNvPr id="276" name="Google Shape;276;p39"/>
          <p:cNvSpPr txBox="1">
            <a:spLocks noGrp="1"/>
          </p:cNvSpPr>
          <p:nvPr>
            <p:ph type="title" idx="2"/>
          </p:nvPr>
        </p:nvSpPr>
        <p:spPr>
          <a:xfrm>
            <a:off x="1125150" y="2895463"/>
            <a:ext cx="6893700" cy="616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1pPr>
            <a:lvl2pPr lvl="1"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2pPr>
            <a:lvl3pPr lvl="2"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3pPr>
            <a:lvl4pPr lvl="3"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4pPr>
            <a:lvl5pPr lvl="4"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5pPr>
            <a:lvl6pPr lvl="5"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6pPr>
            <a:lvl7pPr lvl="6"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7pPr>
            <a:lvl8pPr lvl="7"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8pPr>
            <a:lvl9pPr lvl="8"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estion 2">
  <p:cSld name="SECTION_TITLE_AND_DESCRIPTION">
    <p:bg>
      <p:bgPr>
        <a:solidFill>
          <a:schemeClr val="lt2"/>
        </a:solidFill>
        <a:effectLst/>
      </p:bgPr>
    </p:bg>
    <p:spTree>
      <p:nvGrpSpPr>
        <p:cNvPr id="1" name="Shape 277"/>
        <p:cNvGrpSpPr/>
        <p:nvPr/>
      </p:nvGrpSpPr>
      <p:grpSpPr>
        <a:xfrm>
          <a:off x="0" y="0"/>
          <a:ext cx="0" cy="0"/>
          <a:chOff x="0" y="0"/>
          <a:chExt cx="0" cy="0"/>
        </a:xfrm>
      </p:grpSpPr>
      <p:sp>
        <p:nvSpPr>
          <p:cNvPr id="278" name="Google Shape;278;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accent1"/>
                </a:solidFill>
                <a:latin typeface="Archivo"/>
                <a:ea typeface="Archivo"/>
                <a:cs typeface="Archivo"/>
                <a:sym typeface="Archivo"/>
              </a:defRPr>
            </a:lvl1pPr>
            <a:lvl2pPr lvl="1" rtl="0">
              <a:buNone/>
              <a:defRPr>
                <a:solidFill>
                  <a:schemeClr val="accent1"/>
                </a:solidFill>
                <a:latin typeface="Archivo"/>
                <a:ea typeface="Archivo"/>
                <a:cs typeface="Archivo"/>
                <a:sym typeface="Archivo"/>
              </a:defRPr>
            </a:lvl2pPr>
            <a:lvl3pPr lvl="2" rtl="0">
              <a:buNone/>
              <a:defRPr>
                <a:solidFill>
                  <a:schemeClr val="accent1"/>
                </a:solidFill>
                <a:latin typeface="Archivo"/>
                <a:ea typeface="Archivo"/>
                <a:cs typeface="Archivo"/>
                <a:sym typeface="Archivo"/>
              </a:defRPr>
            </a:lvl3pPr>
            <a:lvl4pPr lvl="3" rtl="0">
              <a:buNone/>
              <a:defRPr>
                <a:solidFill>
                  <a:schemeClr val="accent1"/>
                </a:solidFill>
                <a:latin typeface="Archivo"/>
                <a:ea typeface="Archivo"/>
                <a:cs typeface="Archivo"/>
                <a:sym typeface="Archivo"/>
              </a:defRPr>
            </a:lvl4pPr>
            <a:lvl5pPr lvl="4" rtl="0">
              <a:buNone/>
              <a:defRPr>
                <a:solidFill>
                  <a:schemeClr val="accent1"/>
                </a:solidFill>
                <a:latin typeface="Archivo"/>
                <a:ea typeface="Archivo"/>
                <a:cs typeface="Archivo"/>
                <a:sym typeface="Archivo"/>
              </a:defRPr>
            </a:lvl5pPr>
            <a:lvl6pPr lvl="5" rtl="0">
              <a:buNone/>
              <a:defRPr>
                <a:solidFill>
                  <a:schemeClr val="accent1"/>
                </a:solidFill>
                <a:latin typeface="Archivo"/>
                <a:ea typeface="Archivo"/>
                <a:cs typeface="Archivo"/>
                <a:sym typeface="Archivo"/>
              </a:defRPr>
            </a:lvl6pPr>
            <a:lvl7pPr lvl="6" rtl="0">
              <a:buNone/>
              <a:defRPr>
                <a:solidFill>
                  <a:schemeClr val="accent1"/>
                </a:solidFill>
                <a:latin typeface="Archivo"/>
                <a:ea typeface="Archivo"/>
                <a:cs typeface="Archivo"/>
                <a:sym typeface="Archivo"/>
              </a:defRPr>
            </a:lvl7pPr>
            <a:lvl8pPr lvl="7" rtl="0">
              <a:buNone/>
              <a:defRPr>
                <a:solidFill>
                  <a:schemeClr val="accent1"/>
                </a:solidFill>
                <a:latin typeface="Archivo"/>
                <a:ea typeface="Archivo"/>
                <a:cs typeface="Archivo"/>
                <a:sym typeface="Archivo"/>
              </a:defRPr>
            </a:lvl8pPr>
            <a:lvl9pPr lvl="8" rtl="0">
              <a:buNone/>
              <a:defRPr>
                <a:solidFill>
                  <a:schemeClr val="accent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279" name="Google Shape;279;p40"/>
          <p:cNvSpPr/>
          <p:nvPr/>
        </p:nvSpPr>
        <p:spPr>
          <a:xfrm rot="-1801062">
            <a:off x="2491108" y="969068"/>
            <a:ext cx="1000265" cy="335604"/>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80" name="Google Shape;280;p40"/>
          <p:cNvSpPr/>
          <p:nvPr/>
        </p:nvSpPr>
        <p:spPr>
          <a:xfrm rot="-1800278">
            <a:off x="5281949" y="744072"/>
            <a:ext cx="722299" cy="335604"/>
          </a:xfrm>
          <a:prstGeom prst="roundRect">
            <a:avLst>
              <a:gd name="adj"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81" name="Google Shape;281;p40"/>
          <p:cNvSpPr/>
          <p:nvPr/>
        </p:nvSpPr>
        <p:spPr>
          <a:xfrm rot="-1800530">
            <a:off x="7223623" y="715274"/>
            <a:ext cx="1768928" cy="335604"/>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82" name="Google Shape;282;p40"/>
          <p:cNvSpPr/>
          <p:nvPr/>
        </p:nvSpPr>
        <p:spPr>
          <a:xfrm rot="-1800530">
            <a:off x="7720323" y="3084224"/>
            <a:ext cx="1768928" cy="335604"/>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83" name="Google Shape;283;p40"/>
          <p:cNvSpPr/>
          <p:nvPr/>
        </p:nvSpPr>
        <p:spPr>
          <a:xfrm rot="-1801062">
            <a:off x="-375417" y="3835418"/>
            <a:ext cx="1000265" cy="335604"/>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84" name="Google Shape;284;p40"/>
          <p:cNvSpPr/>
          <p:nvPr/>
        </p:nvSpPr>
        <p:spPr>
          <a:xfrm rot="-1800388">
            <a:off x="4944507" y="4154170"/>
            <a:ext cx="1083988" cy="335604"/>
          </a:xfrm>
          <a:prstGeom prst="roundRect">
            <a:avLst>
              <a:gd name="adj"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85" name="Google Shape;285;p40"/>
          <p:cNvSpPr/>
          <p:nvPr/>
        </p:nvSpPr>
        <p:spPr>
          <a:xfrm rot="-1800278">
            <a:off x="1433349" y="3835422"/>
            <a:ext cx="722299" cy="335604"/>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286" name="Google Shape;286;p40"/>
          <p:cNvSpPr/>
          <p:nvPr/>
        </p:nvSpPr>
        <p:spPr>
          <a:xfrm rot="-1800530">
            <a:off x="-336302" y="977024"/>
            <a:ext cx="1768928" cy="335604"/>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p:cSld name="CAPTION_ONLY">
    <p:bg>
      <p:bgPr>
        <a:solidFill>
          <a:schemeClr val="lt1"/>
        </a:solidFill>
        <a:effectLst/>
      </p:bgPr>
    </p:bg>
    <p:spTree>
      <p:nvGrpSpPr>
        <p:cNvPr id="1" name="Shape 287"/>
        <p:cNvGrpSpPr/>
        <p:nvPr/>
      </p:nvGrpSpPr>
      <p:grpSpPr>
        <a:xfrm>
          <a:off x="0" y="0"/>
          <a:ext cx="0" cy="0"/>
          <a:chOff x="0" y="0"/>
          <a:chExt cx="0" cy="0"/>
        </a:xfrm>
      </p:grpSpPr>
      <p:sp>
        <p:nvSpPr>
          <p:cNvPr id="288" name="Google Shape;288;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dk1"/>
                </a:solidFill>
                <a:latin typeface="Archivo"/>
                <a:ea typeface="Archivo"/>
                <a:cs typeface="Archivo"/>
                <a:sym typeface="Archivo"/>
              </a:defRPr>
            </a:lvl1pPr>
            <a:lvl2pPr lvl="1" rtl="0">
              <a:buNone/>
              <a:defRPr>
                <a:solidFill>
                  <a:schemeClr val="dk1"/>
                </a:solidFill>
                <a:latin typeface="Archivo"/>
                <a:ea typeface="Archivo"/>
                <a:cs typeface="Archivo"/>
                <a:sym typeface="Archivo"/>
              </a:defRPr>
            </a:lvl2pPr>
            <a:lvl3pPr lvl="2" rtl="0">
              <a:buNone/>
              <a:defRPr>
                <a:solidFill>
                  <a:schemeClr val="dk1"/>
                </a:solidFill>
                <a:latin typeface="Archivo"/>
                <a:ea typeface="Archivo"/>
                <a:cs typeface="Archivo"/>
                <a:sym typeface="Archivo"/>
              </a:defRPr>
            </a:lvl3pPr>
            <a:lvl4pPr lvl="3" rtl="0">
              <a:buNone/>
              <a:defRPr>
                <a:solidFill>
                  <a:schemeClr val="dk1"/>
                </a:solidFill>
                <a:latin typeface="Archivo"/>
                <a:ea typeface="Archivo"/>
                <a:cs typeface="Archivo"/>
                <a:sym typeface="Archivo"/>
              </a:defRPr>
            </a:lvl4pPr>
            <a:lvl5pPr lvl="4" rtl="0">
              <a:buNone/>
              <a:defRPr>
                <a:solidFill>
                  <a:schemeClr val="dk1"/>
                </a:solidFill>
                <a:latin typeface="Archivo"/>
                <a:ea typeface="Archivo"/>
                <a:cs typeface="Archivo"/>
                <a:sym typeface="Archivo"/>
              </a:defRPr>
            </a:lvl5pPr>
            <a:lvl6pPr lvl="5" rtl="0">
              <a:buNone/>
              <a:defRPr>
                <a:solidFill>
                  <a:schemeClr val="dk1"/>
                </a:solidFill>
                <a:latin typeface="Archivo"/>
                <a:ea typeface="Archivo"/>
                <a:cs typeface="Archivo"/>
                <a:sym typeface="Archivo"/>
              </a:defRPr>
            </a:lvl6pPr>
            <a:lvl7pPr lvl="6" rtl="0">
              <a:buNone/>
              <a:defRPr>
                <a:solidFill>
                  <a:schemeClr val="dk1"/>
                </a:solidFill>
                <a:latin typeface="Archivo"/>
                <a:ea typeface="Archivo"/>
                <a:cs typeface="Archivo"/>
                <a:sym typeface="Archivo"/>
              </a:defRPr>
            </a:lvl7pPr>
            <a:lvl8pPr lvl="7" rtl="0">
              <a:buNone/>
              <a:defRPr>
                <a:solidFill>
                  <a:schemeClr val="dk1"/>
                </a:solidFill>
                <a:latin typeface="Archivo"/>
                <a:ea typeface="Archivo"/>
                <a:cs typeface="Archivo"/>
                <a:sym typeface="Archivo"/>
              </a:defRPr>
            </a:lvl8pPr>
            <a:lvl9pPr lvl="8" rtl="0">
              <a:buNone/>
              <a:defRPr>
                <a:solidFill>
                  <a:schemeClr val="dk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289" name="Google Shape;289;p41"/>
          <p:cNvSpPr txBox="1">
            <a:spLocks noGrp="1"/>
          </p:cNvSpPr>
          <p:nvPr>
            <p:ph type="title"/>
          </p:nvPr>
        </p:nvSpPr>
        <p:spPr>
          <a:xfrm>
            <a:off x="1081200" y="2131925"/>
            <a:ext cx="6981600" cy="616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1pPr>
            <a:lvl2pPr lvl="1"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2pPr>
            <a:lvl3pPr lvl="2"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3pPr>
            <a:lvl4pPr lvl="3"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4pPr>
            <a:lvl5pPr lvl="4"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5pPr>
            <a:lvl6pPr lvl="5"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6pPr>
            <a:lvl7pPr lvl="6"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7pPr>
            <a:lvl8pPr lvl="7"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8pPr>
            <a:lvl9pPr lvl="8"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nswer 2">
  <p:cSld name="BIG_NUMBER">
    <p:bg>
      <p:bgPr>
        <a:solidFill>
          <a:schemeClr val="lt1"/>
        </a:solidFill>
        <a:effectLst/>
      </p:bgPr>
    </p:bg>
    <p:spTree>
      <p:nvGrpSpPr>
        <p:cNvPr id="1" name="Shape 290"/>
        <p:cNvGrpSpPr/>
        <p:nvPr/>
      </p:nvGrpSpPr>
      <p:grpSpPr>
        <a:xfrm>
          <a:off x="0" y="0"/>
          <a:ext cx="0" cy="0"/>
          <a:chOff x="0" y="0"/>
          <a:chExt cx="0" cy="0"/>
        </a:xfrm>
      </p:grpSpPr>
      <p:sp>
        <p:nvSpPr>
          <p:cNvPr id="291" name="Google Shape;29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solidFill>
                  <a:schemeClr val="dk1"/>
                </a:solidFill>
                <a:latin typeface="Archivo"/>
                <a:ea typeface="Archivo"/>
                <a:cs typeface="Archivo"/>
                <a:sym typeface="Archivo"/>
              </a:defRPr>
            </a:lvl1pPr>
            <a:lvl2pPr lvl="1">
              <a:buNone/>
              <a:defRPr>
                <a:solidFill>
                  <a:schemeClr val="dk1"/>
                </a:solidFill>
                <a:latin typeface="Archivo"/>
                <a:ea typeface="Archivo"/>
                <a:cs typeface="Archivo"/>
                <a:sym typeface="Archivo"/>
              </a:defRPr>
            </a:lvl2pPr>
            <a:lvl3pPr lvl="2">
              <a:buNone/>
              <a:defRPr>
                <a:solidFill>
                  <a:schemeClr val="dk1"/>
                </a:solidFill>
                <a:latin typeface="Archivo"/>
                <a:ea typeface="Archivo"/>
                <a:cs typeface="Archivo"/>
                <a:sym typeface="Archivo"/>
              </a:defRPr>
            </a:lvl3pPr>
            <a:lvl4pPr lvl="3">
              <a:buNone/>
              <a:defRPr>
                <a:solidFill>
                  <a:schemeClr val="dk1"/>
                </a:solidFill>
                <a:latin typeface="Archivo"/>
                <a:ea typeface="Archivo"/>
                <a:cs typeface="Archivo"/>
                <a:sym typeface="Archivo"/>
              </a:defRPr>
            </a:lvl4pPr>
            <a:lvl5pPr lvl="4">
              <a:buNone/>
              <a:defRPr>
                <a:solidFill>
                  <a:schemeClr val="dk1"/>
                </a:solidFill>
                <a:latin typeface="Archivo"/>
                <a:ea typeface="Archivo"/>
                <a:cs typeface="Archivo"/>
                <a:sym typeface="Archivo"/>
              </a:defRPr>
            </a:lvl5pPr>
            <a:lvl6pPr lvl="5">
              <a:buNone/>
              <a:defRPr>
                <a:solidFill>
                  <a:schemeClr val="dk1"/>
                </a:solidFill>
                <a:latin typeface="Archivo"/>
                <a:ea typeface="Archivo"/>
                <a:cs typeface="Archivo"/>
                <a:sym typeface="Archivo"/>
              </a:defRPr>
            </a:lvl6pPr>
            <a:lvl7pPr lvl="6">
              <a:buNone/>
              <a:defRPr>
                <a:solidFill>
                  <a:schemeClr val="dk1"/>
                </a:solidFill>
                <a:latin typeface="Archivo"/>
                <a:ea typeface="Archivo"/>
                <a:cs typeface="Archivo"/>
                <a:sym typeface="Archivo"/>
              </a:defRPr>
            </a:lvl7pPr>
            <a:lvl8pPr lvl="7">
              <a:buNone/>
              <a:defRPr>
                <a:solidFill>
                  <a:schemeClr val="dk1"/>
                </a:solidFill>
                <a:latin typeface="Archivo"/>
                <a:ea typeface="Archivo"/>
                <a:cs typeface="Archivo"/>
                <a:sym typeface="Archivo"/>
              </a:defRPr>
            </a:lvl8pPr>
            <a:lvl9pPr lvl="8">
              <a:buNone/>
              <a:defRPr>
                <a:solidFill>
                  <a:schemeClr val="dk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grpSp>
        <p:nvGrpSpPr>
          <p:cNvPr id="292" name="Google Shape;292;p42"/>
          <p:cNvGrpSpPr/>
          <p:nvPr/>
        </p:nvGrpSpPr>
        <p:grpSpPr>
          <a:xfrm>
            <a:off x="-216024" y="2295384"/>
            <a:ext cx="9652059" cy="1617090"/>
            <a:chOff x="-216025" y="2571750"/>
            <a:chExt cx="9618395" cy="1611450"/>
          </a:xfrm>
        </p:grpSpPr>
        <p:grpSp>
          <p:nvGrpSpPr>
            <p:cNvPr id="293" name="Google Shape;293;p42"/>
            <p:cNvGrpSpPr/>
            <p:nvPr/>
          </p:nvGrpSpPr>
          <p:grpSpPr>
            <a:xfrm>
              <a:off x="-216025" y="2571750"/>
              <a:ext cx="9618395" cy="481500"/>
              <a:chOff x="-216025" y="2997075"/>
              <a:chExt cx="9618395" cy="481500"/>
            </a:xfrm>
          </p:grpSpPr>
          <p:sp>
            <p:nvSpPr>
              <p:cNvPr id="294" name="Google Shape;294;p42"/>
              <p:cNvSpPr/>
              <p:nvPr/>
            </p:nvSpPr>
            <p:spPr>
              <a:xfrm>
                <a:off x="-21602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5" name="Google Shape;295;p42"/>
              <p:cNvSpPr/>
              <p:nvPr/>
            </p:nvSpPr>
            <p:spPr>
              <a:xfrm>
                <a:off x="26486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6" name="Google Shape;296;p42"/>
              <p:cNvSpPr/>
              <p:nvPr/>
            </p:nvSpPr>
            <p:spPr>
              <a:xfrm>
                <a:off x="74575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7" name="Google Shape;297;p42"/>
              <p:cNvSpPr/>
              <p:nvPr/>
            </p:nvSpPr>
            <p:spPr>
              <a:xfrm>
                <a:off x="122664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8" name="Google Shape;298;p42"/>
              <p:cNvSpPr/>
              <p:nvPr/>
            </p:nvSpPr>
            <p:spPr>
              <a:xfrm>
                <a:off x="170753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9" name="Google Shape;299;p42"/>
              <p:cNvSpPr/>
              <p:nvPr/>
            </p:nvSpPr>
            <p:spPr>
              <a:xfrm>
                <a:off x="218842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0" name="Google Shape;300;p42"/>
              <p:cNvSpPr/>
              <p:nvPr/>
            </p:nvSpPr>
            <p:spPr>
              <a:xfrm>
                <a:off x="266931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1" name="Google Shape;301;p42"/>
              <p:cNvSpPr/>
              <p:nvPr/>
            </p:nvSpPr>
            <p:spPr>
              <a:xfrm>
                <a:off x="3150199"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2" name="Google Shape;302;p42"/>
              <p:cNvSpPr/>
              <p:nvPr/>
            </p:nvSpPr>
            <p:spPr>
              <a:xfrm>
                <a:off x="363108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3" name="Google Shape;303;p42"/>
              <p:cNvSpPr/>
              <p:nvPr/>
            </p:nvSpPr>
            <p:spPr>
              <a:xfrm>
                <a:off x="411197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4" name="Google Shape;304;p42"/>
              <p:cNvSpPr/>
              <p:nvPr/>
            </p:nvSpPr>
            <p:spPr>
              <a:xfrm>
                <a:off x="4592867"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5" name="Google Shape;305;p42"/>
              <p:cNvSpPr/>
              <p:nvPr/>
            </p:nvSpPr>
            <p:spPr>
              <a:xfrm>
                <a:off x="5073756"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6" name="Google Shape;306;p42"/>
              <p:cNvSpPr/>
              <p:nvPr/>
            </p:nvSpPr>
            <p:spPr>
              <a:xfrm>
                <a:off x="555464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7" name="Google Shape;307;p42"/>
              <p:cNvSpPr/>
              <p:nvPr/>
            </p:nvSpPr>
            <p:spPr>
              <a:xfrm>
                <a:off x="603553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8" name="Google Shape;308;p42"/>
              <p:cNvSpPr/>
              <p:nvPr/>
            </p:nvSpPr>
            <p:spPr>
              <a:xfrm>
                <a:off x="651642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9" name="Google Shape;309;p42"/>
              <p:cNvSpPr/>
              <p:nvPr/>
            </p:nvSpPr>
            <p:spPr>
              <a:xfrm>
                <a:off x="699731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0" name="Google Shape;310;p42"/>
              <p:cNvSpPr/>
              <p:nvPr/>
            </p:nvSpPr>
            <p:spPr>
              <a:xfrm>
                <a:off x="747820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1" name="Google Shape;311;p42"/>
              <p:cNvSpPr/>
              <p:nvPr/>
            </p:nvSpPr>
            <p:spPr>
              <a:xfrm>
                <a:off x="795909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2" name="Google Shape;312;p42"/>
              <p:cNvSpPr/>
              <p:nvPr/>
            </p:nvSpPr>
            <p:spPr>
              <a:xfrm>
                <a:off x="843998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3" name="Google Shape;313;p42"/>
              <p:cNvSpPr/>
              <p:nvPr/>
            </p:nvSpPr>
            <p:spPr>
              <a:xfrm>
                <a:off x="892087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14" name="Google Shape;314;p42"/>
            <p:cNvSpPr/>
            <p:nvPr/>
          </p:nvSpPr>
          <p:spPr>
            <a:xfrm>
              <a:off x="-11775" y="2813025"/>
              <a:ext cx="9155700" cy="11418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15" name="Google Shape;315;p42"/>
            <p:cNvGrpSpPr/>
            <p:nvPr/>
          </p:nvGrpSpPr>
          <p:grpSpPr>
            <a:xfrm>
              <a:off x="-216025" y="3701700"/>
              <a:ext cx="9618395" cy="481500"/>
              <a:chOff x="-216025" y="2997075"/>
              <a:chExt cx="9618395" cy="481500"/>
            </a:xfrm>
          </p:grpSpPr>
          <p:sp>
            <p:nvSpPr>
              <p:cNvPr id="316" name="Google Shape;316;p42"/>
              <p:cNvSpPr/>
              <p:nvPr/>
            </p:nvSpPr>
            <p:spPr>
              <a:xfrm>
                <a:off x="-21602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7" name="Google Shape;317;p42"/>
              <p:cNvSpPr/>
              <p:nvPr/>
            </p:nvSpPr>
            <p:spPr>
              <a:xfrm>
                <a:off x="26486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8" name="Google Shape;318;p42"/>
              <p:cNvSpPr/>
              <p:nvPr/>
            </p:nvSpPr>
            <p:spPr>
              <a:xfrm>
                <a:off x="74575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9" name="Google Shape;319;p42"/>
              <p:cNvSpPr/>
              <p:nvPr/>
            </p:nvSpPr>
            <p:spPr>
              <a:xfrm>
                <a:off x="122664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0" name="Google Shape;320;p42"/>
              <p:cNvSpPr/>
              <p:nvPr/>
            </p:nvSpPr>
            <p:spPr>
              <a:xfrm>
                <a:off x="170753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1" name="Google Shape;321;p42"/>
              <p:cNvSpPr/>
              <p:nvPr/>
            </p:nvSpPr>
            <p:spPr>
              <a:xfrm>
                <a:off x="218842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2" name="Google Shape;322;p42"/>
              <p:cNvSpPr/>
              <p:nvPr/>
            </p:nvSpPr>
            <p:spPr>
              <a:xfrm>
                <a:off x="266931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3" name="Google Shape;323;p42"/>
              <p:cNvSpPr/>
              <p:nvPr/>
            </p:nvSpPr>
            <p:spPr>
              <a:xfrm>
                <a:off x="3150199"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4" name="Google Shape;324;p42"/>
              <p:cNvSpPr/>
              <p:nvPr/>
            </p:nvSpPr>
            <p:spPr>
              <a:xfrm>
                <a:off x="363108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 name="Google Shape;325;p42"/>
              <p:cNvSpPr/>
              <p:nvPr/>
            </p:nvSpPr>
            <p:spPr>
              <a:xfrm>
                <a:off x="411197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6" name="Google Shape;326;p42"/>
              <p:cNvSpPr/>
              <p:nvPr/>
            </p:nvSpPr>
            <p:spPr>
              <a:xfrm>
                <a:off x="4592867"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7" name="Google Shape;327;p42"/>
              <p:cNvSpPr/>
              <p:nvPr/>
            </p:nvSpPr>
            <p:spPr>
              <a:xfrm>
                <a:off x="5073756"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8" name="Google Shape;328;p42"/>
              <p:cNvSpPr/>
              <p:nvPr/>
            </p:nvSpPr>
            <p:spPr>
              <a:xfrm>
                <a:off x="555464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9" name="Google Shape;329;p42"/>
              <p:cNvSpPr/>
              <p:nvPr/>
            </p:nvSpPr>
            <p:spPr>
              <a:xfrm>
                <a:off x="603553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0" name="Google Shape;330;p42"/>
              <p:cNvSpPr/>
              <p:nvPr/>
            </p:nvSpPr>
            <p:spPr>
              <a:xfrm>
                <a:off x="651642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1" name="Google Shape;331;p42"/>
              <p:cNvSpPr/>
              <p:nvPr/>
            </p:nvSpPr>
            <p:spPr>
              <a:xfrm>
                <a:off x="699731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2" name="Google Shape;332;p42"/>
              <p:cNvSpPr/>
              <p:nvPr/>
            </p:nvSpPr>
            <p:spPr>
              <a:xfrm>
                <a:off x="747820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3" name="Google Shape;333;p42"/>
              <p:cNvSpPr/>
              <p:nvPr/>
            </p:nvSpPr>
            <p:spPr>
              <a:xfrm>
                <a:off x="795909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4" name="Google Shape;334;p42"/>
              <p:cNvSpPr/>
              <p:nvPr/>
            </p:nvSpPr>
            <p:spPr>
              <a:xfrm>
                <a:off x="843998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5" name="Google Shape;335;p42"/>
              <p:cNvSpPr/>
              <p:nvPr/>
            </p:nvSpPr>
            <p:spPr>
              <a:xfrm>
                <a:off x="892087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sp>
        <p:nvSpPr>
          <p:cNvPr id="336" name="Google Shape;336;p42"/>
          <p:cNvSpPr txBox="1">
            <a:spLocks noGrp="1"/>
          </p:cNvSpPr>
          <p:nvPr>
            <p:ph type="title"/>
          </p:nvPr>
        </p:nvSpPr>
        <p:spPr>
          <a:xfrm>
            <a:off x="1146325" y="2798675"/>
            <a:ext cx="6893700" cy="616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1pPr>
            <a:lvl2pPr lvl="1"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2pPr>
            <a:lvl3pPr lvl="2"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3pPr>
            <a:lvl4pPr lvl="3"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4pPr>
            <a:lvl5pPr lvl="4"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5pPr>
            <a:lvl6pPr lvl="5"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6pPr>
            <a:lvl7pPr lvl="6"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7pPr>
            <a:lvl8pPr lvl="7"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8pPr>
            <a:lvl9pPr lvl="8"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estion 3">
  <p:cSld name="CUSTOM_2">
    <p:bg>
      <p:bgPr>
        <a:solidFill>
          <a:schemeClr val="dk1"/>
        </a:solidFill>
        <a:effectLst/>
      </p:bgPr>
    </p:bg>
    <p:spTree>
      <p:nvGrpSpPr>
        <p:cNvPr id="1" name="Shape 337"/>
        <p:cNvGrpSpPr/>
        <p:nvPr/>
      </p:nvGrpSpPr>
      <p:grpSpPr>
        <a:xfrm>
          <a:off x="0" y="0"/>
          <a:ext cx="0" cy="0"/>
          <a:chOff x="0" y="0"/>
          <a:chExt cx="0" cy="0"/>
        </a:xfrm>
      </p:grpSpPr>
      <p:sp>
        <p:nvSpPr>
          <p:cNvPr id="338" name="Google Shape;338;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lt1"/>
                </a:solidFill>
                <a:latin typeface="Archivo"/>
                <a:ea typeface="Archivo"/>
                <a:cs typeface="Archivo"/>
                <a:sym typeface="Archivo"/>
              </a:defRPr>
            </a:lvl1pPr>
            <a:lvl2pPr lvl="1" rtl="0">
              <a:buNone/>
              <a:defRPr>
                <a:solidFill>
                  <a:schemeClr val="lt1"/>
                </a:solidFill>
                <a:latin typeface="Archivo"/>
                <a:ea typeface="Archivo"/>
                <a:cs typeface="Archivo"/>
                <a:sym typeface="Archivo"/>
              </a:defRPr>
            </a:lvl2pPr>
            <a:lvl3pPr lvl="2" rtl="0">
              <a:buNone/>
              <a:defRPr>
                <a:solidFill>
                  <a:schemeClr val="lt1"/>
                </a:solidFill>
                <a:latin typeface="Archivo"/>
                <a:ea typeface="Archivo"/>
                <a:cs typeface="Archivo"/>
                <a:sym typeface="Archivo"/>
              </a:defRPr>
            </a:lvl3pPr>
            <a:lvl4pPr lvl="3" rtl="0">
              <a:buNone/>
              <a:defRPr>
                <a:solidFill>
                  <a:schemeClr val="lt1"/>
                </a:solidFill>
                <a:latin typeface="Archivo"/>
                <a:ea typeface="Archivo"/>
                <a:cs typeface="Archivo"/>
                <a:sym typeface="Archivo"/>
              </a:defRPr>
            </a:lvl4pPr>
            <a:lvl5pPr lvl="4" rtl="0">
              <a:buNone/>
              <a:defRPr>
                <a:solidFill>
                  <a:schemeClr val="lt1"/>
                </a:solidFill>
                <a:latin typeface="Archivo"/>
                <a:ea typeface="Archivo"/>
                <a:cs typeface="Archivo"/>
                <a:sym typeface="Archivo"/>
              </a:defRPr>
            </a:lvl5pPr>
            <a:lvl6pPr lvl="5" rtl="0">
              <a:buNone/>
              <a:defRPr>
                <a:solidFill>
                  <a:schemeClr val="lt1"/>
                </a:solidFill>
                <a:latin typeface="Archivo"/>
                <a:ea typeface="Archivo"/>
                <a:cs typeface="Archivo"/>
                <a:sym typeface="Archivo"/>
              </a:defRPr>
            </a:lvl6pPr>
            <a:lvl7pPr lvl="6" rtl="0">
              <a:buNone/>
              <a:defRPr>
                <a:solidFill>
                  <a:schemeClr val="lt1"/>
                </a:solidFill>
                <a:latin typeface="Archivo"/>
                <a:ea typeface="Archivo"/>
                <a:cs typeface="Archivo"/>
                <a:sym typeface="Archivo"/>
              </a:defRPr>
            </a:lvl7pPr>
            <a:lvl8pPr lvl="7" rtl="0">
              <a:buNone/>
              <a:defRPr>
                <a:solidFill>
                  <a:schemeClr val="lt1"/>
                </a:solidFill>
                <a:latin typeface="Archivo"/>
                <a:ea typeface="Archivo"/>
                <a:cs typeface="Archivo"/>
                <a:sym typeface="Archivo"/>
              </a:defRPr>
            </a:lvl8pPr>
            <a:lvl9pPr lvl="8" rtl="0">
              <a:buNone/>
              <a:defRPr>
                <a:solidFill>
                  <a:schemeClr val="lt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339" name="Google Shape;339;p43"/>
          <p:cNvSpPr/>
          <p:nvPr/>
        </p:nvSpPr>
        <p:spPr>
          <a:xfrm rot="-1801062">
            <a:off x="2491108" y="969068"/>
            <a:ext cx="1000265" cy="335604"/>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340" name="Google Shape;340;p43"/>
          <p:cNvSpPr/>
          <p:nvPr/>
        </p:nvSpPr>
        <p:spPr>
          <a:xfrm rot="-1800278">
            <a:off x="5281949" y="744072"/>
            <a:ext cx="722299" cy="335604"/>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341" name="Google Shape;341;p43"/>
          <p:cNvSpPr/>
          <p:nvPr/>
        </p:nvSpPr>
        <p:spPr>
          <a:xfrm rot="-1800530">
            <a:off x="7223623" y="715274"/>
            <a:ext cx="1768928" cy="335604"/>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342" name="Google Shape;342;p43"/>
          <p:cNvSpPr/>
          <p:nvPr/>
        </p:nvSpPr>
        <p:spPr>
          <a:xfrm rot="-1800530">
            <a:off x="7720323" y="3084224"/>
            <a:ext cx="1768928" cy="335604"/>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343" name="Google Shape;343;p43"/>
          <p:cNvSpPr/>
          <p:nvPr/>
        </p:nvSpPr>
        <p:spPr>
          <a:xfrm rot="-1801062">
            <a:off x="-375417" y="3835418"/>
            <a:ext cx="1000265" cy="335604"/>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344" name="Google Shape;344;p43"/>
          <p:cNvSpPr/>
          <p:nvPr/>
        </p:nvSpPr>
        <p:spPr>
          <a:xfrm rot="-1800388">
            <a:off x="4944507" y="4154170"/>
            <a:ext cx="1083988" cy="335604"/>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345" name="Google Shape;345;p43"/>
          <p:cNvSpPr/>
          <p:nvPr/>
        </p:nvSpPr>
        <p:spPr>
          <a:xfrm rot="-1800278">
            <a:off x="1433349" y="3835422"/>
            <a:ext cx="722299" cy="335604"/>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346" name="Google Shape;346;p43"/>
          <p:cNvSpPr/>
          <p:nvPr/>
        </p:nvSpPr>
        <p:spPr>
          <a:xfrm rot="-1800530">
            <a:off x="-336302" y="977024"/>
            <a:ext cx="1768928" cy="335604"/>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p:cSld name="CUSTOM_3">
    <p:bg>
      <p:bgPr>
        <a:solidFill>
          <a:schemeClr val="lt2"/>
        </a:solidFill>
        <a:effectLst/>
      </p:bgPr>
    </p:bg>
    <p:spTree>
      <p:nvGrpSpPr>
        <p:cNvPr id="1" name="Shape 347"/>
        <p:cNvGrpSpPr/>
        <p:nvPr/>
      </p:nvGrpSpPr>
      <p:grpSpPr>
        <a:xfrm>
          <a:off x="0" y="0"/>
          <a:ext cx="0" cy="0"/>
          <a:chOff x="0" y="0"/>
          <a:chExt cx="0" cy="0"/>
        </a:xfrm>
      </p:grpSpPr>
      <p:sp>
        <p:nvSpPr>
          <p:cNvPr id="348" name="Google Shape;348;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dk1"/>
                </a:solidFill>
                <a:latin typeface="Archivo"/>
                <a:ea typeface="Archivo"/>
                <a:cs typeface="Archivo"/>
                <a:sym typeface="Archivo"/>
              </a:defRPr>
            </a:lvl1pPr>
            <a:lvl2pPr lvl="1" rtl="0">
              <a:buNone/>
              <a:defRPr>
                <a:solidFill>
                  <a:schemeClr val="dk1"/>
                </a:solidFill>
                <a:latin typeface="Archivo"/>
                <a:ea typeface="Archivo"/>
                <a:cs typeface="Archivo"/>
                <a:sym typeface="Archivo"/>
              </a:defRPr>
            </a:lvl2pPr>
            <a:lvl3pPr lvl="2" rtl="0">
              <a:buNone/>
              <a:defRPr>
                <a:solidFill>
                  <a:schemeClr val="dk1"/>
                </a:solidFill>
                <a:latin typeface="Archivo"/>
                <a:ea typeface="Archivo"/>
                <a:cs typeface="Archivo"/>
                <a:sym typeface="Archivo"/>
              </a:defRPr>
            </a:lvl3pPr>
            <a:lvl4pPr lvl="3" rtl="0">
              <a:buNone/>
              <a:defRPr>
                <a:solidFill>
                  <a:schemeClr val="dk1"/>
                </a:solidFill>
                <a:latin typeface="Archivo"/>
                <a:ea typeface="Archivo"/>
                <a:cs typeface="Archivo"/>
                <a:sym typeface="Archivo"/>
              </a:defRPr>
            </a:lvl4pPr>
            <a:lvl5pPr lvl="4" rtl="0">
              <a:buNone/>
              <a:defRPr>
                <a:solidFill>
                  <a:schemeClr val="dk1"/>
                </a:solidFill>
                <a:latin typeface="Archivo"/>
                <a:ea typeface="Archivo"/>
                <a:cs typeface="Archivo"/>
                <a:sym typeface="Archivo"/>
              </a:defRPr>
            </a:lvl5pPr>
            <a:lvl6pPr lvl="5" rtl="0">
              <a:buNone/>
              <a:defRPr>
                <a:solidFill>
                  <a:schemeClr val="dk1"/>
                </a:solidFill>
                <a:latin typeface="Archivo"/>
                <a:ea typeface="Archivo"/>
                <a:cs typeface="Archivo"/>
                <a:sym typeface="Archivo"/>
              </a:defRPr>
            </a:lvl6pPr>
            <a:lvl7pPr lvl="6" rtl="0">
              <a:buNone/>
              <a:defRPr>
                <a:solidFill>
                  <a:schemeClr val="dk1"/>
                </a:solidFill>
                <a:latin typeface="Archivo"/>
                <a:ea typeface="Archivo"/>
                <a:cs typeface="Archivo"/>
                <a:sym typeface="Archivo"/>
              </a:defRPr>
            </a:lvl7pPr>
            <a:lvl8pPr lvl="7" rtl="0">
              <a:buNone/>
              <a:defRPr>
                <a:solidFill>
                  <a:schemeClr val="dk1"/>
                </a:solidFill>
                <a:latin typeface="Archivo"/>
                <a:ea typeface="Archivo"/>
                <a:cs typeface="Archivo"/>
                <a:sym typeface="Archivo"/>
              </a:defRPr>
            </a:lvl8pPr>
            <a:lvl9pPr lvl="8" rtl="0">
              <a:buNone/>
              <a:defRPr>
                <a:solidFill>
                  <a:schemeClr val="dk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349" name="Google Shape;349;p44"/>
          <p:cNvSpPr txBox="1">
            <a:spLocks noGrp="1"/>
          </p:cNvSpPr>
          <p:nvPr>
            <p:ph type="title"/>
          </p:nvPr>
        </p:nvSpPr>
        <p:spPr>
          <a:xfrm>
            <a:off x="1081200" y="2131925"/>
            <a:ext cx="6981600" cy="616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1pPr>
            <a:lvl2pPr lvl="1"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2pPr>
            <a:lvl3pPr lvl="2"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3pPr>
            <a:lvl4pPr lvl="3"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4pPr>
            <a:lvl5pPr lvl="4"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5pPr>
            <a:lvl6pPr lvl="5"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6pPr>
            <a:lvl7pPr lvl="6"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7pPr>
            <a:lvl8pPr lvl="7"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8pPr>
            <a:lvl9pPr lvl="8"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Answer 3">
  <p:cSld name="CUSTOM_4">
    <p:bg>
      <p:bgPr>
        <a:solidFill>
          <a:schemeClr val="lt2"/>
        </a:solidFill>
        <a:effectLst/>
      </p:bgPr>
    </p:bg>
    <p:spTree>
      <p:nvGrpSpPr>
        <p:cNvPr id="1" name="Shape 350"/>
        <p:cNvGrpSpPr/>
        <p:nvPr/>
      </p:nvGrpSpPr>
      <p:grpSpPr>
        <a:xfrm>
          <a:off x="0" y="0"/>
          <a:ext cx="0" cy="0"/>
          <a:chOff x="0" y="0"/>
          <a:chExt cx="0" cy="0"/>
        </a:xfrm>
      </p:grpSpPr>
      <p:grpSp>
        <p:nvGrpSpPr>
          <p:cNvPr id="351" name="Google Shape;351;p45"/>
          <p:cNvGrpSpPr/>
          <p:nvPr/>
        </p:nvGrpSpPr>
        <p:grpSpPr>
          <a:xfrm>
            <a:off x="-216024" y="1761984"/>
            <a:ext cx="9652059" cy="2883165"/>
            <a:chOff x="-216024" y="1761984"/>
            <a:chExt cx="9652059" cy="2883165"/>
          </a:xfrm>
        </p:grpSpPr>
        <p:grpSp>
          <p:nvGrpSpPr>
            <p:cNvPr id="352" name="Google Shape;352;p45"/>
            <p:cNvGrpSpPr/>
            <p:nvPr/>
          </p:nvGrpSpPr>
          <p:grpSpPr>
            <a:xfrm>
              <a:off x="-216024" y="1761984"/>
              <a:ext cx="9652059" cy="483185"/>
              <a:chOff x="-216025" y="2997075"/>
              <a:chExt cx="9618395" cy="481500"/>
            </a:xfrm>
          </p:grpSpPr>
          <p:sp>
            <p:nvSpPr>
              <p:cNvPr id="353" name="Google Shape;353;p45"/>
              <p:cNvSpPr/>
              <p:nvPr/>
            </p:nvSpPr>
            <p:spPr>
              <a:xfrm>
                <a:off x="-216025"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4" name="Google Shape;354;p45"/>
              <p:cNvSpPr/>
              <p:nvPr/>
            </p:nvSpPr>
            <p:spPr>
              <a:xfrm>
                <a:off x="264864"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5" name="Google Shape;355;p45"/>
              <p:cNvSpPr/>
              <p:nvPr/>
            </p:nvSpPr>
            <p:spPr>
              <a:xfrm>
                <a:off x="745753"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6" name="Google Shape;356;p45"/>
              <p:cNvSpPr/>
              <p:nvPr/>
            </p:nvSpPr>
            <p:spPr>
              <a:xfrm>
                <a:off x="1226643"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7" name="Google Shape;357;p45"/>
              <p:cNvSpPr/>
              <p:nvPr/>
            </p:nvSpPr>
            <p:spPr>
              <a:xfrm>
                <a:off x="1707532"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8" name="Google Shape;358;p45"/>
              <p:cNvSpPr/>
              <p:nvPr/>
            </p:nvSpPr>
            <p:spPr>
              <a:xfrm>
                <a:off x="2188421"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9" name="Google Shape;359;p45"/>
              <p:cNvSpPr/>
              <p:nvPr/>
            </p:nvSpPr>
            <p:spPr>
              <a:xfrm>
                <a:off x="2669310"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0" name="Google Shape;360;p45"/>
              <p:cNvSpPr/>
              <p:nvPr/>
            </p:nvSpPr>
            <p:spPr>
              <a:xfrm>
                <a:off x="3150199"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1" name="Google Shape;361;p45"/>
              <p:cNvSpPr/>
              <p:nvPr/>
            </p:nvSpPr>
            <p:spPr>
              <a:xfrm>
                <a:off x="3631088"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2" name="Google Shape;362;p45"/>
              <p:cNvSpPr/>
              <p:nvPr/>
            </p:nvSpPr>
            <p:spPr>
              <a:xfrm>
                <a:off x="4111978"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3" name="Google Shape;363;p45"/>
              <p:cNvSpPr/>
              <p:nvPr/>
            </p:nvSpPr>
            <p:spPr>
              <a:xfrm>
                <a:off x="4592867"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4" name="Google Shape;364;p45"/>
              <p:cNvSpPr/>
              <p:nvPr/>
            </p:nvSpPr>
            <p:spPr>
              <a:xfrm>
                <a:off x="5073756"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5" name="Google Shape;365;p45"/>
              <p:cNvSpPr/>
              <p:nvPr/>
            </p:nvSpPr>
            <p:spPr>
              <a:xfrm>
                <a:off x="5554645"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6" name="Google Shape;366;p45"/>
              <p:cNvSpPr/>
              <p:nvPr/>
            </p:nvSpPr>
            <p:spPr>
              <a:xfrm>
                <a:off x="6035534"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7" name="Google Shape;367;p45"/>
              <p:cNvSpPr/>
              <p:nvPr/>
            </p:nvSpPr>
            <p:spPr>
              <a:xfrm>
                <a:off x="6516424"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8" name="Google Shape;368;p45"/>
              <p:cNvSpPr/>
              <p:nvPr/>
            </p:nvSpPr>
            <p:spPr>
              <a:xfrm>
                <a:off x="6997313"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9" name="Google Shape;369;p45"/>
              <p:cNvSpPr/>
              <p:nvPr/>
            </p:nvSpPr>
            <p:spPr>
              <a:xfrm>
                <a:off x="7478202"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0" name="Google Shape;370;p45"/>
              <p:cNvSpPr/>
              <p:nvPr/>
            </p:nvSpPr>
            <p:spPr>
              <a:xfrm>
                <a:off x="7959091"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1" name="Google Shape;371;p45"/>
              <p:cNvSpPr/>
              <p:nvPr/>
            </p:nvSpPr>
            <p:spPr>
              <a:xfrm>
                <a:off x="8439980"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2" name="Google Shape;372;p45"/>
              <p:cNvSpPr/>
              <p:nvPr/>
            </p:nvSpPr>
            <p:spPr>
              <a:xfrm>
                <a:off x="8920870"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73" name="Google Shape;373;p45"/>
            <p:cNvSpPr/>
            <p:nvPr/>
          </p:nvSpPr>
          <p:spPr>
            <a:xfrm>
              <a:off x="-11050" y="2007050"/>
              <a:ext cx="9187800" cy="2405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74" name="Google Shape;374;p45"/>
            <p:cNvGrpSpPr/>
            <p:nvPr/>
          </p:nvGrpSpPr>
          <p:grpSpPr>
            <a:xfrm>
              <a:off x="-216024" y="4161964"/>
              <a:ext cx="9652059" cy="483185"/>
              <a:chOff x="-216025" y="2997075"/>
              <a:chExt cx="9618395" cy="481500"/>
            </a:xfrm>
          </p:grpSpPr>
          <p:sp>
            <p:nvSpPr>
              <p:cNvPr id="375" name="Google Shape;375;p45"/>
              <p:cNvSpPr/>
              <p:nvPr/>
            </p:nvSpPr>
            <p:spPr>
              <a:xfrm>
                <a:off x="-216025"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6" name="Google Shape;376;p45"/>
              <p:cNvSpPr/>
              <p:nvPr/>
            </p:nvSpPr>
            <p:spPr>
              <a:xfrm>
                <a:off x="264864"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7" name="Google Shape;377;p45"/>
              <p:cNvSpPr/>
              <p:nvPr/>
            </p:nvSpPr>
            <p:spPr>
              <a:xfrm>
                <a:off x="745753"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8" name="Google Shape;378;p45"/>
              <p:cNvSpPr/>
              <p:nvPr/>
            </p:nvSpPr>
            <p:spPr>
              <a:xfrm>
                <a:off x="1226643"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9" name="Google Shape;379;p45"/>
              <p:cNvSpPr/>
              <p:nvPr/>
            </p:nvSpPr>
            <p:spPr>
              <a:xfrm>
                <a:off x="1707532"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0" name="Google Shape;380;p45"/>
              <p:cNvSpPr/>
              <p:nvPr/>
            </p:nvSpPr>
            <p:spPr>
              <a:xfrm>
                <a:off x="2188421"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1" name="Google Shape;381;p45"/>
              <p:cNvSpPr/>
              <p:nvPr/>
            </p:nvSpPr>
            <p:spPr>
              <a:xfrm>
                <a:off x="2669310"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2" name="Google Shape;382;p45"/>
              <p:cNvSpPr/>
              <p:nvPr/>
            </p:nvSpPr>
            <p:spPr>
              <a:xfrm>
                <a:off x="3150199"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3" name="Google Shape;383;p45"/>
              <p:cNvSpPr/>
              <p:nvPr/>
            </p:nvSpPr>
            <p:spPr>
              <a:xfrm>
                <a:off x="3631088"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4" name="Google Shape;384;p45"/>
              <p:cNvSpPr/>
              <p:nvPr/>
            </p:nvSpPr>
            <p:spPr>
              <a:xfrm>
                <a:off x="4111978"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5" name="Google Shape;385;p45"/>
              <p:cNvSpPr/>
              <p:nvPr/>
            </p:nvSpPr>
            <p:spPr>
              <a:xfrm>
                <a:off x="4592867"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6" name="Google Shape;386;p45"/>
              <p:cNvSpPr/>
              <p:nvPr/>
            </p:nvSpPr>
            <p:spPr>
              <a:xfrm>
                <a:off x="5073756"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7" name="Google Shape;387;p45"/>
              <p:cNvSpPr/>
              <p:nvPr/>
            </p:nvSpPr>
            <p:spPr>
              <a:xfrm>
                <a:off x="5554645"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8" name="Google Shape;388;p45"/>
              <p:cNvSpPr/>
              <p:nvPr/>
            </p:nvSpPr>
            <p:spPr>
              <a:xfrm>
                <a:off x="6035534"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9" name="Google Shape;389;p45"/>
              <p:cNvSpPr/>
              <p:nvPr/>
            </p:nvSpPr>
            <p:spPr>
              <a:xfrm>
                <a:off x="6516424"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0" name="Google Shape;390;p45"/>
              <p:cNvSpPr/>
              <p:nvPr/>
            </p:nvSpPr>
            <p:spPr>
              <a:xfrm>
                <a:off x="6997313"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1" name="Google Shape;391;p45"/>
              <p:cNvSpPr/>
              <p:nvPr/>
            </p:nvSpPr>
            <p:spPr>
              <a:xfrm>
                <a:off x="7478202"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2" name="Google Shape;392;p45"/>
              <p:cNvSpPr/>
              <p:nvPr/>
            </p:nvSpPr>
            <p:spPr>
              <a:xfrm>
                <a:off x="7959091"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3" name="Google Shape;393;p45"/>
              <p:cNvSpPr/>
              <p:nvPr/>
            </p:nvSpPr>
            <p:spPr>
              <a:xfrm>
                <a:off x="8439980"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4" name="Google Shape;394;p45"/>
              <p:cNvSpPr/>
              <p:nvPr/>
            </p:nvSpPr>
            <p:spPr>
              <a:xfrm>
                <a:off x="8920870"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sp>
        <p:nvSpPr>
          <p:cNvPr id="395" name="Google Shape;395;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dk1"/>
                </a:solidFill>
                <a:latin typeface="Archivo"/>
                <a:ea typeface="Archivo"/>
                <a:cs typeface="Archivo"/>
                <a:sym typeface="Archivo"/>
              </a:defRPr>
            </a:lvl1pPr>
            <a:lvl2pPr lvl="1" rtl="0">
              <a:buNone/>
              <a:defRPr>
                <a:solidFill>
                  <a:schemeClr val="dk1"/>
                </a:solidFill>
                <a:latin typeface="Archivo"/>
                <a:ea typeface="Archivo"/>
                <a:cs typeface="Archivo"/>
                <a:sym typeface="Archivo"/>
              </a:defRPr>
            </a:lvl2pPr>
            <a:lvl3pPr lvl="2" rtl="0">
              <a:buNone/>
              <a:defRPr>
                <a:solidFill>
                  <a:schemeClr val="dk1"/>
                </a:solidFill>
                <a:latin typeface="Archivo"/>
                <a:ea typeface="Archivo"/>
                <a:cs typeface="Archivo"/>
                <a:sym typeface="Archivo"/>
              </a:defRPr>
            </a:lvl3pPr>
            <a:lvl4pPr lvl="3" rtl="0">
              <a:buNone/>
              <a:defRPr>
                <a:solidFill>
                  <a:schemeClr val="dk1"/>
                </a:solidFill>
                <a:latin typeface="Archivo"/>
                <a:ea typeface="Archivo"/>
                <a:cs typeface="Archivo"/>
                <a:sym typeface="Archivo"/>
              </a:defRPr>
            </a:lvl4pPr>
            <a:lvl5pPr lvl="4" rtl="0">
              <a:buNone/>
              <a:defRPr>
                <a:solidFill>
                  <a:schemeClr val="dk1"/>
                </a:solidFill>
                <a:latin typeface="Archivo"/>
                <a:ea typeface="Archivo"/>
                <a:cs typeface="Archivo"/>
                <a:sym typeface="Archivo"/>
              </a:defRPr>
            </a:lvl5pPr>
            <a:lvl6pPr lvl="5" rtl="0">
              <a:buNone/>
              <a:defRPr>
                <a:solidFill>
                  <a:schemeClr val="dk1"/>
                </a:solidFill>
                <a:latin typeface="Archivo"/>
                <a:ea typeface="Archivo"/>
                <a:cs typeface="Archivo"/>
                <a:sym typeface="Archivo"/>
              </a:defRPr>
            </a:lvl6pPr>
            <a:lvl7pPr lvl="6" rtl="0">
              <a:buNone/>
              <a:defRPr>
                <a:solidFill>
                  <a:schemeClr val="dk1"/>
                </a:solidFill>
                <a:latin typeface="Archivo"/>
                <a:ea typeface="Archivo"/>
                <a:cs typeface="Archivo"/>
                <a:sym typeface="Archivo"/>
              </a:defRPr>
            </a:lvl7pPr>
            <a:lvl8pPr lvl="7" rtl="0">
              <a:buNone/>
              <a:defRPr>
                <a:solidFill>
                  <a:schemeClr val="dk1"/>
                </a:solidFill>
                <a:latin typeface="Archivo"/>
                <a:ea typeface="Archivo"/>
                <a:cs typeface="Archivo"/>
                <a:sym typeface="Archivo"/>
              </a:defRPr>
            </a:lvl8pPr>
            <a:lvl9pPr lvl="8" rtl="0">
              <a:buNone/>
              <a:defRPr>
                <a:solidFill>
                  <a:schemeClr val="dk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396" name="Google Shape;396;p45"/>
          <p:cNvSpPr txBox="1">
            <a:spLocks noGrp="1"/>
          </p:cNvSpPr>
          <p:nvPr>
            <p:ph type="title"/>
          </p:nvPr>
        </p:nvSpPr>
        <p:spPr>
          <a:xfrm>
            <a:off x="1125150" y="2895463"/>
            <a:ext cx="6893700" cy="616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1pPr>
            <a:lvl2pPr lvl="1"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2pPr>
            <a:lvl3pPr lvl="2"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3pPr>
            <a:lvl4pPr lvl="3"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4pPr>
            <a:lvl5pPr lvl="4"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5pPr>
            <a:lvl6pPr lvl="5"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6pPr>
            <a:lvl7pPr lvl="6"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7pPr>
            <a:lvl8pPr lvl="7"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8pPr>
            <a:lvl9pPr lvl="8"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estion 4">
  <p:cSld name="CUSTOM_5">
    <p:bg>
      <p:bgPr>
        <a:solidFill>
          <a:schemeClr val="dk2"/>
        </a:solidFill>
        <a:effectLst/>
      </p:bgPr>
    </p:bg>
    <p:spTree>
      <p:nvGrpSpPr>
        <p:cNvPr id="1" name="Shape 397"/>
        <p:cNvGrpSpPr/>
        <p:nvPr/>
      </p:nvGrpSpPr>
      <p:grpSpPr>
        <a:xfrm>
          <a:off x="0" y="0"/>
          <a:ext cx="0" cy="0"/>
          <a:chOff x="0" y="0"/>
          <a:chExt cx="0" cy="0"/>
        </a:xfrm>
      </p:grpSpPr>
      <p:sp>
        <p:nvSpPr>
          <p:cNvPr id="398" name="Google Shape;398;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dk1"/>
                </a:solidFill>
                <a:latin typeface="Archivo"/>
                <a:ea typeface="Archivo"/>
                <a:cs typeface="Archivo"/>
                <a:sym typeface="Archivo"/>
              </a:defRPr>
            </a:lvl1pPr>
            <a:lvl2pPr lvl="1" rtl="0">
              <a:buNone/>
              <a:defRPr>
                <a:solidFill>
                  <a:schemeClr val="dk1"/>
                </a:solidFill>
                <a:latin typeface="Archivo"/>
                <a:ea typeface="Archivo"/>
                <a:cs typeface="Archivo"/>
                <a:sym typeface="Archivo"/>
              </a:defRPr>
            </a:lvl2pPr>
            <a:lvl3pPr lvl="2" rtl="0">
              <a:buNone/>
              <a:defRPr>
                <a:solidFill>
                  <a:schemeClr val="dk1"/>
                </a:solidFill>
                <a:latin typeface="Archivo"/>
                <a:ea typeface="Archivo"/>
                <a:cs typeface="Archivo"/>
                <a:sym typeface="Archivo"/>
              </a:defRPr>
            </a:lvl3pPr>
            <a:lvl4pPr lvl="3" rtl="0">
              <a:buNone/>
              <a:defRPr>
                <a:solidFill>
                  <a:schemeClr val="dk1"/>
                </a:solidFill>
                <a:latin typeface="Archivo"/>
                <a:ea typeface="Archivo"/>
                <a:cs typeface="Archivo"/>
                <a:sym typeface="Archivo"/>
              </a:defRPr>
            </a:lvl4pPr>
            <a:lvl5pPr lvl="4" rtl="0">
              <a:buNone/>
              <a:defRPr>
                <a:solidFill>
                  <a:schemeClr val="dk1"/>
                </a:solidFill>
                <a:latin typeface="Archivo"/>
                <a:ea typeface="Archivo"/>
                <a:cs typeface="Archivo"/>
                <a:sym typeface="Archivo"/>
              </a:defRPr>
            </a:lvl5pPr>
            <a:lvl6pPr lvl="5" rtl="0">
              <a:buNone/>
              <a:defRPr>
                <a:solidFill>
                  <a:schemeClr val="dk1"/>
                </a:solidFill>
                <a:latin typeface="Archivo"/>
                <a:ea typeface="Archivo"/>
                <a:cs typeface="Archivo"/>
                <a:sym typeface="Archivo"/>
              </a:defRPr>
            </a:lvl6pPr>
            <a:lvl7pPr lvl="6" rtl="0">
              <a:buNone/>
              <a:defRPr>
                <a:solidFill>
                  <a:schemeClr val="dk1"/>
                </a:solidFill>
                <a:latin typeface="Archivo"/>
                <a:ea typeface="Archivo"/>
                <a:cs typeface="Archivo"/>
                <a:sym typeface="Archivo"/>
              </a:defRPr>
            </a:lvl7pPr>
            <a:lvl8pPr lvl="7" rtl="0">
              <a:buNone/>
              <a:defRPr>
                <a:solidFill>
                  <a:schemeClr val="dk1"/>
                </a:solidFill>
                <a:latin typeface="Archivo"/>
                <a:ea typeface="Archivo"/>
                <a:cs typeface="Archivo"/>
                <a:sym typeface="Archivo"/>
              </a:defRPr>
            </a:lvl8pPr>
            <a:lvl9pPr lvl="8" rtl="0">
              <a:buNone/>
              <a:defRPr>
                <a:solidFill>
                  <a:schemeClr val="dk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399" name="Google Shape;399;p46"/>
          <p:cNvSpPr/>
          <p:nvPr/>
        </p:nvSpPr>
        <p:spPr>
          <a:xfrm rot="-1801062">
            <a:off x="2857808" y="-6232"/>
            <a:ext cx="1000265" cy="335604"/>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400" name="Google Shape;400;p46"/>
          <p:cNvSpPr/>
          <p:nvPr/>
        </p:nvSpPr>
        <p:spPr>
          <a:xfrm rot="-1800278">
            <a:off x="6115949" y="-75828"/>
            <a:ext cx="722299" cy="335604"/>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401" name="Google Shape;401;p46"/>
          <p:cNvSpPr/>
          <p:nvPr/>
        </p:nvSpPr>
        <p:spPr>
          <a:xfrm rot="-1800530">
            <a:off x="7720323" y="3084224"/>
            <a:ext cx="1768928" cy="335604"/>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402" name="Google Shape;402;p46"/>
          <p:cNvSpPr/>
          <p:nvPr/>
        </p:nvSpPr>
        <p:spPr>
          <a:xfrm rot="-1801062">
            <a:off x="-375417" y="3835418"/>
            <a:ext cx="1000265" cy="335604"/>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403" name="Google Shape;403;p46"/>
          <p:cNvSpPr/>
          <p:nvPr/>
        </p:nvSpPr>
        <p:spPr>
          <a:xfrm rot="-1800388">
            <a:off x="3886057" y="4472620"/>
            <a:ext cx="1083988" cy="335604"/>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404" name="Google Shape;404;p46"/>
          <p:cNvSpPr/>
          <p:nvPr/>
        </p:nvSpPr>
        <p:spPr>
          <a:xfrm rot="-1800278">
            <a:off x="2497899" y="3765822"/>
            <a:ext cx="722299" cy="335604"/>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405" name="Google Shape;405;p46"/>
          <p:cNvSpPr/>
          <p:nvPr/>
        </p:nvSpPr>
        <p:spPr>
          <a:xfrm rot="-1800530">
            <a:off x="-336302" y="977024"/>
            <a:ext cx="1768928" cy="335604"/>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406" name="Google Shape;406;p46"/>
          <p:cNvSpPr/>
          <p:nvPr/>
        </p:nvSpPr>
        <p:spPr>
          <a:xfrm rot="-1800746">
            <a:off x="7081873" y="815626"/>
            <a:ext cx="1729150" cy="335604"/>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p:cSld name="CUSTOM_6">
    <p:spTree>
      <p:nvGrpSpPr>
        <p:cNvPr id="1" name="Shape 407"/>
        <p:cNvGrpSpPr/>
        <p:nvPr/>
      </p:nvGrpSpPr>
      <p:grpSpPr>
        <a:xfrm>
          <a:off x="0" y="0"/>
          <a:ext cx="0" cy="0"/>
          <a:chOff x="0" y="0"/>
          <a:chExt cx="0" cy="0"/>
        </a:xfrm>
      </p:grpSpPr>
      <p:sp>
        <p:nvSpPr>
          <p:cNvPr id="408" name="Google Shape;408;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dk1"/>
                </a:solidFill>
                <a:latin typeface="Archivo"/>
                <a:ea typeface="Archivo"/>
                <a:cs typeface="Archivo"/>
                <a:sym typeface="Archivo"/>
              </a:defRPr>
            </a:lvl1pPr>
            <a:lvl2pPr lvl="1" rtl="0">
              <a:buNone/>
              <a:defRPr>
                <a:solidFill>
                  <a:schemeClr val="dk1"/>
                </a:solidFill>
                <a:latin typeface="Archivo"/>
                <a:ea typeface="Archivo"/>
                <a:cs typeface="Archivo"/>
                <a:sym typeface="Archivo"/>
              </a:defRPr>
            </a:lvl2pPr>
            <a:lvl3pPr lvl="2" rtl="0">
              <a:buNone/>
              <a:defRPr>
                <a:solidFill>
                  <a:schemeClr val="dk1"/>
                </a:solidFill>
                <a:latin typeface="Archivo"/>
                <a:ea typeface="Archivo"/>
                <a:cs typeface="Archivo"/>
                <a:sym typeface="Archivo"/>
              </a:defRPr>
            </a:lvl3pPr>
            <a:lvl4pPr lvl="3" rtl="0">
              <a:buNone/>
              <a:defRPr>
                <a:solidFill>
                  <a:schemeClr val="dk1"/>
                </a:solidFill>
                <a:latin typeface="Archivo"/>
                <a:ea typeface="Archivo"/>
                <a:cs typeface="Archivo"/>
                <a:sym typeface="Archivo"/>
              </a:defRPr>
            </a:lvl4pPr>
            <a:lvl5pPr lvl="4" rtl="0">
              <a:buNone/>
              <a:defRPr>
                <a:solidFill>
                  <a:schemeClr val="dk1"/>
                </a:solidFill>
                <a:latin typeface="Archivo"/>
                <a:ea typeface="Archivo"/>
                <a:cs typeface="Archivo"/>
                <a:sym typeface="Archivo"/>
              </a:defRPr>
            </a:lvl5pPr>
            <a:lvl6pPr lvl="5" rtl="0">
              <a:buNone/>
              <a:defRPr>
                <a:solidFill>
                  <a:schemeClr val="dk1"/>
                </a:solidFill>
                <a:latin typeface="Archivo"/>
                <a:ea typeface="Archivo"/>
                <a:cs typeface="Archivo"/>
                <a:sym typeface="Archivo"/>
              </a:defRPr>
            </a:lvl6pPr>
            <a:lvl7pPr lvl="6" rtl="0">
              <a:buNone/>
              <a:defRPr>
                <a:solidFill>
                  <a:schemeClr val="dk1"/>
                </a:solidFill>
                <a:latin typeface="Archivo"/>
                <a:ea typeface="Archivo"/>
                <a:cs typeface="Archivo"/>
                <a:sym typeface="Archivo"/>
              </a:defRPr>
            </a:lvl7pPr>
            <a:lvl8pPr lvl="7" rtl="0">
              <a:buNone/>
              <a:defRPr>
                <a:solidFill>
                  <a:schemeClr val="dk1"/>
                </a:solidFill>
                <a:latin typeface="Archivo"/>
                <a:ea typeface="Archivo"/>
                <a:cs typeface="Archivo"/>
                <a:sym typeface="Archivo"/>
              </a:defRPr>
            </a:lvl8pPr>
            <a:lvl9pPr lvl="8" rtl="0">
              <a:buNone/>
              <a:defRPr>
                <a:solidFill>
                  <a:schemeClr val="dk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409" name="Google Shape;409;p47"/>
          <p:cNvSpPr txBox="1">
            <a:spLocks noGrp="1"/>
          </p:cNvSpPr>
          <p:nvPr>
            <p:ph type="title"/>
          </p:nvPr>
        </p:nvSpPr>
        <p:spPr>
          <a:xfrm>
            <a:off x="1081200" y="2131925"/>
            <a:ext cx="6981600" cy="616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1pPr>
            <a:lvl2pPr lvl="1"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2pPr>
            <a:lvl3pPr lvl="2"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3pPr>
            <a:lvl4pPr lvl="3"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4pPr>
            <a:lvl5pPr lvl="4"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5pPr>
            <a:lvl6pPr lvl="5"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6pPr>
            <a:lvl7pPr lvl="6"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7pPr>
            <a:lvl8pPr lvl="7"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8pPr>
            <a:lvl9pPr lvl="8"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Answer 4">
  <p:cSld name="CUSTOM_7">
    <p:spTree>
      <p:nvGrpSpPr>
        <p:cNvPr id="1" name="Shape 410"/>
        <p:cNvGrpSpPr/>
        <p:nvPr/>
      </p:nvGrpSpPr>
      <p:grpSpPr>
        <a:xfrm>
          <a:off x="0" y="0"/>
          <a:ext cx="0" cy="0"/>
          <a:chOff x="0" y="0"/>
          <a:chExt cx="0" cy="0"/>
        </a:xfrm>
      </p:grpSpPr>
      <p:sp>
        <p:nvSpPr>
          <p:cNvPr id="411" name="Google Shape;411;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dk1"/>
                </a:solidFill>
                <a:latin typeface="Archivo"/>
                <a:ea typeface="Archivo"/>
                <a:cs typeface="Archivo"/>
                <a:sym typeface="Archivo"/>
              </a:defRPr>
            </a:lvl1pPr>
            <a:lvl2pPr lvl="1" rtl="0">
              <a:buNone/>
              <a:defRPr>
                <a:solidFill>
                  <a:schemeClr val="dk1"/>
                </a:solidFill>
                <a:latin typeface="Archivo"/>
                <a:ea typeface="Archivo"/>
                <a:cs typeface="Archivo"/>
                <a:sym typeface="Archivo"/>
              </a:defRPr>
            </a:lvl2pPr>
            <a:lvl3pPr lvl="2" rtl="0">
              <a:buNone/>
              <a:defRPr>
                <a:solidFill>
                  <a:schemeClr val="dk1"/>
                </a:solidFill>
                <a:latin typeface="Archivo"/>
                <a:ea typeface="Archivo"/>
                <a:cs typeface="Archivo"/>
                <a:sym typeface="Archivo"/>
              </a:defRPr>
            </a:lvl3pPr>
            <a:lvl4pPr lvl="3" rtl="0">
              <a:buNone/>
              <a:defRPr>
                <a:solidFill>
                  <a:schemeClr val="dk1"/>
                </a:solidFill>
                <a:latin typeface="Archivo"/>
                <a:ea typeface="Archivo"/>
                <a:cs typeface="Archivo"/>
                <a:sym typeface="Archivo"/>
              </a:defRPr>
            </a:lvl4pPr>
            <a:lvl5pPr lvl="4" rtl="0">
              <a:buNone/>
              <a:defRPr>
                <a:solidFill>
                  <a:schemeClr val="dk1"/>
                </a:solidFill>
                <a:latin typeface="Archivo"/>
                <a:ea typeface="Archivo"/>
                <a:cs typeface="Archivo"/>
                <a:sym typeface="Archivo"/>
              </a:defRPr>
            </a:lvl5pPr>
            <a:lvl6pPr lvl="5" rtl="0">
              <a:buNone/>
              <a:defRPr>
                <a:solidFill>
                  <a:schemeClr val="dk1"/>
                </a:solidFill>
                <a:latin typeface="Archivo"/>
                <a:ea typeface="Archivo"/>
                <a:cs typeface="Archivo"/>
                <a:sym typeface="Archivo"/>
              </a:defRPr>
            </a:lvl6pPr>
            <a:lvl7pPr lvl="6" rtl="0">
              <a:buNone/>
              <a:defRPr>
                <a:solidFill>
                  <a:schemeClr val="dk1"/>
                </a:solidFill>
                <a:latin typeface="Archivo"/>
                <a:ea typeface="Archivo"/>
                <a:cs typeface="Archivo"/>
                <a:sym typeface="Archivo"/>
              </a:defRPr>
            </a:lvl7pPr>
            <a:lvl8pPr lvl="7" rtl="0">
              <a:buNone/>
              <a:defRPr>
                <a:solidFill>
                  <a:schemeClr val="dk1"/>
                </a:solidFill>
                <a:latin typeface="Archivo"/>
                <a:ea typeface="Archivo"/>
                <a:cs typeface="Archivo"/>
                <a:sym typeface="Archivo"/>
              </a:defRPr>
            </a:lvl8pPr>
            <a:lvl9pPr lvl="8" rtl="0">
              <a:buNone/>
              <a:defRPr>
                <a:solidFill>
                  <a:schemeClr val="dk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grpSp>
        <p:nvGrpSpPr>
          <p:cNvPr id="412" name="Google Shape;412;p48"/>
          <p:cNvGrpSpPr/>
          <p:nvPr/>
        </p:nvGrpSpPr>
        <p:grpSpPr>
          <a:xfrm>
            <a:off x="-216024" y="2295384"/>
            <a:ext cx="9652059" cy="1617090"/>
            <a:chOff x="-216025" y="2571750"/>
            <a:chExt cx="9618395" cy="1611450"/>
          </a:xfrm>
        </p:grpSpPr>
        <p:grpSp>
          <p:nvGrpSpPr>
            <p:cNvPr id="413" name="Google Shape;413;p48"/>
            <p:cNvGrpSpPr/>
            <p:nvPr/>
          </p:nvGrpSpPr>
          <p:grpSpPr>
            <a:xfrm>
              <a:off x="-216025" y="2571750"/>
              <a:ext cx="9618395" cy="481500"/>
              <a:chOff x="-216025" y="2997075"/>
              <a:chExt cx="9618395" cy="481500"/>
            </a:xfrm>
          </p:grpSpPr>
          <p:sp>
            <p:nvSpPr>
              <p:cNvPr id="414" name="Google Shape;414;p48"/>
              <p:cNvSpPr/>
              <p:nvPr/>
            </p:nvSpPr>
            <p:spPr>
              <a:xfrm>
                <a:off x="-216025"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5" name="Google Shape;415;p48"/>
              <p:cNvSpPr/>
              <p:nvPr/>
            </p:nvSpPr>
            <p:spPr>
              <a:xfrm>
                <a:off x="264864"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6" name="Google Shape;416;p48"/>
              <p:cNvSpPr/>
              <p:nvPr/>
            </p:nvSpPr>
            <p:spPr>
              <a:xfrm>
                <a:off x="745753"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7" name="Google Shape;417;p48"/>
              <p:cNvSpPr/>
              <p:nvPr/>
            </p:nvSpPr>
            <p:spPr>
              <a:xfrm>
                <a:off x="1226643"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8" name="Google Shape;418;p48"/>
              <p:cNvSpPr/>
              <p:nvPr/>
            </p:nvSpPr>
            <p:spPr>
              <a:xfrm>
                <a:off x="1707532"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9" name="Google Shape;419;p48"/>
              <p:cNvSpPr/>
              <p:nvPr/>
            </p:nvSpPr>
            <p:spPr>
              <a:xfrm>
                <a:off x="2188421"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0" name="Google Shape;420;p48"/>
              <p:cNvSpPr/>
              <p:nvPr/>
            </p:nvSpPr>
            <p:spPr>
              <a:xfrm>
                <a:off x="2669310"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1" name="Google Shape;421;p48"/>
              <p:cNvSpPr/>
              <p:nvPr/>
            </p:nvSpPr>
            <p:spPr>
              <a:xfrm>
                <a:off x="3150199"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2" name="Google Shape;422;p48"/>
              <p:cNvSpPr/>
              <p:nvPr/>
            </p:nvSpPr>
            <p:spPr>
              <a:xfrm>
                <a:off x="3631088"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3" name="Google Shape;423;p48"/>
              <p:cNvSpPr/>
              <p:nvPr/>
            </p:nvSpPr>
            <p:spPr>
              <a:xfrm>
                <a:off x="4111978"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4" name="Google Shape;424;p48"/>
              <p:cNvSpPr/>
              <p:nvPr/>
            </p:nvSpPr>
            <p:spPr>
              <a:xfrm>
                <a:off x="4592867"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5" name="Google Shape;425;p48"/>
              <p:cNvSpPr/>
              <p:nvPr/>
            </p:nvSpPr>
            <p:spPr>
              <a:xfrm>
                <a:off x="5073756"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6" name="Google Shape;426;p48"/>
              <p:cNvSpPr/>
              <p:nvPr/>
            </p:nvSpPr>
            <p:spPr>
              <a:xfrm>
                <a:off x="5554645"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7" name="Google Shape;427;p48"/>
              <p:cNvSpPr/>
              <p:nvPr/>
            </p:nvSpPr>
            <p:spPr>
              <a:xfrm>
                <a:off x="6035534"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8" name="Google Shape;428;p48"/>
              <p:cNvSpPr/>
              <p:nvPr/>
            </p:nvSpPr>
            <p:spPr>
              <a:xfrm>
                <a:off x="6516424"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9" name="Google Shape;429;p48"/>
              <p:cNvSpPr/>
              <p:nvPr/>
            </p:nvSpPr>
            <p:spPr>
              <a:xfrm>
                <a:off x="6997313"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0" name="Google Shape;430;p48"/>
              <p:cNvSpPr/>
              <p:nvPr/>
            </p:nvSpPr>
            <p:spPr>
              <a:xfrm>
                <a:off x="7478202"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1" name="Google Shape;431;p48"/>
              <p:cNvSpPr/>
              <p:nvPr/>
            </p:nvSpPr>
            <p:spPr>
              <a:xfrm>
                <a:off x="7959091"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2" name="Google Shape;432;p48"/>
              <p:cNvSpPr/>
              <p:nvPr/>
            </p:nvSpPr>
            <p:spPr>
              <a:xfrm>
                <a:off x="8439980"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3" name="Google Shape;433;p48"/>
              <p:cNvSpPr/>
              <p:nvPr/>
            </p:nvSpPr>
            <p:spPr>
              <a:xfrm>
                <a:off x="8920870"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34" name="Google Shape;434;p48"/>
            <p:cNvSpPr/>
            <p:nvPr/>
          </p:nvSpPr>
          <p:spPr>
            <a:xfrm>
              <a:off x="-11775" y="2813025"/>
              <a:ext cx="9155700" cy="11418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35" name="Google Shape;435;p48"/>
            <p:cNvGrpSpPr/>
            <p:nvPr/>
          </p:nvGrpSpPr>
          <p:grpSpPr>
            <a:xfrm>
              <a:off x="-216025" y="3701700"/>
              <a:ext cx="9618395" cy="481500"/>
              <a:chOff x="-216025" y="2997075"/>
              <a:chExt cx="9618395" cy="481500"/>
            </a:xfrm>
          </p:grpSpPr>
          <p:sp>
            <p:nvSpPr>
              <p:cNvPr id="436" name="Google Shape;436;p48"/>
              <p:cNvSpPr/>
              <p:nvPr/>
            </p:nvSpPr>
            <p:spPr>
              <a:xfrm>
                <a:off x="-216025"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7" name="Google Shape;437;p48"/>
              <p:cNvSpPr/>
              <p:nvPr/>
            </p:nvSpPr>
            <p:spPr>
              <a:xfrm>
                <a:off x="264864"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8" name="Google Shape;438;p48"/>
              <p:cNvSpPr/>
              <p:nvPr/>
            </p:nvSpPr>
            <p:spPr>
              <a:xfrm>
                <a:off x="745753"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9" name="Google Shape;439;p48"/>
              <p:cNvSpPr/>
              <p:nvPr/>
            </p:nvSpPr>
            <p:spPr>
              <a:xfrm>
                <a:off x="1226643"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0" name="Google Shape;440;p48"/>
              <p:cNvSpPr/>
              <p:nvPr/>
            </p:nvSpPr>
            <p:spPr>
              <a:xfrm>
                <a:off x="1707532"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1" name="Google Shape;441;p48"/>
              <p:cNvSpPr/>
              <p:nvPr/>
            </p:nvSpPr>
            <p:spPr>
              <a:xfrm>
                <a:off x="2188421"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2" name="Google Shape;442;p48"/>
              <p:cNvSpPr/>
              <p:nvPr/>
            </p:nvSpPr>
            <p:spPr>
              <a:xfrm>
                <a:off x="2669310"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3" name="Google Shape;443;p48"/>
              <p:cNvSpPr/>
              <p:nvPr/>
            </p:nvSpPr>
            <p:spPr>
              <a:xfrm>
                <a:off x="3150199"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4" name="Google Shape;444;p48"/>
              <p:cNvSpPr/>
              <p:nvPr/>
            </p:nvSpPr>
            <p:spPr>
              <a:xfrm>
                <a:off x="3631088"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5" name="Google Shape;445;p48"/>
              <p:cNvSpPr/>
              <p:nvPr/>
            </p:nvSpPr>
            <p:spPr>
              <a:xfrm>
                <a:off x="4111978"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6" name="Google Shape;446;p48"/>
              <p:cNvSpPr/>
              <p:nvPr/>
            </p:nvSpPr>
            <p:spPr>
              <a:xfrm>
                <a:off x="4592867"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7" name="Google Shape;447;p48"/>
              <p:cNvSpPr/>
              <p:nvPr/>
            </p:nvSpPr>
            <p:spPr>
              <a:xfrm>
                <a:off x="5073756"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8" name="Google Shape;448;p48"/>
              <p:cNvSpPr/>
              <p:nvPr/>
            </p:nvSpPr>
            <p:spPr>
              <a:xfrm>
                <a:off x="5554645"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9" name="Google Shape;449;p48"/>
              <p:cNvSpPr/>
              <p:nvPr/>
            </p:nvSpPr>
            <p:spPr>
              <a:xfrm>
                <a:off x="6035534"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0" name="Google Shape;450;p48"/>
              <p:cNvSpPr/>
              <p:nvPr/>
            </p:nvSpPr>
            <p:spPr>
              <a:xfrm>
                <a:off x="6516424"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1" name="Google Shape;451;p48"/>
              <p:cNvSpPr/>
              <p:nvPr/>
            </p:nvSpPr>
            <p:spPr>
              <a:xfrm>
                <a:off x="6997313"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2" name="Google Shape;452;p48"/>
              <p:cNvSpPr/>
              <p:nvPr/>
            </p:nvSpPr>
            <p:spPr>
              <a:xfrm>
                <a:off x="7478202"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3" name="Google Shape;453;p48"/>
              <p:cNvSpPr/>
              <p:nvPr/>
            </p:nvSpPr>
            <p:spPr>
              <a:xfrm>
                <a:off x="7959091"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 name="Google Shape;454;p48"/>
              <p:cNvSpPr/>
              <p:nvPr/>
            </p:nvSpPr>
            <p:spPr>
              <a:xfrm>
                <a:off x="8439980"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5" name="Google Shape;455;p48"/>
              <p:cNvSpPr/>
              <p:nvPr/>
            </p:nvSpPr>
            <p:spPr>
              <a:xfrm>
                <a:off x="8920870" y="2997075"/>
                <a:ext cx="481500" cy="481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sp>
        <p:nvSpPr>
          <p:cNvPr id="456" name="Google Shape;456;p48"/>
          <p:cNvSpPr/>
          <p:nvPr/>
        </p:nvSpPr>
        <p:spPr>
          <a:xfrm>
            <a:off x="2985750" y="1016475"/>
            <a:ext cx="3172500" cy="797700"/>
          </a:xfrm>
          <a:prstGeom prst="roundRect">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600">
                <a:solidFill>
                  <a:schemeClr val="dk1"/>
                </a:solidFill>
                <a:latin typeface="Archivo"/>
                <a:ea typeface="Archivo"/>
                <a:cs typeface="Archivo"/>
                <a:sym typeface="Archivo"/>
              </a:rPr>
              <a:t>ANSWER</a:t>
            </a:r>
            <a:endParaRPr sz="4600">
              <a:solidFill>
                <a:schemeClr val="dk1"/>
              </a:solidFill>
              <a:latin typeface="Archivo"/>
              <a:ea typeface="Archivo"/>
              <a:cs typeface="Archivo"/>
              <a:sym typeface="Archivo"/>
            </a:endParaRPr>
          </a:p>
        </p:txBody>
      </p:sp>
      <p:sp>
        <p:nvSpPr>
          <p:cNvPr id="457" name="Google Shape;457;p48"/>
          <p:cNvSpPr txBox="1">
            <a:spLocks noGrp="1"/>
          </p:cNvSpPr>
          <p:nvPr>
            <p:ph type="title"/>
          </p:nvPr>
        </p:nvSpPr>
        <p:spPr>
          <a:xfrm>
            <a:off x="1146325" y="2798675"/>
            <a:ext cx="6893700" cy="616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1pPr>
            <a:lvl2pPr lvl="1"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2pPr>
            <a:lvl3pPr lvl="2"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3pPr>
            <a:lvl4pPr lvl="3"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4pPr>
            <a:lvl5pPr lvl="4"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5pPr>
            <a:lvl6pPr lvl="5"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6pPr>
            <a:lvl7pPr lvl="6"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7pPr>
            <a:lvl8pPr lvl="7"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8pPr>
            <a:lvl9pPr lvl="8" algn="ctr">
              <a:spcBef>
                <a:spcPts val="0"/>
              </a:spcBef>
              <a:spcAft>
                <a:spcPts val="0"/>
              </a:spcAft>
              <a:buClr>
                <a:schemeClr val="dk1"/>
              </a:buClr>
              <a:buSzPts val="2600"/>
              <a:buFont typeface="Archivo Medium"/>
              <a:buNone/>
              <a:defRPr sz="2600">
                <a:latin typeface="Archivo Medium"/>
                <a:ea typeface="Archivo Medium"/>
                <a:cs typeface="Archivo Medium"/>
                <a:sym typeface="Archivo Medium"/>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estion 6">
  <p:cSld name="SECTION_TITLE_AND_DESCRIPTION_1">
    <p:bg>
      <p:bgPr>
        <a:solidFill>
          <a:schemeClr val="lt2"/>
        </a:solidFill>
        <a:effectLst/>
      </p:bgPr>
    </p:bg>
    <p:spTree>
      <p:nvGrpSpPr>
        <p:cNvPr id="1" name="Shape 458"/>
        <p:cNvGrpSpPr/>
        <p:nvPr/>
      </p:nvGrpSpPr>
      <p:grpSpPr>
        <a:xfrm>
          <a:off x="0" y="0"/>
          <a:ext cx="0" cy="0"/>
          <a:chOff x="0" y="0"/>
          <a:chExt cx="0" cy="0"/>
        </a:xfrm>
      </p:grpSpPr>
      <p:sp>
        <p:nvSpPr>
          <p:cNvPr id="459" name="Google Shape;459;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accent1"/>
                </a:solidFill>
                <a:latin typeface="Archivo"/>
                <a:ea typeface="Archivo"/>
                <a:cs typeface="Archivo"/>
                <a:sym typeface="Archivo"/>
              </a:defRPr>
            </a:lvl1pPr>
            <a:lvl2pPr lvl="1" rtl="0">
              <a:buNone/>
              <a:defRPr>
                <a:solidFill>
                  <a:schemeClr val="accent1"/>
                </a:solidFill>
                <a:latin typeface="Archivo"/>
                <a:ea typeface="Archivo"/>
                <a:cs typeface="Archivo"/>
                <a:sym typeface="Archivo"/>
              </a:defRPr>
            </a:lvl2pPr>
            <a:lvl3pPr lvl="2" rtl="0">
              <a:buNone/>
              <a:defRPr>
                <a:solidFill>
                  <a:schemeClr val="accent1"/>
                </a:solidFill>
                <a:latin typeface="Archivo"/>
                <a:ea typeface="Archivo"/>
                <a:cs typeface="Archivo"/>
                <a:sym typeface="Archivo"/>
              </a:defRPr>
            </a:lvl3pPr>
            <a:lvl4pPr lvl="3" rtl="0">
              <a:buNone/>
              <a:defRPr>
                <a:solidFill>
                  <a:schemeClr val="accent1"/>
                </a:solidFill>
                <a:latin typeface="Archivo"/>
                <a:ea typeface="Archivo"/>
                <a:cs typeface="Archivo"/>
                <a:sym typeface="Archivo"/>
              </a:defRPr>
            </a:lvl4pPr>
            <a:lvl5pPr lvl="4" rtl="0">
              <a:buNone/>
              <a:defRPr>
                <a:solidFill>
                  <a:schemeClr val="accent1"/>
                </a:solidFill>
                <a:latin typeface="Archivo"/>
                <a:ea typeface="Archivo"/>
                <a:cs typeface="Archivo"/>
                <a:sym typeface="Archivo"/>
              </a:defRPr>
            </a:lvl5pPr>
            <a:lvl6pPr lvl="5" rtl="0">
              <a:buNone/>
              <a:defRPr>
                <a:solidFill>
                  <a:schemeClr val="accent1"/>
                </a:solidFill>
                <a:latin typeface="Archivo"/>
                <a:ea typeface="Archivo"/>
                <a:cs typeface="Archivo"/>
                <a:sym typeface="Archivo"/>
              </a:defRPr>
            </a:lvl6pPr>
            <a:lvl7pPr lvl="6" rtl="0">
              <a:buNone/>
              <a:defRPr>
                <a:solidFill>
                  <a:schemeClr val="accent1"/>
                </a:solidFill>
                <a:latin typeface="Archivo"/>
                <a:ea typeface="Archivo"/>
                <a:cs typeface="Archivo"/>
                <a:sym typeface="Archivo"/>
              </a:defRPr>
            </a:lvl7pPr>
            <a:lvl8pPr lvl="7" rtl="0">
              <a:buNone/>
              <a:defRPr>
                <a:solidFill>
                  <a:schemeClr val="accent1"/>
                </a:solidFill>
                <a:latin typeface="Archivo"/>
                <a:ea typeface="Archivo"/>
                <a:cs typeface="Archivo"/>
                <a:sym typeface="Archivo"/>
              </a:defRPr>
            </a:lvl8pPr>
            <a:lvl9pPr lvl="8" rtl="0">
              <a:buNone/>
              <a:defRPr>
                <a:solidFill>
                  <a:schemeClr val="accent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460" name="Google Shape;460;p49"/>
          <p:cNvSpPr/>
          <p:nvPr/>
        </p:nvSpPr>
        <p:spPr>
          <a:xfrm rot="-1801062">
            <a:off x="2491108" y="969068"/>
            <a:ext cx="1000265" cy="335604"/>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461" name="Google Shape;461;p49"/>
          <p:cNvSpPr/>
          <p:nvPr/>
        </p:nvSpPr>
        <p:spPr>
          <a:xfrm rot="-1800278">
            <a:off x="5281949" y="744072"/>
            <a:ext cx="722299" cy="335604"/>
          </a:xfrm>
          <a:prstGeom prst="roundRect">
            <a:avLst>
              <a:gd name="adj"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462" name="Google Shape;462;p49"/>
          <p:cNvSpPr/>
          <p:nvPr/>
        </p:nvSpPr>
        <p:spPr>
          <a:xfrm rot="-1800530">
            <a:off x="7223623" y="715274"/>
            <a:ext cx="1768928" cy="335604"/>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463" name="Google Shape;463;p49"/>
          <p:cNvSpPr/>
          <p:nvPr/>
        </p:nvSpPr>
        <p:spPr>
          <a:xfrm rot="-1800530">
            <a:off x="7720323" y="3084224"/>
            <a:ext cx="1768928" cy="335604"/>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464" name="Google Shape;464;p49"/>
          <p:cNvSpPr/>
          <p:nvPr/>
        </p:nvSpPr>
        <p:spPr>
          <a:xfrm rot="-1801062">
            <a:off x="-375417" y="3835418"/>
            <a:ext cx="1000265" cy="335604"/>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465" name="Google Shape;465;p49"/>
          <p:cNvSpPr/>
          <p:nvPr/>
        </p:nvSpPr>
        <p:spPr>
          <a:xfrm rot="-1800388">
            <a:off x="4944507" y="4154170"/>
            <a:ext cx="1083988" cy="335604"/>
          </a:xfrm>
          <a:prstGeom prst="roundRect">
            <a:avLst>
              <a:gd name="adj"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466" name="Google Shape;466;p49"/>
          <p:cNvSpPr/>
          <p:nvPr/>
        </p:nvSpPr>
        <p:spPr>
          <a:xfrm rot="-1800278">
            <a:off x="1433349" y="3835422"/>
            <a:ext cx="722299" cy="335604"/>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467" name="Google Shape;467;p49"/>
          <p:cNvSpPr/>
          <p:nvPr/>
        </p:nvSpPr>
        <p:spPr>
          <a:xfrm rot="-1800530">
            <a:off x="-336302" y="977024"/>
            <a:ext cx="1768928" cy="335604"/>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Answer 6">
  <p:cSld name="BIG_NUMBER_1">
    <p:bg>
      <p:bgPr>
        <a:solidFill>
          <a:schemeClr val="lt1"/>
        </a:solidFill>
        <a:effectLst/>
      </p:bgPr>
    </p:bg>
    <p:spTree>
      <p:nvGrpSpPr>
        <p:cNvPr id="1" name="Shape 468"/>
        <p:cNvGrpSpPr/>
        <p:nvPr/>
      </p:nvGrpSpPr>
      <p:grpSpPr>
        <a:xfrm>
          <a:off x="0" y="0"/>
          <a:ext cx="0" cy="0"/>
          <a:chOff x="0" y="0"/>
          <a:chExt cx="0" cy="0"/>
        </a:xfrm>
      </p:grpSpPr>
      <p:grpSp>
        <p:nvGrpSpPr>
          <p:cNvPr id="469" name="Google Shape;469;p50"/>
          <p:cNvGrpSpPr/>
          <p:nvPr/>
        </p:nvGrpSpPr>
        <p:grpSpPr>
          <a:xfrm>
            <a:off x="-216024" y="1761984"/>
            <a:ext cx="9652059" cy="2883165"/>
            <a:chOff x="-216024" y="1761984"/>
            <a:chExt cx="9652059" cy="2883165"/>
          </a:xfrm>
        </p:grpSpPr>
        <p:grpSp>
          <p:nvGrpSpPr>
            <p:cNvPr id="470" name="Google Shape;470;p50"/>
            <p:cNvGrpSpPr/>
            <p:nvPr/>
          </p:nvGrpSpPr>
          <p:grpSpPr>
            <a:xfrm>
              <a:off x="-216024" y="1761984"/>
              <a:ext cx="9652059" cy="483185"/>
              <a:chOff x="-216025" y="2997075"/>
              <a:chExt cx="9618395" cy="481500"/>
            </a:xfrm>
          </p:grpSpPr>
          <p:sp>
            <p:nvSpPr>
              <p:cNvPr id="471" name="Google Shape;471;p50"/>
              <p:cNvSpPr/>
              <p:nvPr/>
            </p:nvSpPr>
            <p:spPr>
              <a:xfrm>
                <a:off x="-21602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2" name="Google Shape;472;p50"/>
              <p:cNvSpPr/>
              <p:nvPr/>
            </p:nvSpPr>
            <p:spPr>
              <a:xfrm>
                <a:off x="26486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3" name="Google Shape;473;p50"/>
              <p:cNvSpPr/>
              <p:nvPr/>
            </p:nvSpPr>
            <p:spPr>
              <a:xfrm>
                <a:off x="74575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4" name="Google Shape;474;p50"/>
              <p:cNvSpPr/>
              <p:nvPr/>
            </p:nvSpPr>
            <p:spPr>
              <a:xfrm>
                <a:off x="122664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5" name="Google Shape;475;p50"/>
              <p:cNvSpPr/>
              <p:nvPr/>
            </p:nvSpPr>
            <p:spPr>
              <a:xfrm>
                <a:off x="170753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6" name="Google Shape;476;p50"/>
              <p:cNvSpPr/>
              <p:nvPr/>
            </p:nvSpPr>
            <p:spPr>
              <a:xfrm>
                <a:off x="218842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7" name="Google Shape;477;p50"/>
              <p:cNvSpPr/>
              <p:nvPr/>
            </p:nvSpPr>
            <p:spPr>
              <a:xfrm>
                <a:off x="266931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8" name="Google Shape;478;p50"/>
              <p:cNvSpPr/>
              <p:nvPr/>
            </p:nvSpPr>
            <p:spPr>
              <a:xfrm>
                <a:off x="3150199"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9" name="Google Shape;479;p50"/>
              <p:cNvSpPr/>
              <p:nvPr/>
            </p:nvSpPr>
            <p:spPr>
              <a:xfrm>
                <a:off x="363108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0" name="Google Shape;480;p50"/>
              <p:cNvSpPr/>
              <p:nvPr/>
            </p:nvSpPr>
            <p:spPr>
              <a:xfrm>
                <a:off x="411197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1" name="Google Shape;481;p50"/>
              <p:cNvSpPr/>
              <p:nvPr/>
            </p:nvSpPr>
            <p:spPr>
              <a:xfrm>
                <a:off x="4592867"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2" name="Google Shape;482;p50"/>
              <p:cNvSpPr/>
              <p:nvPr/>
            </p:nvSpPr>
            <p:spPr>
              <a:xfrm>
                <a:off x="5073756"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3" name="Google Shape;483;p50"/>
              <p:cNvSpPr/>
              <p:nvPr/>
            </p:nvSpPr>
            <p:spPr>
              <a:xfrm>
                <a:off x="555464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4" name="Google Shape;484;p50"/>
              <p:cNvSpPr/>
              <p:nvPr/>
            </p:nvSpPr>
            <p:spPr>
              <a:xfrm>
                <a:off x="603553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5" name="Google Shape;485;p50"/>
              <p:cNvSpPr/>
              <p:nvPr/>
            </p:nvSpPr>
            <p:spPr>
              <a:xfrm>
                <a:off x="651642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6" name="Google Shape;486;p50"/>
              <p:cNvSpPr/>
              <p:nvPr/>
            </p:nvSpPr>
            <p:spPr>
              <a:xfrm>
                <a:off x="699731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7" name="Google Shape;487;p50"/>
              <p:cNvSpPr/>
              <p:nvPr/>
            </p:nvSpPr>
            <p:spPr>
              <a:xfrm>
                <a:off x="747820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8" name="Google Shape;488;p50"/>
              <p:cNvSpPr/>
              <p:nvPr/>
            </p:nvSpPr>
            <p:spPr>
              <a:xfrm>
                <a:off x="795909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9" name="Google Shape;489;p50"/>
              <p:cNvSpPr/>
              <p:nvPr/>
            </p:nvSpPr>
            <p:spPr>
              <a:xfrm>
                <a:off x="843998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0" name="Google Shape;490;p50"/>
              <p:cNvSpPr/>
              <p:nvPr/>
            </p:nvSpPr>
            <p:spPr>
              <a:xfrm>
                <a:off x="892087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91" name="Google Shape;491;p50"/>
            <p:cNvSpPr/>
            <p:nvPr/>
          </p:nvSpPr>
          <p:spPr>
            <a:xfrm>
              <a:off x="-11050" y="2007050"/>
              <a:ext cx="9187800" cy="2405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92" name="Google Shape;492;p50"/>
            <p:cNvGrpSpPr/>
            <p:nvPr/>
          </p:nvGrpSpPr>
          <p:grpSpPr>
            <a:xfrm>
              <a:off x="-216024" y="4161964"/>
              <a:ext cx="9652059" cy="483185"/>
              <a:chOff x="-216025" y="2997075"/>
              <a:chExt cx="9618395" cy="481500"/>
            </a:xfrm>
          </p:grpSpPr>
          <p:sp>
            <p:nvSpPr>
              <p:cNvPr id="493" name="Google Shape;493;p50"/>
              <p:cNvSpPr/>
              <p:nvPr/>
            </p:nvSpPr>
            <p:spPr>
              <a:xfrm>
                <a:off x="-21602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4" name="Google Shape;494;p50"/>
              <p:cNvSpPr/>
              <p:nvPr/>
            </p:nvSpPr>
            <p:spPr>
              <a:xfrm>
                <a:off x="26486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5" name="Google Shape;495;p50"/>
              <p:cNvSpPr/>
              <p:nvPr/>
            </p:nvSpPr>
            <p:spPr>
              <a:xfrm>
                <a:off x="74575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6" name="Google Shape;496;p50"/>
              <p:cNvSpPr/>
              <p:nvPr/>
            </p:nvSpPr>
            <p:spPr>
              <a:xfrm>
                <a:off x="122664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7" name="Google Shape;497;p50"/>
              <p:cNvSpPr/>
              <p:nvPr/>
            </p:nvSpPr>
            <p:spPr>
              <a:xfrm>
                <a:off x="170753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8" name="Google Shape;498;p50"/>
              <p:cNvSpPr/>
              <p:nvPr/>
            </p:nvSpPr>
            <p:spPr>
              <a:xfrm>
                <a:off x="218842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9" name="Google Shape;499;p50"/>
              <p:cNvSpPr/>
              <p:nvPr/>
            </p:nvSpPr>
            <p:spPr>
              <a:xfrm>
                <a:off x="266931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0" name="Google Shape;500;p50"/>
              <p:cNvSpPr/>
              <p:nvPr/>
            </p:nvSpPr>
            <p:spPr>
              <a:xfrm>
                <a:off x="3150199"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1" name="Google Shape;501;p50"/>
              <p:cNvSpPr/>
              <p:nvPr/>
            </p:nvSpPr>
            <p:spPr>
              <a:xfrm>
                <a:off x="363108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2" name="Google Shape;502;p50"/>
              <p:cNvSpPr/>
              <p:nvPr/>
            </p:nvSpPr>
            <p:spPr>
              <a:xfrm>
                <a:off x="411197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3" name="Google Shape;503;p50"/>
              <p:cNvSpPr/>
              <p:nvPr/>
            </p:nvSpPr>
            <p:spPr>
              <a:xfrm>
                <a:off x="4592867"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4" name="Google Shape;504;p50"/>
              <p:cNvSpPr/>
              <p:nvPr/>
            </p:nvSpPr>
            <p:spPr>
              <a:xfrm>
                <a:off x="5073756"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5" name="Google Shape;505;p50"/>
              <p:cNvSpPr/>
              <p:nvPr/>
            </p:nvSpPr>
            <p:spPr>
              <a:xfrm>
                <a:off x="555464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6" name="Google Shape;506;p50"/>
              <p:cNvSpPr/>
              <p:nvPr/>
            </p:nvSpPr>
            <p:spPr>
              <a:xfrm>
                <a:off x="603553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7" name="Google Shape;507;p50"/>
              <p:cNvSpPr/>
              <p:nvPr/>
            </p:nvSpPr>
            <p:spPr>
              <a:xfrm>
                <a:off x="651642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8" name="Google Shape;508;p50"/>
              <p:cNvSpPr/>
              <p:nvPr/>
            </p:nvSpPr>
            <p:spPr>
              <a:xfrm>
                <a:off x="699731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9" name="Google Shape;509;p50"/>
              <p:cNvSpPr/>
              <p:nvPr/>
            </p:nvSpPr>
            <p:spPr>
              <a:xfrm>
                <a:off x="747820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0" name="Google Shape;510;p50"/>
              <p:cNvSpPr/>
              <p:nvPr/>
            </p:nvSpPr>
            <p:spPr>
              <a:xfrm>
                <a:off x="795909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1" name="Google Shape;511;p50"/>
              <p:cNvSpPr/>
              <p:nvPr/>
            </p:nvSpPr>
            <p:spPr>
              <a:xfrm>
                <a:off x="843998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2" name="Google Shape;512;p50"/>
              <p:cNvSpPr/>
              <p:nvPr/>
            </p:nvSpPr>
            <p:spPr>
              <a:xfrm>
                <a:off x="892087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sp>
        <p:nvSpPr>
          <p:cNvPr id="513" name="Google Shape;513;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dk1"/>
                </a:solidFill>
                <a:latin typeface="Archivo"/>
                <a:ea typeface="Archivo"/>
                <a:cs typeface="Archivo"/>
                <a:sym typeface="Archivo"/>
              </a:defRPr>
            </a:lvl1pPr>
            <a:lvl2pPr lvl="1" rtl="0">
              <a:buNone/>
              <a:defRPr>
                <a:solidFill>
                  <a:schemeClr val="dk1"/>
                </a:solidFill>
                <a:latin typeface="Archivo"/>
                <a:ea typeface="Archivo"/>
                <a:cs typeface="Archivo"/>
                <a:sym typeface="Archivo"/>
              </a:defRPr>
            </a:lvl2pPr>
            <a:lvl3pPr lvl="2" rtl="0">
              <a:buNone/>
              <a:defRPr>
                <a:solidFill>
                  <a:schemeClr val="dk1"/>
                </a:solidFill>
                <a:latin typeface="Archivo"/>
                <a:ea typeface="Archivo"/>
                <a:cs typeface="Archivo"/>
                <a:sym typeface="Archivo"/>
              </a:defRPr>
            </a:lvl3pPr>
            <a:lvl4pPr lvl="3" rtl="0">
              <a:buNone/>
              <a:defRPr>
                <a:solidFill>
                  <a:schemeClr val="dk1"/>
                </a:solidFill>
                <a:latin typeface="Archivo"/>
                <a:ea typeface="Archivo"/>
                <a:cs typeface="Archivo"/>
                <a:sym typeface="Archivo"/>
              </a:defRPr>
            </a:lvl4pPr>
            <a:lvl5pPr lvl="4" rtl="0">
              <a:buNone/>
              <a:defRPr>
                <a:solidFill>
                  <a:schemeClr val="dk1"/>
                </a:solidFill>
                <a:latin typeface="Archivo"/>
                <a:ea typeface="Archivo"/>
                <a:cs typeface="Archivo"/>
                <a:sym typeface="Archivo"/>
              </a:defRPr>
            </a:lvl5pPr>
            <a:lvl6pPr lvl="5" rtl="0">
              <a:buNone/>
              <a:defRPr>
                <a:solidFill>
                  <a:schemeClr val="dk1"/>
                </a:solidFill>
                <a:latin typeface="Archivo"/>
                <a:ea typeface="Archivo"/>
                <a:cs typeface="Archivo"/>
                <a:sym typeface="Archivo"/>
              </a:defRPr>
            </a:lvl6pPr>
            <a:lvl7pPr lvl="6" rtl="0">
              <a:buNone/>
              <a:defRPr>
                <a:solidFill>
                  <a:schemeClr val="dk1"/>
                </a:solidFill>
                <a:latin typeface="Archivo"/>
                <a:ea typeface="Archivo"/>
                <a:cs typeface="Archivo"/>
                <a:sym typeface="Archivo"/>
              </a:defRPr>
            </a:lvl7pPr>
            <a:lvl8pPr lvl="7" rtl="0">
              <a:buNone/>
              <a:defRPr>
                <a:solidFill>
                  <a:schemeClr val="dk1"/>
                </a:solidFill>
                <a:latin typeface="Archivo"/>
                <a:ea typeface="Archivo"/>
                <a:cs typeface="Archivo"/>
                <a:sym typeface="Archivo"/>
              </a:defRPr>
            </a:lvl8pPr>
            <a:lvl9pPr lvl="8" rtl="0">
              <a:buNone/>
              <a:defRPr>
                <a:solidFill>
                  <a:schemeClr val="dk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grpSp>
        <p:nvGrpSpPr>
          <p:cNvPr id="514" name="Google Shape;514;p50"/>
          <p:cNvGrpSpPr/>
          <p:nvPr/>
        </p:nvGrpSpPr>
        <p:grpSpPr>
          <a:xfrm>
            <a:off x="-216024" y="2295384"/>
            <a:ext cx="9652059" cy="1617090"/>
            <a:chOff x="-216025" y="2571750"/>
            <a:chExt cx="9618395" cy="1611450"/>
          </a:xfrm>
        </p:grpSpPr>
        <p:grpSp>
          <p:nvGrpSpPr>
            <p:cNvPr id="515" name="Google Shape;515;p50"/>
            <p:cNvGrpSpPr/>
            <p:nvPr/>
          </p:nvGrpSpPr>
          <p:grpSpPr>
            <a:xfrm>
              <a:off x="-216025" y="2571750"/>
              <a:ext cx="9618395" cy="481500"/>
              <a:chOff x="-216025" y="2997075"/>
              <a:chExt cx="9618395" cy="481500"/>
            </a:xfrm>
          </p:grpSpPr>
          <p:sp>
            <p:nvSpPr>
              <p:cNvPr id="516" name="Google Shape;516;p50"/>
              <p:cNvSpPr/>
              <p:nvPr/>
            </p:nvSpPr>
            <p:spPr>
              <a:xfrm>
                <a:off x="-21602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7" name="Google Shape;517;p50"/>
              <p:cNvSpPr/>
              <p:nvPr/>
            </p:nvSpPr>
            <p:spPr>
              <a:xfrm>
                <a:off x="26486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8" name="Google Shape;518;p50"/>
              <p:cNvSpPr/>
              <p:nvPr/>
            </p:nvSpPr>
            <p:spPr>
              <a:xfrm>
                <a:off x="74575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9" name="Google Shape;519;p50"/>
              <p:cNvSpPr/>
              <p:nvPr/>
            </p:nvSpPr>
            <p:spPr>
              <a:xfrm>
                <a:off x="122664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0" name="Google Shape;520;p50"/>
              <p:cNvSpPr/>
              <p:nvPr/>
            </p:nvSpPr>
            <p:spPr>
              <a:xfrm>
                <a:off x="170753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1" name="Google Shape;521;p50"/>
              <p:cNvSpPr/>
              <p:nvPr/>
            </p:nvSpPr>
            <p:spPr>
              <a:xfrm>
                <a:off x="218842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2" name="Google Shape;522;p50"/>
              <p:cNvSpPr/>
              <p:nvPr/>
            </p:nvSpPr>
            <p:spPr>
              <a:xfrm>
                <a:off x="266931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3" name="Google Shape;523;p50"/>
              <p:cNvSpPr/>
              <p:nvPr/>
            </p:nvSpPr>
            <p:spPr>
              <a:xfrm>
                <a:off x="3150199"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4" name="Google Shape;524;p50"/>
              <p:cNvSpPr/>
              <p:nvPr/>
            </p:nvSpPr>
            <p:spPr>
              <a:xfrm>
                <a:off x="363108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5" name="Google Shape;525;p50"/>
              <p:cNvSpPr/>
              <p:nvPr/>
            </p:nvSpPr>
            <p:spPr>
              <a:xfrm>
                <a:off x="411197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6" name="Google Shape;526;p50"/>
              <p:cNvSpPr/>
              <p:nvPr/>
            </p:nvSpPr>
            <p:spPr>
              <a:xfrm>
                <a:off x="4592867"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7" name="Google Shape;527;p50"/>
              <p:cNvSpPr/>
              <p:nvPr/>
            </p:nvSpPr>
            <p:spPr>
              <a:xfrm>
                <a:off x="5073756"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8" name="Google Shape;528;p50"/>
              <p:cNvSpPr/>
              <p:nvPr/>
            </p:nvSpPr>
            <p:spPr>
              <a:xfrm>
                <a:off x="555464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9" name="Google Shape;529;p50"/>
              <p:cNvSpPr/>
              <p:nvPr/>
            </p:nvSpPr>
            <p:spPr>
              <a:xfrm>
                <a:off x="603553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0" name="Google Shape;530;p50"/>
              <p:cNvSpPr/>
              <p:nvPr/>
            </p:nvSpPr>
            <p:spPr>
              <a:xfrm>
                <a:off x="651642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1" name="Google Shape;531;p50"/>
              <p:cNvSpPr/>
              <p:nvPr/>
            </p:nvSpPr>
            <p:spPr>
              <a:xfrm>
                <a:off x="699731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2" name="Google Shape;532;p50"/>
              <p:cNvSpPr/>
              <p:nvPr/>
            </p:nvSpPr>
            <p:spPr>
              <a:xfrm>
                <a:off x="747820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3" name="Google Shape;533;p50"/>
              <p:cNvSpPr/>
              <p:nvPr/>
            </p:nvSpPr>
            <p:spPr>
              <a:xfrm>
                <a:off x="795909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4" name="Google Shape;534;p50"/>
              <p:cNvSpPr/>
              <p:nvPr/>
            </p:nvSpPr>
            <p:spPr>
              <a:xfrm>
                <a:off x="843998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5" name="Google Shape;535;p50"/>
              <p:cNvSpPr/>
              <p:nvPr/>
            </p:nvSpPr>
            <p:spPr>
              <a:xfrm>
                <a:off x="892087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36" name="Google Shape;536;p50"/>
            <p:cNvSpPr/>
            <p:nvPr/>
          </p:nvSpPr>
          <p:spPr>
            <a:xfrm>
              <a:off x="-11775" y="2813025"/>
              <a:ext cx="9155700" cy="11418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37" name="Google Shape;537;p50"/>
            <p:cNvGrpSpPr/>
            <p:nvPr/>
          </p:nvGrpSpPr>
          <p:grpSpPr>
            <a:xfrm>
              <a:off x="-216025" y="3701700"/>
              <a:ext cx="9618395" cy="481500"/>
              <a:chOff x="-216025" y="2997075"/>
              <a:chExt cx="9618395" cy="481500"/>
            </a:xfrm>
          </p:grpSpPr>
          <p:sp>
            <p:nvSpPr>
              <p:cNvPr id="538" name="Google Shape;538;p50"/>
              <p:cNvSpPr/>
              <p:nvPr/>
            </p:nvSpPr>
            <p:spPr>
              <a:xfrm>
                <a:off x="-21602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9" name="Google Shape;539;p50"/>
              <p:cNvSpPr/>
              <p:nvPr/>
            </p:nvSpPr>
            <p:spPr>
              <a:xfrm>
                <a:off x="26486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0" name="Google Shape;540;p50"/>
              <p:cNvSpPr/>
              <p:nvPr/>
            </p:nvSpPr>
            <p:spPr>
              <a:xfrm>
                <a:off x="74575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1" name="Google Shape;541;p50"/>
              <p:cNvSpPr/>
              <p:nvPr/>
            </p:nvSpPr>
            <p:spPr>
              <a:xfrm>
                <a:off x="122664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2" name="Google Shape;542;p50"/>
              <p:cNvSpPr/>
              <p:nvPr/>
            </p:nvSpPr>
            <p:spPr>
              <a:xfrm>
                <a:off x="170753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3" name="Google Shape;543;p50"/>
              <p:cNvSpPr/>
              <p:nvPr/>
            </p:nvSpPr>
            <p:spPr>
              <a:xfrm>
                <a:off x="218842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4" name="Google Shape;544;p50"/>
              <p:cNvSpPr/>
              <p:nvPr/>
            </p:nvSpPr>
            <p:spPr>
              <a:xfrm>
                <a:off x="266931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5" name="Google Shape;545;p50"/>
              <p:cNvSpPr/>
              <p:nvPr/>
            </p:nvSpPr>
            <p:spPr>
              <a:xfrm>
                <a:off x="3150199"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6" name="Google Shape;546;p50"/>
              <p:cNvSpPr/>
              <p:nvPr/>
            </p:nvSpPr>
            <p:spPr>
              <a:xfrm>
                <a:off x="363108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7" name="Google Shape;547;p50"/>
              <p:cNvSpPr/>
              <p:nvPr/>
            </p:nvSpPr>
            <p:spPr>
              <a:xfrm>
                <a:off x="411197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8" name="Google Shape;548;p50"/>
              <p:cNvSpPr/>
              <p:nvPr/>
            </p:nvSpPr>
            <p:spPr>
              <a:xfrm>
                <a:off x="4592867"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9" name="Google Shape;549;p50"/>
              <p:cNvSpPr/>
              <p:nvPr/>
            </p:nvSpPr>
            <p:spPr>
              <a:xfrm>
                <a:off x="5073756"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0" name="Google Shape;550;p50"/>
              <p:cNvSpPr/>
              <p:nvPr/>
            </p:nvSpPr>
            <p:spPr>
              <a:xfrm>
                <a:off x="555464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1" name="Google Shape;551;p50"/>
              <p:cNvSpPr/>
              <p:nvPr/>
            </p:nvSpPr>
            <p:spPr>
              <a:xfrm>
                <a:off x="603553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2" name="Google Shape;552;p50"/>
              <p:cNvSpPr/>
              <p:nvPr/>
            </p:nvSpPr>
            <p:spPr>
              <a:xfrm>
                <a:off x="651642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3" name="Google Shape;553;p50"/>
              <p:cNvSpPr/>
              <p:nvPr/>
            </p:nvSpPr>
            <p:spPr>
              <a:xfrm>
                <a:off x="699731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4" name="Google Shape;554;p50"/>
              <p:cNvSpPr/>
              <p:nvPr/>
            </p:nvSpPr>
            <p:spPr>
              <a:xfrm>
                <a:off x="747820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5" name="Google Shape;555;p50"/>
              <p:cNvSpPr/>
              <p:nvPr/>
            </p:nvSpPr>
            <p:spPr>
              <a:xfrm>
                <a:off x="795909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6" name="Google Shape;556;p50"/>
              <p:cNvSpPr/>
              <p:nvPr/>
            </p:nvSpPr>
            <p:spPr>
              <a:xfrm>
                <a:off x="843998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7" name="Google Shape;557;p50"/>
              <p:cNvSpPr/>
              <p:nvPr/>
            </p:nvSpPr>
            <p:spPr>
              <a:xfrm>
                <a:off x="892087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sp>
        <p:nvSpPr>
          <p:cNvPr id="558" name="Google Shape;558;p50"/>
          <p:cNvSpPr txBox="1">
            <a:spLocks noGrp="1"/>
          </p:cNvSpPr>
          <p:nvPr>
            <p:ph type="title"/>
          </p:nvPr>
        </p:nvSpPr>
        <p:spPr>
          <a:xfrm>
            <a:off x="1146325" y="2798675"/>
            <a:ext cx="6893700" cy="616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1pPr>
            <a:lvl2pPr lvl="1"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2pPr>
            <a:lvl3pPr lvl="2"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3pPr>
            <a:lvl4pPr lvl="3"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4pPr>
            <a:lvl5pPr lvl="4"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5pPr>
            <a:lvl6pPr lvl="5"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6pPr>
            <a:lvl7pPr lvl="6"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7pPr>
            <a:lvl8pPr lvl="7"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8pPr>
            <a:lvl9pPr lvl="8" algn="ctr">
              <a:spcBef>
                <a:spcPts val="0"/>
              </a:spcBef>
              <a:spcAft>
                <a:spcPts val="0"/>
              </a:spcAft>
              <a:buClr>
                <a:schemeClr val="dk2"/>
              </a:buClr>
              <a:buSzPts val="2600"/>
              <a:buFont typeface="Archivo Medium"/>
              <a:buNone/>
              <a:defRPr sz="2600">
                <a:solidFill>
                  <a:schemeClr val="dk2"/>
                </a:solidFill>
                <a:latin typeface="Archivo Medium"/>
                <a:ea typeface="Archivo Medium"/>
                <a:cs typeface="Archivo Medium"/>
                <a:sym typeface="Archivo Medium"/>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Winner" type="blank">
  <p:cSld name="BLANK">
    <p:bg>
      <p:bgPr>
        <a:solidFill>
          <a:schemeClr val="dk1"/>
        </a:solidFill>
        <a:effectLst/>
      </p:bgPr>
    </p:bg>
    <p:spTree>
      <p:nvGrpSpPr>
        <p:cNvPr id="1" name="Shape 559"/>
        <p:cNvGrpSpPr/>
        <p:nvPr/>
      </p:nvGrpSpPr>
      <p:grpSpPr>
        <a:xfrm>
          <a:off x="0" y="0"/>
          <a:ext cx="0" cy="0"/>
          <a:chOff x="0" y="0"/>
          <a:chExt cx="0" cy="0"/>
        </a:xfrm>
      </p:grpSpPr>
      <p:sp>
        <p:nvSpPr>
          <p:cNvPr id="560" name="Google Shape;560;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solidFill>
                  <a:schemeClr val="lt1"/>
                </a:solidFill>
                <a:latin typeface="Archivo"/>
                <a:ea typeface="Archivo"/>
                <a:cs typeface="Archivo"/>
                <a:sym typeface="Archivo"/>
              </a:defRPr>
            </a:lvl1pPr>
            <a:lvl2pPr lvl="1">
              <a:buNone/>
              <a:defRPr>
                <a:solidFill>
                  <a:schemeClr val="lt1"/>
                </a:solidFill>
                <a:latin typeface="Archivo"/>
                <a:ea typeface="Archivo"/>
                <a:cs typeface="Archivo"/>
                <a:sym typeface="Archivo"/>
              </a:defRPr>
            </a:lvl2pPr>
            <a:lvl3pPr lvl="2">
              <a:buNone/>
              <a:defRPr>
                <a:solidFill>
                  <a:schemeClr val="lt1"/>
                </a:solidFill>
                <a:latin typeface="Archivo"/>
                <a:ea typeface="Archivo"/>
                <a:cs typeface="Archivo"/>
                <a:sym typeface="Archivo"/>
              </a:defRPr>
            </a:lvl3pPr>
            <a:lvl4pPr lvl="3">
              <a:buNone/>
              <a:defRPr>
                <a:solidFill>
                  <a:schemeClr val="lt1"/>
                </a:solidFill>
                <a:latin typeface="Archivo"/>
                <a:ea typeface="Archivo"/>
                <a:cs typeface="Archivo"/>
                <a:sym typeface="Archivo"/>
              </a:defRPr>
            </a:lvl4pPr>
            <a:lvl5pPr lvl="4">
              <a:buNone/>
              <a:defRPr>
                <a:solidFill>
                  <a:schemeClr val="lt1"/>
                </a:solidFill>
                <a:latin typeface="Archivo"/>
                <a:ea typeface="Archivo"/>
                <a:cs typeface="Archivo"/>
                <a:sym typeface="Archivo"/>
              </a:defRPr>
            </a:lvl5pPr>
            <a:lvl6pPr lvl="5">
              <a:buNone/>
              <a:defRPr>
                <a:solidFill>
                  <a:schemeClr val="lt1"/>
                </a:solidFill>
                <a:latin typeface="Archivo"/>
                <a:ea typeface="Archivo"/>
                <a:cs typeface="Archivo"/>
                <a:sym typeface="Archivo"/>
              </a:defRPr>
            </a:lvl6pPr>
            <a:lvl7pPr lvl="6">
              <a:buNone/>
              <a:defRPr>
                <a:solidFill>
                  <a:schemeClr val="lt1"/>
                </a:solidFill>
                <a:latin typeface="Archivo"/>
                <a:ea typeface="Archivo"/>
                <a:cs typeface="Archivo"/>
                <a:sym typeface="Archivo"/>
              </a:defRPr>
            </a:lvl7pPr>
            <a:lvl8pPr lvl="7">
              <a:buNone/>
              <a:defRPr>
                <a:solidFill>
                  <a:schemeClr val="lt1"/>
                </a:solidFill>
                <a:latin typeface="Archivo"/>
                <a:ea typeface="Archivo"/>
                <a:cs typeface="Archivo"/>
                <a:sym typeface="Archivo"/>
              </a:defRPr>
            </a:lvl8pPr>
            <a:lvl9pPr lvl="8">
              <a:buNone/>
              <a:defRPr>
                <a:solidFill>
                  <a:schemeClr val="lt1"/>
                </a:solidFill>
                <a:latin typeface="Archivo"/>
                <a:ea typeface="Archivo"/>
                <a:cs typeface="Archivo"/>
                <a:sym typeface="Archivo"/>
              </a:defRPr>
            </a:lvl9pPr>
          </a:lstStyle>
          <a:p>
            <a:pPr marL="0" lvl="0" indent="0" algn="l" rtl="0">
              <a:spcBef>
                <a:spcPts val="0"/>
              </a:spcBef>
              <a:spcAft>
                <a:spcPts val="0"/>
              </a:spcAft>
              <a:buNone/>
            </a:pPr>
            <a:fld id="{00000000-1234-1234-1234-123412341234}" type="slidenum">
              <a:rPr lang="en"/>
              <a:t>‹#›</a:t>
            </a:fld>
            <a:endParaRPr/>
          </a:p>
        </p:txBody>
      </p:sp>
      <p:sp>
        <p:nvSpPr>
          <p:cNvPr id="561" name="Google Shape;561;p51"/>
          <p:cNvSpPr/>
          <p:nvPr/>
        </p:nvSpPr>
        <p:spPr>
          <a:xfrm rot="-1800530">
            <a:off x="-366677" y="2116999"/>
            <a:ext cx="1768928" cy="335604"/>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62" name="Google Shape;562;p51"/>
          <p:cNvSpPr/>
          <p:nvPr/>
        </p:nvSpPr>
        <p:spPr>
          <a:xfrm rot="-1801062">
            <a:off x="2721608" y="430443"/>
            <a:ext cx="1000265" cy="33560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63" name="Google Shape;563;p51"/>
          <p:cNvSpPr/>
          <p:nvPr/>
        </p:nvSpPr>
        <p:spPr>
          <a:xfrm rot="-1800530">
            <a:off x="-507902" y="4201499"/>
            <a:ext cx="1768928" cy="335604"/>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64" name="Google Shape;564;p51"/>
          <p:cNvSpPr/>
          <p:nvPr/>
        </p:nvSpPr>
        <p:spPr>
          <a:xfrm rot="-1801062">
            <a:off x="6703758" y="1279318"/>
            <a:ext cx="1000265" cy="33560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65" name="Google Shape;565;p51"/>
          <p:cNvSpPr/>
          <p:nvPr/>
        </p:nvSpPr>
        <p:spPr>
          <a:xfrm rot="-1800530">
            <a:off x="7833473" y="2852174"/>
            <a:ext cx="1768928" cy="335604"/>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66" name="Google Shape;566;p51"/>
          <p:cNvSpPr/>
          <p:nvPr/>
        </p:nvSpPr>
        <p:spPr>
          <a:xfrm rot="-1801062">
            <a:off x="731283" y="2852168"/>
            <a:ext cx="1000265" cy="33560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67" name="Google Shape;567;p51"/>
          <p:cNvSpPr/>
          <p:nvPr/>
        </p:nvSpPr>
        <p:spPr>
          <a:xfrm rot="-1801062">
            <a:off x="6609583" y="-3282"/>
            <a:ext cx="1000265" cy="335604"/>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68" name="Google Shape;568;p51"/>
          <p:cNvSpPr/>
          <p:nvPr/>
        </p:nvSpPr>
        <p:spPr>
          <a:xfrm rot="-1800278">
            <a:off x="5094424" y="750122"/>
            <a:ext cx="722299" cy="335604"/>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69" name="Google Shape;569;p51"/>
          <p:cNvSpPr/>
          <p:nvPr/>
        </p:nvSpPr>
        <p:spPr>
          <a:xfrm rot="-1800388">
            <a:off x="7431857" y="4201495"/>
            <a:ext cx="1083988" cy="335604"/>
          </a:xfrm>
          <a:prstGeom prst="roundRect">
            <a:avLst>
              <a:gd name="adj" fmla="val 5000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70" name="Google Shape;570;p51"/>
          <p:cNvSpPr>
            <a:spLocks noGrp="1"/>
          </p:cNvSpPr>
          <p:nvPr>
            <p:ph type="pic" idx="2"/>
          </p:nvPr>
        </p:nvSpPr>
        <p:spPr>
          <a:xfrm>
            <a:off x="2017750" y="3570765"/>
            <a:ext cx="1488900" cy="1045500"/>
          </a:xfrm>
          <a:prstGeom prst="roundRect">
            <a:avLst>
              <a:gd name="adj" fmla="val 50000"/>
            </a:avLst>
          </a:prstGeom>
          <a:noFill/>
          <a:ln>
            <a:noFill/>
          </a:ln>
        </p:spPr>
      </p:sp>
      <p:sp>
        <p:nvSpPr>
          <p:cNvPr id="571" name="Google Shape;571;p51"/>
          <p:cNvSpPr>
            <a:spLocks noGrp="1"/>
          </p:cNvSpPr>
          <p:nvPr>
            <p:ph type="pic" idx="3"/>
          </p:nvPr>
        </p:nvSpPr>
        <p:spPr>
          <a:xfrm>
            <a:off x="3840838" y="3570765"/>
            <a:ext cx="1488900" cy="1045500"/>
          </a:xfrm>
          <a:prstGeom prst="roundRect">
            <a:avLst>
              <a:gd name="adj" fmla="val 50000"/>
            </a:avLst>
          </a:prstGeom>
          <a:noFill/>
          <a:ln>
            <a:noFill/>
          </a:ln>
        </p:spPr>
      </p:sp>
      <p:sp>
        <p:nvSpPr>
          <p:cNvPr id="572" name="Google Shape;572;p51"/>
          <p:cNvSpPr>
            <a:spLocks noGrp="1"/>
          </p:cNvSpPr>
          <p:nvPr>
            <p:ph type="pic" idx="4"/>
          </p:nvPr>
        </p:nvSpPr>
        <p:spPr>
          <a:xfrm>
            <a:off x="5637338" y="3570765"/>
            <a:ext cx="1488900" cy="1045500"/>
          </a:xfrm>
          <a:prstGeom prst="roundRect">
            <a:avLst>
              <a:gd name="adj" fmla="val 50000"/>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End Card">
  <p:cSld name="CUSTOM">
    <p:bg>
      <p:bgPr>
        <a:solidFill>
          <a:schemeClr val="lt2"/>
        </a:solidFill>
        <a:effectLst/>
      </p:bgPr>
    </p:bg>
    <p:spTree>
      <p:nvGrpSpPr>
        <p:cNvPr id="1" name="Shape 573"/>
        <p:cNvGrpSpPr/>
        <p:nvPr/>
      </p:nvGrpSpPr>
      <p:grpSpPr>
        <a:xfrm>
          <a:off x="0" y="0"/>
          <a:ext cx="0" cy="0"/>
          <a:chOff x="0" y="0"/>
          <a:chExt cx="0" cy="0"/>
        </a:xfrm>
      </p:grpSpPr>
      <p:sp>
        <p:nvSpPr>
          <p:cNvPr id="574" name="Google Shape;574;p52"/>
          <p:cNvSpPr/>
          <p:nvPr/>
        </p:nvSpPr>
        <p:spPr>
          <a:xfrm rot="-1800530">
            <a:off x="6612948" y="296074"/>
            <a:ext cx="1768928" cy="335604"/>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75" name="Google Shape;575;p52"/>
          <p:cNvSpPr/>
          <p:nvPr/>
        </p:nvSpPr>
        <p:spPr>
          <a:xfrm rot="-1801062">
            <a:off x="1243058" y="488218"/>
            <a:ext cx="1000265" cy="335604"/>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76" name="Google Shape;576;p52"/>
          <p:cNvSpPr/>
          <p:nvPr/>
        </p:nvSpPr>
        <p:spPr>
          <a:xfrm rot="-1800530">
            <a:off x="-295752" y="3754249"/>
            <a:ext cx="1768928" cy="335604"/>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77" name="Google Shape;577;p52"/>
          <p:cNvSpPr/>
          <p:nvPr/>
        </p:nvSpPr>
        <p:spPr>
          <a:xfrm rot="-1801062">
            <a:off x="8003033" y="1401318"/>
            <a:ext cx="1000265" cy="335604"/>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78" name="Google Shape;578;p52"/>
          <p:cNvSpPr/>
          <p:nvPr/>
        </p:nvSpPr>
        <p:spPr>
          <a:xfrm rot="-1800530">
            <a:off x="7798198" y="3871949"/>
            <a:ext cx="1768928" cy="335604"/>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79" name="Google Shape;579;p52"/>
          <p:cNvSpPr/>
          <p:nvPr/>
        </p:nvSpPr>
        <p:spPr>
          <a:xfrm rot="-1801062">
            <a:off x="268033" y="1738368"/>
            <a:ext cx="1000265" cy="335604"/>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80" name="Google Shape;580;p52"/>
          <p:cNvSpPr/>
          <p:nvPr/>
        </p:nvSpPr>
        <p:spPr>
          <a:xfrm rot="-1800278">
            <a:off x="1820824" y="2403947"/>
            <a:ext cx="722299" cy="335604"/>
          </a:xfrm>
          <a:prstGeom prst="roundRect">
            <a:avLst>
              <a:gd name="adj" fmla="val 5000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
        <p:nvSpPr>
          <p:cNvPr id="581" name="Google Shape;581;p52"/>
          <p:cNvSpPr/>
          <p:nvPr/>
        </p:nvSpPr>
        <p:spPr>
          <a:xfrm rot="-1800388">
            <a:off x="6207782" y="2330070"/>
            <a:ext cx="1083988" cy="335604"/>
          </a:xfrm>
          <a:prstGeom prst="roundRect">
            <a:avLst>
              <a:gd name="adj" fmla="val 5000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8000">
              <a:solidFill>
                <a:srgbClr val="B19712"/>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p:cSld name="CUSTOM_1">
    <p:spTree>
      <p:nvGrpSpPr>
        <p:cNvPr id="1" name="Shape 58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57100" y="149200"/>
            <a:ext cx="8629800" cy="895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600"/>
              <a:buFont typeface="Archivo ExtraBold"/>
              <a:buNone/>
              <a:defRPr sz="5600">
                <a:solidFill>
                  <a:schemeClr val="dk1"/>
                </a:solidFill>
                <a:latin typeface="Archivo ExtraBold"/>
                <a:ea typeface="Archivo ExtraBold"/>
                <a:cs typeface="Archivo ExtraBold"/>
                <a:sym typeface="Archivo ExtraBold"/>
              </a:defRPr>
            </a:lvl1pPr>
            <a:lvl2pPr lvl="1">
              <a:spcBef>
                <a:spcPts val="0"/>
              </a:spcBef>
              <a:spcAft>
                <a:spcPts val="0"/>
              </a:spcAft>
              <a:buClr>
                <a:schemeClr val="dk1"/>
              </a:buClr>
              <a:buSzPts val="1400"/>
              <a:buFont typeface="Archivo"/>
              <a:buNone/>
              <a:defRPr>
                <a:solidFill>
                  <a:schemeClr val="dk1"/>
                </a:solidFill>
                <a:latin typeface="Archivo"/>
                <a:ea typeface="Archivo"/>
                <a:cs typeface="Archivo"/>
                <a:sym typeface="Archivo"/>
              </a:defRPr>
            </a:lvl2pPr>
            <a:lvl3pPr lvl="2">
              <a:spcBef>
                <a:spcPts val="0"/>
              </a:spcBef>
              <a:spcAft>
                <a:spcPts val="0"/>
              </a:spcAft>
              <a:buClr>
                <a:schemeClr val="dk1"/>
              </a:buClr>
              <a:buSzPts val="1400"/>
              <a:buFont typeface="Archivo"/>
              <a:buNone/>
              <a:defRPr>
                <a:solidFill>
                  <a:schemeClr val="dk1"/>
                </a:solidFill>
                <a:latin typeface="Archivo"/>
                <a:ea typeface="Archivo"/>
                <a:cs typeface="Archivo"/>
                <a:sym typeface="Archivo"/>
              </a:defRPr>
            </a:lvl3pPr>
            <a:lvl4pPr lvl="3">
              <a:spcBef>
                <a:spcPts val="0"/>
              </a:spcBef>
              <a:spcAft>
                <a:spcPts val="0"/>
              </a:spcAft>
              <a:buClr>
                <a:schemeClr val="dk1"/>
              </a:buClr>
              <a:buSzPts val="1400"/>
              <a:buFont typeface="Archivo"/>
              <a:buNone/>
              <a:defRPr>
                <a:solidFill>
                  <a:schemeClr val="dk1"/>
                </a:solidFill>
                <a:latin typeface="Archivo"/>
                <a:ea typeface="Archivo"/>
                <a:cs typeface="Archivo"/>
                <a:sym typeface="Archivo"/>
              </a:defRPr>
            </a:lvl4pPr>
            <a:lvl5pPr lvl="4">
              <a:spcBef>
                <a:spcPts val="0"/>
              </a:spcBef>
              <a:spcAft>
                <a:spcPts val="0"/>
              </a:spcAft>
              <a:buClr>
                <a:schemeClr val="dk1"/>
              </a:buClr>
              <a:buSzPts val="1400"/>
              <a:buFont typeface="Archivo"/>
              <a:buNone/>
              <a:defRPr>
                <a:solidFill>
                  <a:schemeClr val="dk1"/>
                </a:solidFill>
                <a:latin typeface="Archivo"/>
                <a:ea typeface="Archivo"/>
                <a:cs typeface="Archivo"/>
                <a:sym typeface="Archivo"/>
              </a:defRPr>
            </a:lvl5pPr>
            <a:lvl6pPr lvl="5">
              <a:spcBef>
                <a:spcPts val="0"/>
              </a:spcBef>
              <a:spcAft>
                <a:spcPts val="0"/>
              </a:spcAft>
              <a:buClr>
                <a:schemeClr val="dk1"/>
              </a:buClr>
              <a:buSzPts val="1400"/>
              <a:buFont typeface="Archivo"/>
              <a:buNone/>
              <a:defRPr>
                <a:solidFill>
                  <a:schemeClr val="dk1"/>
                </a:solidFill>
                <a:latin typeface="Archivo"/>
                <a:ea typeface="Archivo"/>
                <a:cs typeface="Archivo"/>
                <a:sym typeface="Archivo"/>
              </a:defRPr>
            </a:lvl6pPr>
            <a:lvl7pPr lvl="6">
              <a:spcBef>
                <a:spcPts val="0"/>
              </a:spcBef>
              <a:spcAft>
                <a:spcPts val="0"/>
              </a:spcAft>
              <a:buClr>
                <a:schemeClr val="dk1"/>
              </a:buClr>
              <a:buSzPts val="1400"/>
              <a:buFont typeface="Archivo"/>
              <a:buNone/>
              <a:defRPr>
                <a:solidFill>
                  <a:schemeClr val="dk1"/>
                </a:solidFill>
                <a:latin typeface="Archivo"/>
                <a:ea typeface="Archivo"/>
                <a:cs typeface="Archivo"/>
                <a:sym typeface="Archivo"/>
              </a:defRPr>
            </a:lvl7pPr>
            <a:lvl8pPr lvl="7">
              <a:spcBef>
                <a:spcPts val="0"/>
              </a:spcBef>
              <a:spcAft>
                <a:spcPts val="0"/>
              </a:spcAft>
              <a:buClr>
                <a:schemeClr val="dk1"/>
              </a:buClr>
              <a:buSzPts val="1400"/>
              <a:buFont typeface="Archivo"/>
              <a:buNone/>
              <a:defRPr>
                <a:solidFill>
                  <a:schemeClr val="dk1"/>
                </a:solidFill>
                <a:latin typeface="Archivo"/>
                <a:ea typeface="Archivo"/>
                <a:cs typeface="Archivo"/>
                <a:sym typeface="Archivo"/>
              </a:defRPr>
            </a:lvl8pPr>
            <a:lvl9pPr lvl="8">
              <a:spcBef>
                <a:spcPts val="0"/>
              </a:spcBef>
              <a:spcAft>
                <a:spcPts val="0"/>
              </a:spcAft>
              <a:buClr>
                <a:schemeClr val="dk1"/>
              </a:buClr>
              <a:buSzPts val="1400"/>
              <a:buFont typeface="Archivo"/>
              <a:buNone/>
              <a:defRPr>
                <a:solidFill>
                  <a:schemeClr val="dk1"/>
                </a:solidFill>
                <a:latin typeface="Archivo"/>
                <a:ea typeface="Archivo"/>
                <a:cs typeface="Archivo"/>
                <a:sym typeface="Archivo"/>
              </a:defRPr>
            </a:lvl9pPr>
          </a:lstStyle>
          <a:p>
            <a:endParaRPr/>
          </a:p>
        </p:txBody>
      </p:sp>
      <p:sp>
        <p:nvSpPr>
          <p:cNvPr id="52" name="Google Shape;52;p13"/>
          <p:cNvSpPr txBox="1">
            <a:spLocks noGrp="1"/>
          </p:cNvSpPr>
          <p:nvPr>
            <p:ph type="body" idx="1"/>
          </p:nvPr>
        </p:nvSpPr>
        <p:spPr>
          <a:xfrm>
            <a:off x="367225" y="3878850"/>
            <a:ext cx="8469300" cy="906600"/>
          </a:xfrm>
          <a:prstGeom prst="rect">
            <a:avLst/>
          </a:prstGeom>
          <a:noFill/>
          <a:ln>
            <a:noFill/>
          </a:ln>
        </p:spPr>
        <p:txBody>
          <a:bodyPr spcFirstLastPara="1" wrap="square" lIns="91425" tIns="91425" rIns="91425" bIns="91425" anchor="t" anchorCtr="0">
            <a:noAutofit/>
          </a:bodyPr>
          <a:lstStyle>
            <a:lvl1pPr marL="457200" lvl="0" indent="-330200">
              <a:spcBef>
                <a:spcPts val="0"/>
              </a:spcBef>
              <a:spcAft>
                <a:spcPts val="0"/>
              </a:spcAft>
              <a:buClr>
                <a:schemeClr val="dk1"/>
              </a:buClr>
              <a:buSzPts val="1600"/>
              <a:buFont typeface="Archivo"/>
              <a:buChar char="●"/>
              <a:defRPr sz="1600">
                <a:solidFill>
                  <a:schemeClr val="dk1"/>
                </a:solidFill>
                <a:latin typeface="Archivo"/>
                <a:ea typeface="Archivo"/>
                <a:cs typeface="Archivo"/>
                <a:sym typeface="Archivo"/>
              </a:defRPr>
            </a:lvl1pPr>
            <a:lvl2pPr marL="914400" lvl="1" indent="-330200">
              <a:spcBef>
                <a:spcPts val="0"/>
              </a:spcBef>
              <a:spcAft>
                <a:spcPts val="0"/>
              </a:spcAft>
              <a:buClr>
                <a:schemeClr val="dk1"/>
              </a:buClr>
              <a:buSzPts val="1600"/>
              <a:buFont typeface="Archivo"/>
              <a:buChar char="○"/>
              <a:defRPr sz="1600">
                <a:solidFill>
                  <a:schemeClr val="dk1"/>
                </a:solidFill>
                <a:latin typeface="Archivo"/>
                <a:ea typeface="Archivo"/>
                <a:cs typeface="Archivo"/>
                <a:sym typeface="Archivo"/>
              </a:defRPr>
            </a:lvl2pPr>
            <a:lvl3pPr marL="1371600" lvl="2" indent="-330200">
              <a:spcBef>
                <a:spcPts val="0"/>
              </a:spcBef>
              <a:spcAft>
                <a:spcPts val="0"/>
              </a:spcAft>
              <a:buClr>
                <a:schemeClr val="dk1"/>
              </a:buClr>
              <a:buSzPts val="1600"/>
              <a:buFont typeface="Archivo"/>
              <a:buChar char="■"/>
              <a:defRPr sz="1600">
                <a:solidFill>
                  <a:schemeClr val="dk1"/>
                </a:solidFill>
                <a:latin typeface="Archivo"/>
                <a:ea typeface="Archivo"/>
                <a:cs typeface="Archivo"/>
                <a:sym typeface="Archivo"/>
              </a:defRPr>
            </a:lvl3pPr>
            <a:lvl4pPr marL="1828800" lvl="3" indent="-330200">
              <a:spcBef>
                <a:spcPts val="0"/>
              </a:spcBef>
              <a:spcAft>
                <a:spcPts val="0"/>
              </a:spcAft>
              <a:buClr>
                <a:schemeClr val="dk1"/>
              </a:buClr>
              <a:buSzPts val="1600"/>
              <a:buFont typeface="Archivo"/>
              <a:buChar char="●"/>
              <a:defRPr sz="1600">
                <a:solidFill>
                  <a:schemeClr val="dk1"/>
                </a:solidFill>
                <a:latin typeface="Archivo"/>
                <a:ea typeface="Archivo"/>
                <a:cs typeface="Archivo"/>
                <a:sym typeface="Archivo"/>
              </a:defRPr>
            </a:lvl4pPr>
            <a:lvl5pPr marL="2286000" lvl="4" indent="-330200">
              <a:spcBef>
                <a:spcPts val="0"/>
              </a:spcBef>
              <a:spcAft>
                <a:spcPts val="0"/>
              </a:spcAft>
              <a:buClr>
                <a:schemeClr val="dk1"/>
              </a:buClr>
              <a:buSzPts val="1600"/>
              <a:buFont typeface="Archivo"/>
              <a:buChar char="○"/>
              <a:defRPr sz="1600">
                <a:solidFill>
                  <a:schemeClr val="dk1"/>
                </a:solidFill>
                <a:latin typeface="Archivo"/>
                <a:ea typeface="Archivo"/>
                <a:cs typeface="Archivo"/>
                <a:sym typeface="Archivo"/>
              </a:defRPr>
            </a:lvl5pPr>
            <a:lvl6pPr marL="2743200" lvl="5" indent="-330200">
              <a:spcBef>
                <a:spcPts val="0"/>
              </a:spcBef>
              <a:spcAft>
                <a:spcPts val="0"/>
              </a:spcAft>
              <a:buClr>
                <a:schemeClr val="dk1"/>
              </a:buClr>
              <a:buSzPts val="1600"/>
              <a:buFont typeface="Archivo"/>
              <a:buChar char="■"/>
              <a:defRPr sz="1600">
                <a:solidFill>
                  <a:schemeClr val="dk1"/>
                </a:solidFill>
                <a:latin typeface="Archivo"/>
                <a:ea typeface="Archivo"/>
                <a:cs typeface="Archivo"/>
                <a:sym typeface="Archivo"/>
              </a:defRPr>
            </a:lvl6pPr>
            <a:lvl7pPr marL="3200400" lvl="6" indent="-330200">
              <a:spcBef>
                <a:spcPts val="0"/>
              </a:spcBef>
              <a:spcAft>
                <a:spcPts val="0"/>
              </a:spcAft>
              <a:buClr>
                <a:schemeClr val="dk1"/>
              </a:buClr>
              <a:buSzPts val="1600"/>
              <a:buFont typeface="Archivo"/>
              <a:buChar char="●"/>
              <a:defRPr sz="1600">
                <a:solidFill>
                  <a:schemeClr val="dk1"/>
                </a:solidFill>
                <a:latin typeface="Archivo"/>
                <a:ea typeface="Archivo"/>
                <a:cs typeface="Archivo"/>
                <a:sym typeface="Archivo"/>
              </a:defRPr>
            </a:lvl7pPr>
            <a:lvl8pPr marL="3657600" lvl="7" indent="-330200">
              <a:spcBef>
                <a:spcPts val="0"/>
              </a:spcBef>
              <a:spcAft>
                <a:spcPts val="0"/>
              </a:spcAft>
              <a:buClr>
                <a:schemeClr val="dk1"/>
              </a:buClr>
              <a:buSzPts val="1600"/>
              <a:buFont typeface="Archivo"/>
              <a:buChar char="○"/>
              <a:defRPr sz="1600">
                <a:solidFill>
                  <a:schemeClr val="dk1"/>
                </a:solidFill>
                <a:latin typeface="Archivo"/>
                <a:ea typeface="Archivo"/>
                <a:cs typeface="Archivo"/>
                <a:sym typeface="Archivo"/>
              </a:defRPr>
            </a:lvl8pPr>
            <a:lvl9pPr marL="4114800" lvl="8" indent="-330200">
              <a:spcBef>
                <a:spcPts val="0"/>
              </a:spcBef>
              <a:spcAft>
                <a:spcPts val="0"/>
              </a:spcAft>
              <a:buClr>
                <a:schemeClr val="dk1"/>
              </a:buClr>
              <a:buSzPts val="1600"/>
              <a:buFont typeface="Archivo"/>
              <a:buChar char="■"/>
              <a:defRPr sz="1600">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46962"/>
          </p15:clr>
        </p15:guide>
        <p15:guide id="2" pos="2880">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FitYa2Z92QU"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f7cCV-IELLY"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a:t>
            </a:fld>
            <a:endParaRPr/>
          </a:p>
        </p:txBody>
      </p:sp>
      <p:sp>
        <p:nvSpPr>
          <p:cNvPr id="588" name="Google Shape;588;p54"/>
          <p:cNvSpPr/>
          <p:nvPr/>
        </p:nvSpPr>
        <p:spPr>
          <a:xfrm rot="-803331">
            <a:off x="3763560" y="2620270"/>
            <a:ext cx="3709213" cy="140531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1"/>
                </a:solidFill>
                <a:latin typeface="Archivo ExtraBold"/>
                <a:ea typeface="Archivo ExtraBold"/>
                <a:cs typeface="Archivo ExtraBold"/>
                <a:sym typeface="Archivo ExtraBold"/>
              </a:rPr>
              <a:t>Trouble</a:t>
            </a:r>
            <a:endParaRPr sz="6000">
              <a:solidFill>
                <a:schemeClr val="accent1"/>
              </a:solidFill>
              <a:latin typeface="Archivo ExtraBold"/>
              <a:ea typeface="Archivo ExtraBold"/>
              <a:cs typeface="Archivo ExtraBold"/>
              <a:sym typeface="Archivo ExtraBold"/>
            </a:endParaRPr>
          </a:p>
        </p:txBody>
      </p:sp>
      <p:sp>
        <p:nvSpPr>
          <p:cNvPr id="589" name="Google Shape;589;p54"/>
          <p:cNvSpPr/>
          <p:nvPr/>
        </p:nvSpPr>
        <p:spPr>
          <a:xfrm rot="335657">
            <a:off x="1617480" y="1033714"/>
            <a:ext cx="4176090" cy="1405304"/>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400">
                <a:solidFill>
                  <a:schemeClr val="accent1"/>
                </a:solidFill>
                <a:latin typeface="Archivo ExtraBold"/>
                <a:ea typeface="Archivo ExtraBold"/>
                <a:cs typeface="Archivo ExtraBold"/>
                <a:sym typeface="Archivo ExtraBold"/>
              </a:rPr>
              <a:t>Unavoidable</a:t>
            </a:r>
            <a:endParaRPr sz="4400">
              <a:solidFill>
                <a:schemeClr val="accent1"/>
              </a:solidFill>
              <a:latin typeface="Archivo ExtraBold"/>
              <a:ea typeface="Archivo ExtraBold"/>
              <a:cs typeface="Archivo ExtraBold"/>
              <a:sym typeface="Archivo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
        <p:nvSpPr>
          <p:cNvPr id="684" name="Google Shape;684;p63"/>
          <p:cNvSpPr/>
          <p:nvPr/>
        </p:nvSpPr>
        <p:spPr>
          <a:xfrm rot="-803331">
            <a:off x="3763560" y="2620270"/>
            <a:ext cx="3709213" cy="140531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400">
                <a:solidFill>
                  <a:schemeClr val="accent1"/>
                </a:solidFill>
                <a:latin typeface="Archivo ExtraBold"/>
                <a:ea typeface="Archivo ExtraBold"/>
                <a:cs typeface="Archivo ExtraBold"/>
                <a:sym typeface="Archivo ExtraBold"/>
              </a:rPr>
              <a:t>UP</a:t>
            </a:r>
            <a:endParaRPr sz="7400">
              <a:solidFill>
                <a:schemeClr val="accent1"/>
              </a:solidFill>
              <a:latin typeface="Archivo ExtraBold"/>
              <a:ea typeface="Archivo ExtraBold"/>
              <a:cs typeface="Archivo ExtraBold"/>
              <a:sym typeface="Archivo ExtraBold"/>
            </a:endParaRPr>
          </a:p>
        </p:txBody>
      </p:sp>
      <p:sp>
        <p:nvSpPr>
          <p:cNvPr id="685" name="Google Shape;685;p63"/>
          <p:cNvSpPr/>
          <p:nvPr/>
        </p:nvSpPr>
        <p:spPr>
          <a:xfrm rot="335657">
            <a:off x="1617480" y="1033714"/>
            <a:ext cx="4176090" cy="1405304"/>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accent1"/>
                </a:solidFill>
                <a:latin typeface="Archivo ExtraBold"/>
                <a:ea typeface="Archivo ExtraBold"/>
                <a:cs typeface="Archivo ExtraBold"/>
                <a:sym typeface="Archivo ExtraBold"/>
              </a:rPr>
              <a:t>BALLOONS</a:t>
            </a:r>
            <a:endParaRPr sz="4800">
              <a:solidFill>
                <a:schemeClr val="accent1"/>
              </a:solidFill>
              <a:latin typeface="Archivo ExtraBold"/>
              <a:ea typeface="Archivo ExtraBold"/>
              <a:cs typeface="Archivo ExtraBold"/>
              <a:sym typeface="Archivo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sp>
        <p:nvSpPr>
          <p:cNvPr id="691" name="Google Shape;691;p64"/>
          <p:cNvSpPr/>
          <p:nvPr/>
        </p:nvSpPr>
        <p:spPr>
          <a:xfrm rot="-150339">
            <a:off x="1154758" y="644628"/>
            <a:ext cx="4824112" cy="1111963"/>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accent2"/>
                </a:solidFill>
                <a:latin typeface="Archivo ExtraBold"/>
                <a:ea typeface="Archivo ExtraBold"/>
                <a:cs typeface="Archivo ExtraBold"/>
                <a:sym typeface="Archivo ExtraBold"/>
              </a:rPr>
              <a:t>What Can We Learn?</a:t>
            </a:r>
            <a:endParaRPr sz="3600" dirty="0">
              <a:solidFill>
                <a:schemeClr val="accent2"/>
              </a:solidFill>
              <a:latin typeface="Archivo ExtraBold"/>
              <a:ea typeface="Archivo ExtraBold"/>
              <a:cs typeface="Archivo ExtraBold"/>
              <a:sym typeface="Archivo ExtraBold"/>
            </a:endParaRPr>
          </a:p>
        </p:txBody>
      </p:sp>
      <p:sp>
        <p:nvSpPr>
          <p:cNvPr id="692" name="Google Shape;692;p64"/>
          <p:cNvSpPr txBox="1"/>
          <p:nvPr/>
        </p:nvSpPr>
        <p:spPr>
          <a:xfrm>
            <a:off x="504725" y="1978275"/>
            <a:ext cx="7967700" cy="24012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Archivo Medium"/>
              <a:buChar char="●"/>
            </a:pPr>
            <a:r>
              <a:rPr lang="en" sz="1800">
                <a:solidFill>
                  <a:schemeClr val="dk1"/>
                </a:solidFill>
                <a:latin typeface="Archivo Medium"/>
                <a:ea typeface="Archivo Medium"/>
                <a:cs typeface="Archivo Medium"/>
                <a:sym typeface="Archivo Medium"/>
              </a:rPr>
              <a:t>In the game we played, we all knew what we needed to do: keep the balloons up. Sometimes it was really easy, but sooner or later, it got really challenging and it felt like no matter what we did, there was no way to keep the balloons up.</a:t>
            </a:r>
            <a:br>
              <a:rPr lang="en" sz="1800">
                <a:solidFill>
                  <a:schemeClr val="dk1"/>
                </a:solidFill>
                <a:latin typeface="Archivo Medium"/>
                <a:ea typeface="Archivo Medium"/>
                <a:cs typeface="Archivo Medium"/>
                <a:sym typeface="Archivo Medium"/>
              </a:rPr>
            </a:br>
            <a:endParaRPr sz="1800">
              <a:solidFill>
                <a:schemeClr val="dk1"/>
              </a:solidFill>
              <a:latin typeface="Archivo Medium"/>
              <a:ea typeface="Archivo Medium"/>
              <a:cs typeface="Archivo Medium"/>
              <a:sym typeface="Archivo Medium"/>
            </a:endParaRPr>
          </a:p>
          <a:p>
            <a:pPr marL="457200" lvl="0" indent="-342900" algn="l" rtl="0">
              <a:spcBef>
                <a:spcPts val="0"/>
              </a:spcBef>
              <a:spcAft>
                <a:spcPts val="0"/>
              </a:spcAft>
              <a:buClr>
                <a:schemeClr val="dk1"/>
              </a:buClr>
              <a:buSzPts val="1800"/>
              <a:buFont typeface="Archivo Medium"/>
              <a:buChar char="●"/>
            </a:pPr>
            <a:r>
              <a:rPr lang="en" sz="1800">
                <a:solidFill>
                  <a:schemeClr val="dk1"/>
                </a:solidFill>
                <a:latin typeface="Archivo Medium"/>
                <a:ea typeface="Archivo Medium"/>
                <a:cs typeface="Archivo Medium"/>
                <a:sym typeface="Archivo Medium"/>
              </a:rPr>
              <a:t>Sometimes it's like that if we want to follow Jesus. Sometimes we know what to do, and we're doing our very best, but there is no way to do the right thing without getting into big trouble.</a:t>
            </a:r>
            <a:endParaRPr sz="1800">
              <a:solidFill>
                <a:schemeClr val="dk1"/>
              </a:solidFill>
              <a:latin typeface="Archivo Medium"/>
              <a:ea typeface="Archivo Medium"/>
              <a:cs typeface="Archivo Medium"/>
              <a:sym typeface="Archiv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
        <p:nvSpPr>
          <p:cNvPr id="698" name="Google Shape;698;p65"/>
          <p:cNvSpPr/>
          <p:nvPr/>
        </p:nvSpPr>
        <p:spPr>
          <a:xfrm rot="-376068">
            <a:off x="1120972" y="1818394"/>
            <a:ext cx="3723356" cy="1402471"/>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a:solidFill>
                  <a:schemeClr val="dk2"/>
                </a:solidFill>
                <a:latin typeface="Archivo ExtraBold"/>
                <a:ea typeface="Archivo ExtraBold"/>
                <a:cs typeface="Archivo ExtraBold"/>
                <a:sym typeface="Archivo ExtraBold"/>
              </a:rPr>
              <a:t>BIBLE</a:t>
            </a:r>
            <a:endParaRPr sz="7200">
              <a:solidFill>
                <a:schemeClr val="dk2"/>
              </a:solidFill>
              <a:latin typeface="Archivo ExtraBold"/>
              <a:ea typeface="Archivo ExtraBold"/>
              <a:cs typeface="Archivo ExtraBold"/>
              <a:sym typeface="Archivo ExtraBold"/>
            </a:endParaRPr>
          </a:p>
        </p:txBody>
      </p:sp>
      <p:sp>
        <p:nvSpPr>
          <p:cNvPr id="699" name="Google Shape;699;p65"/>
          <p:cNvSpPr/>
          <p:nvPr/>
        </p:nvSpPr>
        <p:spPr>
          <a:xfrm rot="340875">
            <a:off x="5152469" y="1986667"/>
            <a:ext cx="2797139" cy="1402495"/>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a:solidFill>
                  <a:schemeClr val="dk1"/>
                </a:solidFill>
                <a:latin typeface="Archivo ExtraBold"/>
                <a:ea typeface="Archivo ExtraBold"/>
                <a:cs typeface="Archivo ExtraBold"/>
                <a:sym typeface="Archivo ExtraBold"/>
              </a:rPr>
              <a:t>RECAP</a:t>
            </a:r>
            <a:endParaRPr sz="4600">
              <a:solidFill>
                <a:schemeClr val="dk1"/>
              </a:solidFill>
              <a:latin typeface="Archivo ExtraBold"/>
              <a:ea typeface="Archivo ExtraBold"/>
              <a:cs typeface="Archivo ExtraBold"/>
              <a:sym typeface="Archivo Extra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a:t>
            </a:fld>
            <a:endParaRPr/>
          </a:p>
        </p:txBody>
      </p:sp>
      <p:sp>
        <p:nvSpPr>
          <p:cNvPr id="705" name="Google Shape;705;p66"/>
          <p:cNvSpPr txBox="1">
            <a:spLocks noGrp="1"/>
          </p:cNvSpPr>
          <p:nvPr>
            <p:ph type="title"/>
          </p:nvPr>
        </p:nvSpPr>
        <p:spPr>
          <a:xfrm>
            <a:off x="1081200" y="1713075"/>
            <a:ext cx="6981600" cy="103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4 Then an official stood up and announced:</a:t>
            </a:r>
            <a:endParaRPr sz="1800"/>
          </a:p>
          <a:p>
            <a:pPr marL="0" lvl="0" indent="0" algn="ctr" rtl="0">
              <a:spcBef>
                <a:spcPts val="0"/>
              </a:spcBef>
              <a:spcAft>
                <a:spcPts val="0"/>
              </a:spcAft>
              <a:buNone/>
            </a:pPr>
            <a:r>
              <a:rPr lang="en" sz="1800"/>
              <a:t>People of every nation and race, now listen to the king's command! 5 Trumpets, flutes, harps, and all other kinds of musical instruments will soon start playing. When you hear the music, you must bow down and worship the statue that King Nebuchadnezzar has set up. 6 Anyone who refuses will at once be thrown into a flaming furnace.</a:t>
            </a:r>
            <a:endParaRPr sz="1800"/>
          </a:p>
          <a:p>
            <a:pPr marL="0" lvl="0" indent="0" algn="ctr" rtl="0">
              <a:spcBef>
                <a:spcPts val="0"/>
              </a:spcBef>
              <a:spcAft>
                <a:spcPts val="0"/>
              </a:spcAft>
              <a:buNone/>
            </a:pPr>
            <a:r>
              <a:rPr lang="en" sz="1800"/>
              <a:t>7 As soon as the people heard the music, they bowed down and worshiped the gold statue that the king had set up.</a:t>
            </a:r>
            <a:endParaRPr sz="1800"/>
          </a:p>
          <a:p>
            <a:pPr marL="0" lvl="0" indent="0" algn="ctr" rtl="0">
              <a:spcBef>
                <a:spcPts val="0"/>
              </a:spcBef>
              <a:spcAft>
                <a:spcPts val="0"/>
              </a:spcAft>
              <a:buNone/>
            </a:pPr>
            <a:endParaRPr sz="2700"/>
          </a:p>
        </p:txBody>
      </p:sp>
      <p:sp>
        <p:nvSpPr>
          <p:cNvPr id="706" name="Google Shape;706;p66"/>
          <p:cNvSpPr/>
          <p:nvPr/>
        </p:nvSpPr>
        <p:spPr>
          <a:xfrm>
            <a:off x="2671200" y="644300"/>
            <a:ext cx="3801600" cy="797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a:solidFill>
                  <a:schemeClr val="dk1"/>
                </a:solidFill>
                <a:latin typeface="Archivo"/>
                <a:ea typeface="Archivo"/>
                <a:cs typeface="Archivo"/>
                <a:sym typeface="Archivo"/>
              </a:rPr>
              <a:t>Daniel 3:4-7</a:t>
            </a:r>
            <a:endParaRPr sz="4600">
              <a:solidFill>
                <a:schemeClr val="dk1"/>
              </a:solidFill>
              <a:latin typeface="Archivo"/>
              <a:ea typeface="Archivo"/>
              <a:cs typeface="Archivo"/>
              <a:sym typeface="Archiv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a:p>
        </p:txBody>
      </p:sp>
      <p:sp>
        <p:nvSpPr>
          <p:cNvPr id="712" name="Google Shape;712;p67"/>
          <p:cNvSpPr/>
          <p:nvPr/>
        </p:nvSpPr>
        <p:spPr>
          <a:xfrm rot="335701">
            <a:off x="1614840" y="912248"/>
            <a:ext cx="5283270" cy="1405304"/>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accent1"/>
                </a:solidFill>
                <a:latin typeface="Archivo ExtraBold"/>
                <a:ea typeface="Archivo ExtraBold"/>
                <a:cs typeface="Archivo ExtraBold"/>
                <a:sym typeface="Archivo ExtraBold"/>
              </a:rPr>
              <a:t>EXPLANATION</a:t>
            </a:r>
            <a:endParaRPr sz="4800">
              <a:solidFill>
                <a:schemeClr val="accent1"/>
              </a:solidFill>
              <a:latin typeface="Archivo ExtraBold"/>
              <a:ea typeface="Archivo ExtraBold"/>
              <a:cs typeface="Archivo ExtraBold"/>
              <a:sym typeface="Archivo ExtraBold"/>
            </a:endParaRPr>
          </a:p>
        </p:txBody>
      </p:sp>
      <p:sp>
        <p:nvSpPr>
          <p:cNvPr id="713" name="Google Shape;713;p67"/>
          <p:cNvSpPr/>
          <p:nvPr/>
        </p:nvSpPr>
        <p:spPr>
          <a:xfrm rot="-155351">
            <a:off x="2592921" y="2417179"/>
            <a:ext cx="3327097" cy="79761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400">
                <a:solidFill>
                  <a:schemeClr val="dk1"/>
                </a:solidFill>
                <a:latin typeface="Archivo SemiBold"/>
                <a:ea typeface="Archivo SemiBold"/>
                <a:cs typeface="Archivo SemiBold"/>
                <a:sym typeface="Archivo SemiBold"/>
              </a:rPr>
              <a:t>APPLICATION</a:t>
            </a:r>
            <a:endParaRPr sz="3400">
              <a:solidFill>
                <a:schemeClr val="dk1"/>
              </a:solidFill>
              <a:latin typeface="Archivo SemiBold"/>
              <a:ea typeface="Archivo SemiBold"/>
              <a:cs typeface="Archivo SemiBold"/>
              <a:sym typeface="Archivo SemiBold"/>
            </a:endParaRPr>
          </a:p>
        </p:txBody>
      </p:sp>
      <p:sp>
        <p:nvSpPr>
          <p:cNvPr id="714" name="Google Shape;714;p67"/>
          <p:cNvSpPr>
            <a:spLocks noGrp="1"/>
          </p:cNvSpPr>
          <p:nvPr>
            <p:ph type="pic" idx="2"/>
          </p:nvPr>
        </p:nvSpPr>
        <p:spPr>
          <a:xfrm>
            <a:off x="2017750" y="3570782"/>
            <a:ext cx="1488900" cy="1045500"/>
          </a:xfrm>
          <a:prstGeom prst="roundRect">
            <a:avLst>
              <a:gd name="adj" fmla="val 16667"/>
            </a:avLst>
          </a:prstGeom>
        </p:spPr>
        <p:txBody>
          <a:bodyPr/>
          <a:lstStyle/>
          <a:p>
            <a:endParaRPr lang="en-CA"/>
          </a:p>
        </p:txBody>
      </p:sp>
      <p:sp>
        <p:nvSpPr>
          <p:cNvPr id="715" name="Google Shape;715;p67"/>
          <p:cNvSpPr>
            <a:spLocks noGrp="1"/>
          </p:cNvSpPr>
          <p:nvPr>
            <p:ph type="pic" idx="2"/>
          </p:nvPr>
        </p:nvSpPr>
        <p:spPr>
          <a:xfrm>
            <a:off x="3840850" y="3617732"/>
            <a:ext cx="1488900" cy="1045500"/>
          </a:xfrm>
          <a:prstGeom prst="roundRect">
            <a:avLst>
              <a:gd name="adj" fmla="val 16667"/>
            </a:avLst>
          </a:prstGeom>
        </p:spPr>
        <p:txBody>
          <a:bodyPr/>
          <a:lstStyle/>
          <a:p>
            <a:endParaRPr lang="en-CA"/>
          </a:p>
        </p:txBody>
      </p:sp>
      <p:sp>
        <p:nvSpPr>
          <p:cNvPr id="716" name="Google Shape;716;p67"/>
          <p:cNvSpPr>
            <a:spLocks noGrp="1"/>
          </p:cNvSpPr>
          <p:nvPr>
            <p:ph type="pic" idx="2"/>
          </p:nvPr>
        </p:nvSpPr>
        <p:spPr>
          <a:xfrm>
            <a:off x="5663950" y="3570782"/>
            <a:ext cx="1488900" cy="1045500"/>
          </a:xfrm>
          <a:prstGeom prst="roundRect">
            <a:avLst>
              <a:gd name="adj" fmla="val 16667"/>
            </a:avLst>
          </a:prstGeom>
        </p:spPr>
        <p:txBody>
          <a:bodyPr/>
          <a:lstStyle/>
          <a:p>
            <a:endParaRPr lang="en-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15</a:t>
            </a:fld>
            <a:endParaRPr/>
          </a:p>
        </p:txBody>
      </p:sp>
      <p:sp>
        <p:nvSpPr>
          <p:cNvPr id="722" name="Google Shape;722;p68"/>
          <p:cNvSpPr txBox="1">
            <a:spLocks noGrp="1"/>
          </p:cNvSpPr>
          <p:nvPr>
            <p:ph type="title"/>
          </p:nvPr>
        </p:nvSpPr>
        <p:spPr>
          <a:xfrm>
            <a:off x="1146325" y="2798675"/>
            <a:ext cx="6893700" cy="61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What is one way that we can prepare for trouble?</a:t>
            </a:r>
            <a:endParaRPr sz="4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69"/>
          <p:cNvSpPr/>
          <p:nvPr/>
        </p:nvSpPr>
        <p:spPr>
          <a:xfrm rot="-256752">
            <a:off x="2296078" y="699610"/>
            <a:ext cx="4004463" cy="1112209"/>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latin typeface="Archivo ExtraBold"/>
                <a:ea typeface="Archivo ExtraBold"/>
                <a:cs typeface="Archivo ExtraBold"/>
                <a:sym typeface="Archivo ExtraBold"/>
              </a:rPr>
              <a:t>DRAWING</a:t>
            </a:r>
            <a:endParaRPr sz="4800">
              <a:solidFill>
                <a:schemeClr val="lt1"/>
              </a:solidFill>
              <a:latin typeface="Archivo ExtraBold"/>
              <a:ea typeface="Archivo ExtraBold"/>
              <a:cs typeface="Archivo ExtraBold"/>
              <a:sym typeface="Archivo ExtraBold"/>
            </a:endParaRPr>
          </a:p>
        </p:txBody>
      </p:sp>
      <p:sp>
        <p:nvSpPr>
          <p:cNvPr id="728" name="Google Shape;728;p69"/>
          <p:cNvSpPr/>
          <p:nvPr/>
        </p:nvSpPr>
        <p:spPr>
          <a:xfrm>
            <a:off x="3384358" y="1941682"/>
            <a:ext cx="2157000" cy="111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accent1"/>
                </a:solidFill>
                <a:latin typeface="Archivo ExtraBold"/>
                <a:ea typeface="Archivo ExtraBold"/>
                <a:cs typeface="Archivo ExtraBold"/>
                <a:sym typeface="Archivo ExtraBold"/>
              </a:rPr>
              <a:t>WITH</a:t>
            </a:r>
            <a:endParaRPr sz="3600">
              <a:solidFill>
                <a:schemeClr val="accent1"/>
              </a:solidFill>
              <a:latin typeface="Archivo ExtraBold"/>
              <a:ea typeface="Archivo ExtraBold"/>
              <a:cs typeface="Archivo ExtraBold"/>
              <a:sym typeface="Archivo ExtraBold"/>
            </a:endParaRPr>
          </a:p>
        </p:txBody>
      </p:sp>
      <p:sp>
        <p:nvSpPr>
          <p:cNvPr id="729" name="Google Shape;729;p69"/>
          <p:cNvSpPr/>
          <p:nvPr/>
        </p:nvSpPr>
        <p:spPr>
          <a:xfrm rot="222680">
            <a:off x="2437515" y="3202008"/>
            <a:ext cx="4050695" cy="1112033"/>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dk1"/>
                </a:solidFill>
                <a:latin typeface="Archivo ExtraBold"/>
                <a:ea typeface="Archivo ExtraBold"/>
                <a:cs typeface="Archivo ExtraBold"/>
                <a:sym typeface="Archivo ExtraBold"/>
              </a:rPr>
              <a:t>LIMITED CRAYONS</a:t>
            </a:r>
            <a:endParaRPr sz="3600">
              <a:solidFill>
                <a:schemeClr val="dk1"/>
              </a:solidFill>
              <a:latin typeface="Archivo ExtraBold"/>
              <a:ea typeface="Archivo ExtraBold"/>
              <a:cs typeface="Archivo ExtraBold"/>
              <a:sym typeface="Archivo Extra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17</a:t>
            </a:fld>
            <a:endParaRPr/>
          </a:p>
        </p:txBody>
      </p:sp>
      <p:sp>
        <p:nvSpPr>
          <p:cNvPr id="736" name="Google Shape;736;p70"/>
          <p:cNvSpPr txBox="1"/>
          <p:nvPr/>
        </p:nvSpPr>
        <p:spPr>
          <a:xfrm>
            <a:off x="504725" y="1978275"/>
            <a:ext cx="7967700" cy="24012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Archivo Medium"/>
              <a:buChar char="●"/>
            </a:pPr>
            <a:r>
              <a:rPr lang="en" sz="1800">
                <a:solidFill>
                  <a:schemeClr val="dk1"/>
                </a:solidFill>
                <a:latin typeface="Archivo Medium"/>
                <a:ea typeface="Archivo Medium"/>
                <a:cs typeface="Archivo Medium"/>
                <a:sym typeface="Archivo Medium"/>
              </a:rPr>
              <a:t>In this game we played, we all had only two crayons to draw with. Maybe you wished that you had more colors or different colors, but if you just did your best, it probably turned out just fine.</a:t>
            </a:r>
            <a:br>
              <a:rPr lang="en" sz="1800">
                <a:solidFill>
                  <a:schemeClr val="dk1"/>
                </a:solidFill>
                <a:latin typeface="Archivo Medium"/>
                <a:ea typeface="Archivo Medium"/>
                <a:cs typeface="Archivo Medium"/>
                <a:sym typeface="Archivo Medium"/>
              </a:rPr>
            </a:br>
            <a:endParaRPr sz="1800">
              <a:solidFill>
                <a:schemeClr val="dk1"/>
              </a:solidFill>
              <a:latin typeface="Archivo Medium"/>
              <a:ea typeface="Archivo Medium"/>
              <a:cs typeface="Archivo Medium"/>
              <a:sym typeface="Archivo Medium"/>
            </a:endParaRPr>
          </a:p>
          <a:p>
            <a:pPr marL="457200" lvl="0" indent="-342900" algn="l" rtl="0">
              <a:spcBef>
                <a:spcPts val="0"/>
              </a:spcBef>
              <a:spcAft>
                <a:spcPts val="0"/>
              </a:spcAft>
              <a:buClr>
                <a:schemeClr val="dk1"/>
              </a:buClr>
              <a:buSzPts val="1800"/>
              <a:buFont typeface="Archivo Medium"/>
              <a:buChar char="●"/>
            </a:pPr>
            <a:r>
              <a:rPr lang="en" sz="1800">
                <a:solidFill>
                  <a:schemeClr val="dk1"/>
                </a:solidFill>
                <a:latin typeface="Archivo Medium"/>
                <a:ea typeface="Archivo Medium"/>
                <a:cs typeface="Archivo Medium"/>
                <a:sym typeface="Archivo Medium"/>
              </a:rPr>
              <a:t>The Christian life is like that too. A lot of times, things don't go our way. But, if we do our best, it normally works out okay. There is a promise in the Bible that it will always work out eventually if we wait long enough, but sometimes we will need to get to heaven before it works out.</a:t>
            </a:r>
            <a:endParaRPr sz="1800">
              <a:solidFill>
                <a:schemeClr val="dk1"/>
              </a:solidFill>
              <a:latin typeface="Archivo Medium"/>
              <a:ea typeface="Archivo Medium"/>
              <a:cs typeface="Archivo Medium"/>
              <a:sym typeface="Archivo Medium"/>
            </a:endParaRPr>
          </a:p>
        </p:txBody>
      </p:sp>
      <p:sp>
        <p:nvSpPr>
          <p:cNvPr id="3" name="Google Shape;691;p64">
            <a:extLst>
              <a:ext uri="{FF2B5EF4-FFF2-40B4-BE49-F238E27FC236}">
                <a16:creationId xmlns:a16="http://schemas.microsoft.com/office/drawing/2014/main" id="{F66F5305-D5CE-1047-F22B-FDC6B8B4482F}"/>
              </a:ext>
            </a:extLst>
          </p:cNvPr>
          <p:cNvSpPr/>
          <p:nvPr/>
        </p:nvSpPr>
        <p:spPr>
          <a:xfrm rot="-150339">
            <a:off x="1154758" y="644628"/>
            <a:ext cx="4824112" cy="1111963"/>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accent2"/>
                </a:solidFill>
                <a:latin typeface="Archivo ExtraBold"/>
                <a:ea typeface="Archivo ExtraBold"/>
                <a:cs typeface="Archivo ExtraBold"/>
                <a:sym typeface="Archivo ExtraBold"/>
              </a:rPr>
              <a:t>What Can We Learn?</a:t>
            </a:r>
            <a:endParaRPr sz="3600" dirty="0">
              <a:solidFill>
                <a:schemeClr val="accent2"/>
              </a:solidFill>
              <a:latin typeface="Archivo ExtraBold"/>
              <a:ea typeface="Archivo ExtraBold"/>
              <a:cs typeface="Archivo ExtraBold"/>
              <a:sym typeface="Archivo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18</a:t>
            </a:fld>
            <a:endParaRPr/>
          </a:p>
        </p:txBody>
      </p:sp>
      <p:sp>
        <p:nvSpPr>
          <p:cNvPr id="742" name="Google Shape;742;p71"/>
          <p:cNvSpPr txBox="1">
            <a:spLocks noGrp="1"/>
          </p:cNvSpPr>
          <p:nvPr>
            <p:ph type="title"/>
          </p:nvPr>
        </p:nvSpPr>
        <p:spPr>
          <a:xfrm>
            <a:off x="1081200" y="1713075"/>
            <a:ext cx="6981600" cy="103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17 If we are thrown into the blazing furnace, the God we serve is able to deliver us from it, and he will deliver us from Your Majesty’s hand. 18 But even if he does not, we want you to know, Your Majesty, that we will not serve your gods or worship the image of gold you have set up.”</a:t>
            </a:r>
            <a:endParaRPr sz="1800"/>
          </a:p>
          <a:p>
            <a:pPr marL="0" lvl="0" indent="0" algn="ctr" rtl="0">
              <a:spcBef>
                <a:spcPts val="0"/>
              </a:spcBef>
              <a:spcAft>
                <a:spcPts val="0"/>
              </a:spcAft>
              <a:buNone/>
            </a:pPr>
            <a:endParaRPr sz="2700"/>
          </a:p>
        </p:txBody>
      </p:sp>
      <p:sp>
        <p:nvSpPr>
          <p:cNvPr id="743" name="Google Shape;743;p71"/>
          <p:cNvSpPr/>
          <p:nvPr/>
        </p:nvSpPr>
        <p:spPr>
          <a:xfrm>
            <a:off x="2671200" y="644300"/>
            <a:ext cx="3801600" cy="797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dk1"/>
                </a:solidFill>
                <a:latin typeface="Archivo"/>
                <a:ea typeface="Archivo"/>
                <a:cs typeface="Archivo"/>
                <a:sym typeface="Archivo"/>
              </a:rPr>
              <a:t>Daniel 3:17-18</a:t>
            </a:r>
            <a:endParaRPr sz="3600">
              <a:solidFill>
                <a:schemeClr val="dk1"/>
              </a:solidFill>
              <a:latin typeface="Archivo"/>
              <a:ea typeface="Archivo"/>
              <a:cs typeface="Archivo"/>
              <a:sym typeface="Archiv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19</a:t>
            </a:fld>
            <a:endParaRPr/>
          </a:p>
        </p:txBody>
      </p:sp>
      <p:sp>
        <p:nvSpPr>
          <p:cNvPr id="749" name="Google Shape;749;p72"/>
          <p:cNvSpPr/>
          <p:nvPr/>
        </p:nvSpPr>
        <p:spPr>
          <a:xfrm rot="335701">
            <a:off x="1614840" y="912248"/>
            <a:ext cx="5283270" cy="1405304"/>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accent1"/>
                </a:solidFill>
                <a:latin typeface="Archivo ExtraBold"/>
                <a:ea typeface="Archivo ExtraBold"/>
                <a:cs typeface="Archivo ExtraBold"/>
                <a:sym typeface="Archivo ExtraBold"/>
              </a:rPr>
              <a:t>EXPLANATION</a:t>
            </a:r>
            <a:endParaRPr sz="4800">
              <a:solidFill>
                <a:schemeClr val="accent1"/>
              </a:solidFill>
              <a:latin typeface="Archivo ExtraBold"/>
              <a:ea typeface="Archivo ExtraBold"/>
              <a:cs typeface="Archivo ExtraBold"/>
              <a:sym typeface="Archivo ExtraBold"/>
            </a:endParaRPr>
          </a:p>
        </p:txBody>
      </p:sp>
      <p:sp>
        <p:nvSpPr>
          <p:cNvPr id="750" name="Google Shape;750;p72"/>
          <p:cNvSpPr/>
          <p:nvPr/>
        </p:nvSpPr>
        <p:spPr>
          <a:xfrm rot="-155351">
            <a:off x="2592921" y="2417179"/>
            <a:ext cx="3327097" cy="79761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400">
                <a:solidFill>
                  <a:schemeClr val="dk1"/>
                </a:solidFill>
                <a:latin typeface="Archivo SemiBold"/>
                <a:ea typeface="Archivo SemiBold"/>
                <a:cs typeface="Archivo SemiBold"/>
                <a:sym typeface="Archivo SemiBold"/>
              </a:rPr>
              <a:t>APPLICATION</a:t>
            </a:r>
            <a:endParaRPr sz="3400">
              <a:solidFill>
                <a:schemeClr val="dk1"/>
              </a:solidFill>
              <a:latin typeface="Archivo SemiBold"/>
              <a:ea typeface="Archivo SemiBold"/>
              <a:cs typeface="Archivo SemiBold"/>
              <a:sym typeface="Archivo SemiBold"/>
            </a:endParaRPr>
          </a:p>
        </p:txBody>
      </p:sp>
      <p:sp>
        <p:nvSpPr>
          <p:cNvPr id="751" name="Google Shape;751;p72"/>
          <p:cNvSpPr>
            <a:spLocks noGrp="1"/>
          </p:cNvSpPr>
          <p:nvPr>
            <p:ph type="pic" idx="2"/>
          </p:nvPr>
        </p:nvSpPr>
        <p:spPr>
          <a:xfrm>
            <a:off x="2017750" y="3570782"/>
            <a:ext cx="1488900" cy="1045500"/>
          </a:xfrm>
          <a:prstGeom prst="roundRect">
            <a:avLst>
              <a:gd name="adj" fmla="val 16667"/>
            </a:avLst>
          </a:prstGeom>
        </p:spPr>
        <p:txBody>
          <a:bodyPr/>
          <a:lstStyle/>
          <a:p>
            <a:endParaRPr lang="en-CA"/>
          </a:p>
        </p:txBody>
      </p:sp>
      <p:sp>
        <p:nvSpPr>
          <p:cNvPr id="752" name="Google Shape;752;p72"/>
          <p:cNvSpPr>
            <a:spLocks noGrp="1"/>
          </p:cNvSpPr>
          <p:nvPr>
            <p:ph type="pic" idx="2"/>
          </p:nvPr>
        </p:nvSpPr>
        <p:spPr>
          <a:xfrm>
            <a:off x="3840850" y="3617732"/>
            <a:ext cx="1488900" cy="1045500"/>
          </a:xfrm>
          <a:prstGeom prst="roundRect">
            <a:avLst>
              <a:gd name="adj" fmla="val 16667"/>
            </a:avLst>
          </a:prstGeom>
        </p:spPr>
        <p:txBody>
          <a:bodyPr/>
          <a:lstStyle/>
          <a:p>
            <a:endParaRPr lang="en-CA"/>
          </a:p>
        </p:txBody>
      </p:sp>
      <p:sp>
        <p:nvSpPr>
          <p:cNvPr id="753" name="Google Shape;753;p72"/>
          <p:cNvSpPr>
            <a:spLocks noGrp="1"/>
          </p:cNvSpPr>
          <p:nvPr>
            <p:ph type="pic" idx="2"/>
          </p:nvPr>
        </p:nvSpPr>
        <p:spPr>
          <a:xfrm>
            <a:off x="5663950" y="3570782"/>
            <a:ext cx="1488900" cy="1045500"/>
          </a:xfrm>
          <a:prstGeom prst="roundRect">
            <a:avLst>
              <a:gd name="adj" fmla="val 16667"/>
            </a:avLst>
          </a:prstGeom>
        </p:spPr>
        <p:txBody>
          <a:bodyPr/>
          <a:lstStyle/>
          <a:p>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5"/>
          <p:cNvSpPr/>
          <p:nvPr/>
        </p:nvSpPr>
        <p:spPr>
          <a:xfrm rot="-256752">
            <a:off x="2296078" y="699610"/>
            <a:ext cx="4004463" cy="1112209"/>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600">
                <a:solidFill>
                  <a:schemeClr val="lt1"/>
                </a:solidFill>
                <a:latin typeface="Archivo ExtraBold"/>
                <a:ea typeface="Archivo ExtraBold"/>
                <a:cs typeface="Archivo ExtraBold"/>
                <a:sym typeface="Archivo ExtraBold"/>
              </a:rPr>
              <a:t>How was</a:t>
            </a:r>
            <a:endParaRPr sz="5600">
              <a:solidFill>
                <a:schemeClr val="lt1"/>
              </a:solidFill>
              <a:latin typeface="Archivo ExtraBold"/>
              <a:ea typeface="Archivo ExtraBold"/>
              <a:cs typeface="Archivo ExtraBold"/>
              <a:sym typeface="Archivo ExtraBold"/>
            </a:endParaRPr>
          </a:p>
        </p:txBody>
      </p:sp>
      <p:sp>
        <p:nvSpPr>
          <p:cNvPr id="595" name="Google Shape;595;p55"/>
          <p:cNvSpPr/>
          <p:nvPr/>
        </p:nvSpPr>
        <p:spPr>
          <a:xfrm>
            <a:off x="3384358" y="1941682"/>
            <a:ext cx="2157000" cy="111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600">
                <a:solidFill>
                  <a:schemeClr val="accent1"/>
                </a:solidFill>
                <a:latin typeface="Archivo ExtraBold"/>
                <a:ea typeface="Archivo ExtraBold"/>
                <a:cs typeface="Archivo ExtraBold"/>
                <a:sym typeface="Archivo ExtraBold"/>
              </a:rPr>
              <a:t>your</a:t>
            </a:r>
            <a:endParaRPr sz="5600">
              <a:solidFill>
                <a:schemeClr val="accent1"/>
              </a:solidFill>
              <a:latin typeface="Archivo ExtraBold"/>
              <a:ea typeface="Archivo ExtraBold"/>
              <a:cs typeface="Archivo ExtraBold"/>
              <a:sym typeface="Archivo ExtraBold"/>
            </a:endParaRPr>
          </a:p>
        </p:txBody>
      </p:sp>
      <p:sp>
        <p:nvSpPr>
          <p:cNvPr id="596" name="Google Shape;596;p55"/>
          <p:cNvSpPr/>
          <p:nvPr/>
        </p:nvSpPr>
        <p:spPr>
          <a:xfrm rot="222680">
            <a:off x="2437515" y="3202008"/>
            <a:ext cx="4050695" cy="1112033"/>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600">
                <a:solidFill>
                  <a:schemeClr val="dk1"/>
                </a:solidFill>
                <a:latin typeface="Archivo ExtraBold"/>
                <a:ea typeface="Archivo ExtraBold"/>
                <a:cs typeface="Archivo ExtraBold"/>
                <a:sym typeface="Archivo ExtraBold"/>
              </a:rPr>
              <a:t>week?</a:t>
            </a:r>
            <a:endParaRPr sz="5600">
              <a:solidFill>
                <a:schemeClr val="dk1"/>
              </a:solidFill>
              <a:latin typeface="Archivo ExtraBold"/>
              <a:ea typeface="Archivo ExtraBold"/>
              <a:cs typeface="Archivo ExtraBold"/>
              <a:sym typeface="Archivo Extra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20</a:t>
            </a:fld>
            <a:endParaRPr/>
          </a:p>
        </p:txBody>
      </p:sp>
      <p:sp>
        <p:nvSpPr>
          <p:cNvPr id="759" name="Google Shape;759;p73"/>
          <p:cNvSpPr txBox="1">
            <a:spLocks noGrp="1"/>
          </p:cNvSpPr>
          <p:nvPr>
            <p:ph type="title"/>
          </p:nvPr>
        </p:nvSpPr>
        <p:spPr>
          <a:xfrm>
            <a:off x="1146325" y="2798675"/>
            <a:ext cx="6893700" cy="61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Do you think God will ever let you get hurt? Why or why not?</a:t>
            </a:r>
            <a:endParaRPr sz="4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21</a:t>
            </a:fld>
            <a:endParaRPr/>
          </a:p>
        </p:txBody>
      </p:sp>
      <p:sp>
        <p:nvSpPr>
          <p:cNvPr id="765" name="Google Shape;765;p74"/>
          <p:cNvSpPr/>
          <p:nvPr/>
        </p:nvSpPr>
        <p:spPr>
          <a:xfrm rot="-503981">
            <a:off x="1394216" y="1384012"/>
            <a:ext cx="4824148" cy="1112052"/>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a:solidFill>
                  <a:schemeClr val="accent1"/>
                </a:solidFill>
                <a:latin typeface="Archivo ExtraBold"/>
                <a:ea typeface="Archivo ExtraBold"/>
                <a:cs typeface="Archivo ExtraBold"/>
                <a:sym typeface="Archivo ExtraBold"/>
              </a:rPr>
              <a:t>CONCLUSION</a:t>
            </a:r>
            <a:endParaRPr sz="4600">
              <a:solidFill>
                <a:schemeClr val="accent1"/>
              </a:solidFill>
              <a:latin typeface="Archivo ExtraBold"/>
              <a:ea typeface="Archivo ExtraBold"/>
              <a:cs typeface="Archivo ExtraBold"/>
              <a:sym typeface="Archivo ExtraBold"/>
            </a:endParaRPr>
          </a:p>
        </p:txBody>
      </p:sp>
      <p:sp>
        <p:nvSpPr>
          <p:cNvPr id="766" name="Google Shape;766;p74"/>
          <p:cNvSpPr txBox="1"/>
          <p:nvPr/>
        </p:nvSpPr>
        <p:spPr>
          <a:xfrm>
            <a:off x="2076650" y="2714100"/>
            <a:ext cx="57315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2400">
                <a:solidFill>
                  <a:schemeClr val="dk2"/>
                </a:solidFill>
                <a:latin typeface="Archivo Medium"/>
                <a:ea typeface="Archivo Medium"/>
                <a:cs typeface="Archivo Medium"/>
                <a:sym typeface="Archivo Medium"/>
              </a:rPr>
              <a:t>1. Sometimes there is no easy way to do the right thing, but</a:t>
            </a:r>
            <a:endParaRPr sz="2400">
              <a:solidFill>
                <a:schemeClr val="dk2"/>
              </a:solidFill>
              <a:latin typeface="Archivo Medium"/>
              <a:ea typeface="Archivo Medium"/>
              <a:cs typeface="Archivo Medium"/>
              <a:sym typeface="Archivo Medium"/>
            </a:endParaRPr>
          </a:p>
          <a:p>
            <a:pPr marL="0" marR="0" lvl="0" indent="0" algn="l" rtl="0">
              <a:lnSpc>
                <a:spcPct val="100000"/>
              </a:lnSpc>
              <a:spcBef>
                <a:spcPts val="0"/>
              </a:spcBef>
              <a:spcAft>
                <a:spcPts val="0"/>
              </a:spcAft>
              <a:buNone/>
            </a:pPr>
            <a:r>
              <a:rPr lang="en" sz="2400">
                <a:solidFill>
                  <a:schemeClr val="dk2"/>
                </a:solidFill>
                <a:latin typeface="Archivo Medium"/>
                <a:ea typeface="Archivo Medium"/>
                <a:cs typeface="Archivo Medium"/>
                <a:sym typeface="Archivo Medium"/>
              </a:rPr>
              <a:t>2. God takes care of us when we trust Him anyway.</a:t>
            </a:r>
            <a:endParaRPr sz="2700">
              <a:solidFill>
                <a:schemeClr val="dk2"/>
              </a:solidFill>
              <a:latin typeface="Archivo Medium"/>
              <a:ea typeface="Archivo Medium"/>
              <a:cs typeface="Archivo Medium"/>
              <a:sym typeface="Archivo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22</a:t>
            </a:fld>
            <a:endParaRPr/>
          </a:p>
        </p:txBody>
      </p:sp>
      <p:sp>
        <p:nvSpPr>
          <p:cNvPr id="772" name="Google Shape;772;p75"/>
          <p:cNvSpPr/>
          <p:nvPr/>
        </p:nvSpPr>
        <p:spPr>
          <a:xfrm rot="335701">
            <a:off x="1614840" y="912248"/>
            <a:ext cx="5283270" cy="1405304"/>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accent1"/>
                </a:solidFill>
                <a:latin typeface="Archivo ExtraBold"/>
                <a:ea typeface="Archivo ExtraBold"/>
                <a:cs typeface="Archivo ExtraBold"/>
                <a:sym typeface="Archivo ExtraBold"/>
              </a:rPr>
              <a:t>Movie Night</a:t>
            </a:r>
            <a:endParaRPr sz="4800">
              <a:solidFill>
                <a:schemeClr val="accent1"/>
              </a:solidFill>
              <a:latin typeface="Archivo ExtraBold"/>
              <a:ea typeface="Archivo ExtraBold"/>
              <a:cs typeface="Archivo ExtraBold"/>
              <a:sym typeface="Archivo ExtraBold"/>
            </a:endParaRPr>
          </a:p>
        </p:txBody>
      </p:sp>
      <p:sp>
        <p:nvSpPr>
          <p:cNvPr id="773" name="Google Shape;773;p75"/>
          <p:cNvSpPr/>
          <p:nvPr/>
        </p:nvSpPr>
        <p:spPr>
          <a:xfrm rot="-155351">
            <a:off x="2592921" y="2417179"/>
            <a:ext cx="3327097" cy="79761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400">
                <a:solidFill>
                  <a:schemeClr val="dk1"/>
                </a:solidFill>
                <a:latin typeface="Archivo SemiBold"/>
                <a:ea typeface="Archivo SemiBold"/>
                <a:cs typeface="Archivo SemiBold"/>
                <a:sym typeface="Archivo SemiBold"/>
              </a:rPr>
              <a:t>Part 1</a:t>
            </a:r>
            <a:endParaRPr sz="3400">
              <a:solidFill>
                <a:schemeClr val="dk1"/>
              </a:solidFill>
              <a:latin typeface="Archivo SemiBold"/>
              <a:ea typeface="Archivo SemiBold"/>
              <a:cs typeface="Archivo SemiBold"/>
              <a:sym typeface="Archivo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grpSp>
        <p:nvGrpSpPr>
          <p:cNvPr id="601" name="Google Shape;601;p56"/>
          <p:cNvGrpSpPr/>
          <p:nvPr/>
        </p:nvGrpSpPr>
        <p:grpSpPr>
          <a:xfrm>
            <a:off x="-216025" y="2997075"/>
            <a:ext cx="9618395" cy="481500"/>
            <a:chOff x="-216025" y="2997075"/>
            <a:chExt cx="9618395" cy="481500"/>
          </a:xfrm>
        </p:grpSpPr>
        <p:sp>
          <p:nvSpPr>
            <p:cNvPr id="602" name="Google Shape;602;p56"/>
            <p:cNvSpPr/>
            <p:nvPr/>
          </p:nvSpPr>
          <p:spPr>
            <a:xfrm>
              <a:off x="-21602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3" name="Google Shape;603;p56"/>
            <p:cNvSpPr/>
            <p:nvPr/>
          </p:nvSpPr>
          <p:spPr>
            <a:xfrm>
              <a:off x="26486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4" name="Google Shape;604;p56"/>
            <p:cNvSpPr/>
            <p:nvPr/>
          </p:nvSpPr>
          <p:spPr>
            <a:xfrm>
              <a:off x="74575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5" name="Google Shape;605;p56"/>
            <p:cNvSpPr/>
            <p:nvPr/>
          </p:nvSpPr>
          <p:spPr>
            <a:xfrm>
              <a:off x="122664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6" name="Google Shape;606;p56"/>
            <p:cNvSpPr/>
            <p:nvPr/>
          </p:nvSpPr>
          <p:spPr>
            <a:xfrm>
              <a:off x="170753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7" name="Google Shape;607;p56"/>
            <p:cNvSpPr/>
            <p:nvPr/>
          </p:nvSpPr>
          <p:spPr>
            <a:xfrm>
              <a:off x="218842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8" name="Google Shape;608;p56"/>
            <p:cNvSpPr/>
            <p:nvPr/>
          </p:nvSpPr>
          <p:spPr>
            <a:xfrm>
              <a:off x="266931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9" name="Google Shape;609;p56"/>
            <p:cNvSpPr/>
            <p:nvPr/>
          </p:nvSpPr>
          <p:spPr>
            <a:xfrm>
              <a:off x="3150199"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0" name="Google Shape;610;p56"/>
            <p:cNvSpPr/>
            <p:nvPr/>
          </p:nvSpPr>
          <p:spPr>
            <a:xfrm>
              <a:off x="363108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1" name="Google Shape;611;p56"/>
            <p:cNvSpPr/>
            <p:nvPr/>
          </p:nvSpPr>
          <p:spPr>
            <a:xfrm>
              <a:off x="4111978"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2" name="Google Shape;612;p56"/>
            <p:cNvSpPr/>
            <p:nvPr/>
          </p:nvSpPr>
          <p:spPr>
            <a:xfrm>
              <a:off x="4592867"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3" name="Google Shape;613;p56"/>
            <p:cNvSpPr/>
            <p:nvPr/>
          </p:nvSpPr>
          <p:spPr>
            <a:xfrm>
              <a:off x="5073756"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4" name="Google Shape;614;p56"/>
            <p:cNvSpPr/>
            <p:nvPr/>
          </p:nvSpPr>
          <p:spPr>
            <a:xfrm>
              <a:off x="5554645"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5" name="Google Shape;615;p56"/>
            <p:cNvSpPr/>
            <p:nvPr/>
          </p:nvSpPr>
          <p:spPr>
            <a:xfrm>
              <a:off x="603553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6" name="Google Shape;616;p56"/>
            <p:cNvSpPr/>
            <p:nvPr/>
          </p:nvSpPr>
          <p:spPr>
            <a:xfrm>
              <a:off x="6516424"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7" name="Google Shape;617;p56"/>
            <p:cNvSpPr/>
            <p:nvPr/>
          </p:nvSpPr>
          <p:spPr>
            <a:xfrm>
              <a:off x="6997313"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8" name="Google Shape;618;p56"/>
            <p:cNvSpPr/>
            <p:nvPr/>
          </p:nvSpPr>
          <p:spPr>
            <a:xfrm>
              <a:off x="7478202"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9" name="Google Shape;619;p56"/>
            <p:cNvSpPr/>
            <p:nvPr/>
          </p:nvSpPr>
          <p:spPr>
            <a:xfrm>
              <a:off x="7959091"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 name="Google Shape;620;p56"/>
            <p:cNvSpPr/>
            <p:nvPr/>
          </p:nvSpPr>
          <p:spPr>
            <a:xfrm>
              <a:off x="843998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1" name="Google Shape;621;p56"/>
            <p:cNvSpPr/>
            <p:nvPr/>
          </p:nvSpPr>
          <p:spPr>
            <a:xfrm>
              <a:off x="8920870" y="2997075"/>
              <a:ext cx="481500" cy="481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22" name="Google Shape;622;p56"/>
          <p:cNvSpPr/>
          <p:nvPr/>
        </p:nvSpPr>
        <p:spPr>
          <a:xfrm>
            <a:off x="-65875" y="3215650"/>
            <a:ext cx="9264900" cy="1982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3" name="Google Shape;623;p56"/>
          <p:cNvSpPr txBox="1">
            <a:spLocks noGrp="1"/>
          </p:cNvSpPr>
          <p:nvPr>
            <p:ph type="subTitle" idx="1"/>
          </p:nvPr>
        </p:nvSpPr>
        <p:spPr>
          <a:xfrm>
            <a:off x="519475" y="3444100"/>
            <a:ext cx="2072100" cy="70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RULE #1</a:t>
            </a:r>
            <a:endParaRPr/>
          </a:p>
        </p:txBody>
      </p:sp>
      <p:sp>
        <p:nvSpPr>
          <p:cNvPr id="624" name="Google Shape;624;p56"/>
          <p:cNvSpPr txBox="1">
            <a:spLocks noGrp="1"/>
          </p:cNvSpPr>
          <p:nvPr>
            <p:ph type="subTitle" idx="2"/>
          </p:nvPr>
        </p:nvSpPr>
        <p:spPr>
          <a:xfrm>
            <a:off x="2591659" y="3444100"/>
            <a:ext cx="2072100" cy="70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None/>
            </a:pPr>
            <a:r>
              <a:rPr lang="en"/>
              <a:t>RULE #2</a:t>
            </a:r>
            <a:endParaRPr/>
          </a:p>
        </p:txBody>
      </p:sp>
      <p:sp>
        <p:nvSpPr>
          <p:cNvPr id="625" name="Google Shape;625;p56"/>
          <p:cNvSpPr txBox="1">
            <a:spLocks noGrp="1"/>
          </p:cNvSpPr>
          <p:nvPr>
            <p:ph type="subTitle" idx="3"/>
          </p:nvPr>
        </p:nvSpPr>
        <p:spPr>
          <a:xfrm>
            <a:off x="4663842" y="3444100"/>
            <a:ext cx="2072100" cy="70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None/>
            </a:pPr>
            <a:r>
              <a:rPr lang="en"/>
              <a:t>RULE #3</a:t>
            </a:r>
            <a:endParaRPr/>
          </a:p>
        </p:txBody>
      </p:sp>
      <p:sp>
        <p:nvSpPr>
          <p:cNvPr id="626" name="Google Shape;626;p56"/>
          <p:cNvSpPr txBox="1">
            <a:spLocks noGrp="1"/>
          </p:cNvSpPr>
          <p:nvPr>
            <p:ph type="subTitle" idx="4"/>
          </p:nvPr>
        </p:nvSpPr>
        <p:spPr>
          <a:xfrm>
            <a:off x="6736037" y="3444100"/>
            <a:ext cx="1888500" cy="70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None/>
            </a:pPr>
            <a:r>
              <a:rPr lang="en"/>
              <a:t>RULE #4</a:t>
            </a:r>
            <a:endParaRPr/>
          </a:p>
        </p:txBody>
      </p:sp>
      <p:sp>
        <p:nvSpPr>
          <p:cNvPr id="627" name="Google Shape;627;p56"/>
          <p:cNvSpPr txBox="1">
            <a:spLocks noGrp="1"/>
          </p:cNvSpPr>
          <p:nvPr>
            <p:ph type="body" idx="5"/>
          </p:nvPr>
        </p:nvSpPr>
        <p:spPr>
          <a:xfrm>
            <a:off x="519450" y="3843300"/>
            <a:ext cx="1888500" cy="757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Lorem ipsum dolor sit amet, consectetur adipiscing elit.</a:t>
            </a:r>
            <a:endParaRPr/>
          </a:p>
          <a:p>
            <a:pPr marL="0" lvl="0" indent="0" algn="l" rtl="0">
              <a:spcBef>
                <a:spcPts val="0"/>
              </a:spcBef>
              <a:spcAft>
                <a:spcPts val="0"/>
              </a:spcAft>
              <a:buNone/>
            </a:pPr>
            <a:endParaRPr/>
          </a:p>
        </p:txBody>
      </p:sp>
      <p:sp>
        <p:nvSpPr>
          <p:cNvPr id="628" name="Google Shape;628;p56"/>
          <p:cNvSpPr txBox="1">
            <a:spLocks noGrp="1"/>
          </p:cNvSpPr>
          <p:nvPr>
            <p:ph type="body" idx="6"/>
          </p:nvPr>
        </p:nvSpPr>
        <p:spPr>
          <a:xfrm>
            <a:off x="2591675" y="3843300"/>
            <a:ext cx="1888500" cy="75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Lorem ipsum dolor sit amet, consectetur adipiscing elit, sed do eiusmod tempor incididunt.</a:t>
            </a:r>
            <a:endParaRPr/>
          </a:p>
        </p:txBody>
      </p:sp>
      <p:sp>
        <p:nvSpPr>
          <p:cNvPr id="629" name="Google Shape;629;p56"/>
          <p:cNvSpPr txBox="1">
            <a:spLocks noGrp="1"/>
          </p:cNvSpPr>
          <p:nvPr>
            <p:ph type="body" idx="7"/>
          </p:nvPr>
        </p:nvSpPr>
        <p:spPr>
          <a:xfrm>
            <a:off x="4663850" y="3843300"/>
            <a:ext cx="1888500" cy="757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Lorem ipsum dolor sit amet, consectetur adipiscing elit.</a:t>
            </a:r>
            <a:endParaRPr/>
          </a:p>
          <a:p>
            <a:pPr marL="0" lvl="0" indent="0" algn="l" rtl="0">
              <a:spcBef>
                <a:spcPts val="0"/>
              </a:spcBef>
              <a:spcAft>
                <a:spcPts val="0"/>
              </a:spcAft>
              <a:buNone/>
            </a:pPr>
            <a:endParaRPr/>
          </a:p>
        </p:txBody>
      </p:sp>
      <p:sp>
        <p:nvSpPr>
          <p:cNvPr id="630" name="Google Shape;630;p56"/>
          <p:cNvSpPr txBox="1">
            <a:spLocks noGrp="1"/>
          </p:cNvSpPr>
          <p:nvPr>
            <p:ph type="body" idx="8"/>
          </p:nvPr>
        </p:nvSpPr>
        <p:spPr>
          <a:xfrm>
            <a:off x="6736025" y="3843300"/>
            <a:ext cx="1888500" cy="75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Lorem ipsum dolor sit amet, consectetur adipiscing elit, sed do eiusmod tempor incididunt.</a:t>
            </a:r>
            <a:endParaRPr/>
          </a:p>
        </p:txBody>
      </p:sp>
      <p:sp>
        <p:nvSpPr>
          <p:cNvPr id="631" name="Google Shape;631;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632" name="Google Shape;632;p56"/>
          <p:cNvSpPr/>
          <p:nvPr/>
        </p:nvSpPr>
        <p:spPr>
          <a:xfrm rot="-455460">
            <a:off x="3519438" y="448626"/>
            <a:ext cx="1866760" cy="1112257"/>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600">
                <a:solidFill>
                  <a:schemeClr val="accent1"/>
                </a:solidFill>
                <a:latin typeface="Archivo ExtraBold"/>
                <a:ea typeface="Archivo ExtraBold"/>
                <a:cs typeface="Archivo ExtraBold"/>
                <a:sym typeface="Archivo ExtraBold"/>
              </a:rPr>
              <a:t>TO</a:t>
            </a:r>
            <a:endParaRPr sz="5600">
              <a:solidFill>
                <a:schemeClr val="accent1"/>
              </a:solidFill>
              <a:latin typeface="Archivo ExtraBold"/>
              <a:ea typeface="Archivo ExtraBold"/>
              <a:cs typeface="Archivo ExtraBold"/>
              <a:sym typeface="Archivo ExtraBold"/>
            </a:endParaRPr>
          </a:p>
        </p:txBody>
      </p:sp>
      <p:sp>
        <p:nvSpPr>
          <p:cNvPr id="633" name="Google Shape;633;p56"/>
          <p:cNvSpPr/>
          <p:nvPr/>
        </p:nvSpPr>
        <p:spPr>
          <a:xfrm>
            <a:off x="785550" y="330216"/>
            <a:ext cx="2595300" cy="11121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600">
                <a:solidFill>
                  <a:schemeClr val="accent2"/>
                </a:solidFill>
                <a:latin typeface="Archivo ExtraBold"/>
                <a:ea typeface="Archivo ExtraBold"/>
                <a:cs typeface="Archivo ExtraBold"/>
                <a:sym typeface="Archivo ExtraBold"/>
              </a:rPr>
              <a:t>HOW</a:t>
            </a:r>
            <a:endParaRPr sz="5600">
              <a:solidFill>
                <a:schemeClr val="accent2"/>
              </a:solidFill>
              <a:latin typeface="Archivo ExtraBold"/>
              <a:ea typeface="Archivo ExtraBold"/>
              <a:cs typeface="Archivo ExtraBold"/>
              <a:sym typeface="Archivo ExtraBold"/>
            </a:endParaRPr>
          </a:p>
        </p:txBody>
      </p:sp>
      <p:sp>
        <p:nvSpPr>
          <p:cNvPr id="634" name="Google Shape;634;p56"/>
          <p:cNvSpPr/>
          <p:nvPr/>
        </p:nvSpPr>
        <p:spPr>
          <a:xfrm rot="222574">
            <a:off x="5524715" y="330249"/>
            <a:ext cx="2800668" cy="1112033"/>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600">
                <a:solidFill>
                  <a:schemeClr val="dk1"/>
                </a:solidFill>
                <a:latin typeface="Archivo ExtraBold"/>
                <a:ea typeface="Archivo ExtraBold"/>
                <a:cs typeface="Archivo ExtraBold"/>
                <a:sym typeface="Archivo ExtraBold"/>
              </a:rPr>
              <a:t>PLAY</a:t>
            </a:r>
            <a:endParaRPr sz="5600">
              <a:solidFill>
                <a:schemeClr val="dk1"/>
              </a:solidFill>
              <a:latin typeface="Archivo ExtraBold"/>
              <a:ea typeface="Archivo ExtraBold"/>
              <a:cs typeface="Archivo ExtraBold"/>
              <a:sym typeface="Archivo ExtraBold"/>
            </a:endParaRPr>
          </a:p>
        </p:txBody>
      </p:sp>
      <p:pic>
        <p:nvPicPr>
          <p:cNvPr id="635" name="Google Shape;635;p56" descr="A great and easy relay game!" title="Bean Bag Relay Race">
            <a:hlinkClick r:id="rId3"/>
          </p:cNvPr>
          <p:cNvPicPr preferRelativeResize="0"/>
          <p:nvPr/>
        </p:nvPicPr>
        <p:blipFill>
          <a:blip r:embed="rId4">
            <a:alphaModFix/>
          </a:blip>
          <a:stretch>
            <a:fillRect/>
          </a:stretch>
        </p:blipFill>
        <p:spPr>
          <a:xfrm>
            <a:off x="1800450" y="1684125"/>
            <a:ext cx="5304755" cy="2983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57"/>
          <p:cNvSpPr txBox="1">
            <a:spLocks noGrp="1"/>
          </p:cNvSpPr>
          <p:nvPr>
            <p:ph type="subTitle" idx="1"/>
          </p:nvPr>
        </p:nvSpPr>
        <p:spPr>
          <a:xfrm>
            <a:off x="1296025" y="2078775"/>
            <a:ext cx="6640500" cy="216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did you find difficult?</a:t>
            </a:r>
            <a:endParaRPr/>
          </a:p>
          <a:p>
            <a:pPr marL="0" lvl="0" indent="0" algn="ctr" rtl="0">
              <a:spcBef>
                <a:spcPts val="0"/>
              </a:spcBef>
              <a:spcAft>
                <a:spcPts val="0"/>
              </a:spcAft>
              <a:buNone/>
            </a:pPr>
            <a:endParaRPr sz="1000"/>
          </a:p>
          <a:p>
            <a:pPr marL="0" lvl="0" indent="0" algn="ctr" rtl="0">
              <a:spcBef>
                <a:spcPts val="0"/>
              </a:spcBef>
              <a:spcAft>
                <a:spcPts val="0"/>
              </a:spcAft>
              <a:buNone/>
            </a:pPr>
            <a:r>
              <a:rPr lang="en"/>
              <a:t>What happened when you went too fast?</a:t>
            </a:r>
            <a:endParaRPr/>
          </a:p>
          <a:p>
            <a:pPr marL="0" lvl="0" indent="0" algn="ctr" rtl="0">
              <a:spcBef>
                <a:spcPts val="0"/>
              </a:spcBef>
              <a:spcAft>
                <a:spcPts val="0"/>
              </a:spcAft>
              <a:buNone/>
            </a:pPr>
            <a:endParaRPr sz="1000"/>
          </a:p>
          <a:p>
            <a:pPr marL="0" lvl="0" indent="0" algn="ctr" rtl="0">
              <a:spcBef>
                <a:spcPts val="0"/>
              </a:spcBef>
              <a:spcAft>
                <a:spcPts val="0"/>
              </a:spcAft>
              <a:buNone/>
            </a:pPr>
            <a:r>
              <a:rPr lang="en"/>
              <a:t>What happened when you went too slow?</a:t>
            </a:r>
            <a:endParaRPr/>
          </a:p>
          <a:p>
            <a:pPr marL="0" lvl="0" indent="0" algn="ctr" rtl="0">
              <a:spcBef>
                <a:spcPts val="0"/>
              </a:spcBef>
              <a:spcAft>
                <a:spcPts val="0"/>
              </a:spcAft>
              <a:buNone/>
            </a:pPr>
            <a:endParaRPr/>
          </a:p>
        </p:txBody>
      </p:sp>
      <p:sp>
        <p:nvSpPr>
          <p:cNvPr id="641" name="Google Shape;641;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
        <p:nvSpPr>
          <p:cNvPr id="642" name="Google Shape;642;p57"/>
          <p:cNvSpPr/>
          <p:nvPr/>
        </p:nvSpPr>
        <p:spPr>
          <a:xfrm>
            <a:off x="3455289" y="347402"/>
            <a:ext cx="2217000" cy="1111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600">
                <a:solidFill>
                  <a:schemeClr val="accent1"/>
                </a:solidFill>
                <a:latin typeface="Archivo ExtraBold"/>
                <a:ea typeface="Archivo ExtraBold"/>
                <a:cs typeface="Archivo ExtraBold"/>
                <a:sym typeface="Archivo ExtraBold"/>
              </a:rPr>
              <a:t>did</a:t>
            </a:r>
            <a:endParaRPr sz="5600">
              <a:solidFill>
                <a:schemeClr val="accent1"/>
              </a:solidFill>
              <a:latin typeface="Archivo ExtraBold"/>
              <a:ea typeface="Archivo ExtraBold"/>
              <a:cs typeface="Archivo ExtraBold"/>
              <a:sym typeface="Archivo ExtraBold"/>
            </a:endParaRPr>
          </a:p>
        </p:txBody>
      </p:sp>
      <p:sp>
        <p:nvSpPr>
          <p:cNvPr id="643" name="Google Shape;643;p57"/>
          <p:cNvSpPr/>
          <p:nvPr/>
        </p:nvSpPr>
        <p:spPr>
          <a:xfrm rot="160620">
            <a:off x="5804569" y="413394"/>
            <a:ext cx="2851912" cy="1111512"/>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600">
                <a:solidFill>
                  <a:schemeClr val="accent2"/>
                </a:solidFill>
                <a:latin typeface="Archivo ExtraBold"/>
                <a:ea typeface="Archivo ExtraBold"/>
                <a:cs typeface="Archivo ExtraBold"/>
                <a:sym typeface="Archivo ExtraBold"/>
              </a:rPr>
              <a:t>It go?</a:t>
            </a:r>
            <a:endParaRPr sz="5600">
              <a:solidFill>
                <a:schemeClr val="accent2"/>
              </a:solidFill>
              <a:latin typeface="Archivo ExtraBold"/>
              <a:ea typeface="Archivo ExtraBold"/>
              <a:cs typeface="Archivo ExtraBold"/>
              <a:sym typeface="Archivo ExtraBold"/>
            </a:endParaRPr>
          </a:p>
        </p:txBody>
      </p:sp>
      <p:sp>
        <p:nvSpPr>
          <p:cNvPr id="644" name="Google Shape;644;p57"/>
          <p:cNvSpPr/>
          <p:nvPr/>
        </p:nvSpPr>
        <p:spPr>
          <a:xfrm rot="-448406">
            <a:off x="523594" y="344603"/>
            <a:ext cx="2820862" cy="1111386"/>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600">
                <a:solidFill>
                  <a:schemeClr val="accent2"/>
                </a:solidFill>
                <a:latin typeface="Archivo ExtraBold"/>
                <a:ea typeface="Archivo ExtraBold"/>
                <a:cs typeface="Archivo ExtraBold"/>
                <a:sym typeface="Archivo ExtraBold"/>
              </a:rPr>
              <a:t>How</a:t>
            </a:r>
            <a:endParaRPr sz="5600">
              <a:solidFill>
                <a:schemeClr val="accent2"/>
              </a:solidFill>
              <a:latin typeface="Archivo ExtraBold"/>
              <a:ea typeface="Archivo ExtraBold"/>
              <a:cs typeface="Archivo ExtraBold"/>
              <a:sym typeface="Archivo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a:t>
            </a:fld>
            <a:endParaRPr/>
          </a:p>
        </p:txBody>
      </p:sp>
      <p:sp>
        <p:nvSpPr>
          <p:cNvPr id="650" name="Google Shape;650;p58"/>
          <p:cNvSpPr txBox="1">
            <a:spLocks noGrp="1"/>
          </p:cNvSpPr>
          <p:nvPr>
            <p:ph type="title"/>
          </p:nvPr>
        </p:nvSpPr>
        <p:spPr>
          <a:xfrm>
            <a:off x="1125150" y="2895463"/>
            <a:ext cx="6893700" cy="61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a:t>Sometimes we're in an uncomfortable spot and there are a ton of different ways to get into trouble.</a:t>
            </a:r>
            <a:endParaRPr sz="2700"/>
          </a:p>
        </p:txBody>
      </p:sp>
      <p:sp>
        <p:nvSpPr>
          <p:cNvPr id="651" name="Google Shape;651;p58"/>
          <p:cNvSpPr txBox="1"/>
          <p:nvPr/>
        </p:nvSpPr>
        <p:spPr>
          <a:xfrm>
            <a:off x="440575" y="303700"/>
            <a:ext cx="82659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a:solidFill>
                  <a:schemeClr val="accent1"/>
                </a:solidFill>
                <a:latin typeface="Archivo ExtraBold"/>
                <a:ea typeface="Archivo ExtraBold"/>
                <a:cs typeface="Archivo ExtraBold"/>
                <a:sym typeface="Archivo ExtraBold"/>
              </a:rPr>
              <a:t>That’s what it’s like being</a:t>
            </a:r>
            <a:endParaRPr sz="3600">
              <a:solidFill>
                <a:schemeClr val="accent1"/>
              </a:solidFill>
              <a:latin typeface="Archivo ExtraBold"/>
              <a:ea typeface="Archivo ExtraBold"/>
              <a:cs typeface="Archivo ExtraBold"/>
              <a:sym typeface="Archivo ExtraBold"/>
            </a:endParaRPr>
          </a:p>
          <a:p>
            <a:pPr marL="0" lvl="0" indent="0" algn="ctr" rtl="0">
              <a:spcBef>
                <a:spcPts val="0"/>
              </a:spcBef>
              <a:spcAft>
                <a:spcPts val="0"/>
              </a:spcAft>
              <a:buNone/>
            </a:pPr>
            <a:r>
              <a:rPr lang="en" sz="3600">
                <a:solidFill>
                  <a:schemeClr val="accent1"/>
                </a:solidFill>
                <a:latin typeface="Archivo ExtraBold"/>
                <a:ea typeface="Archivo ExtraBold"/>
                <a:cs typeface="Archivo ExtraBold"/>
                <a:sym typeface="Archivo ExtraBold"/>
              </a:rPr>
              <a:t>a Christian</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55"/>
        <p:cNvGrpSpPr/>
        <p:nvPr/>
      </p:nvGrpSpPr>
      <p:grpSpPr>
        <a:xfrm>
          <a:off x="0" y="0"/>
          <a:ext cx="0" cy="0"/>
          <a:chOff x="0" y="0"/>
          <a:chExt cx="0" cy="0"/>
        </a:xfrm>
      </p:grpSpPr>
      <p:sp>
        <p:nvSpPr>
          <p:cNvPr id="656" name="Google Shape;656;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sp>
        <p:nvSpPr>
          <p:cNvPr id="657" name="Google Shape;657;p59"/>
          <p:cNvSpPr txBox="1">
            <a:spLocks noGrp="1"/>
          </p:cNvSpPr>
          <p:nvPr>
            <p:ph type="title"/>
          </p:nvPr>
        </p:nvSpPr>
        <p:spPr>
          <a:xfrm>
            <a:off x="1081200" y="3046325"/>
            <a:ext cx="6981600" cy="61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None/>
            </a:pPr>
            <a:r>
              <a:rPr lang="en" sz="2700"/>
              <a:t>Last week we learned about Daniel and his friends. They were in an uncomfortable spot and there were a ton of ways to get in trouble.</a:t>
            </a:r>
            <a:endParaRPr sz="2700"/>
          </a:p>
        </p:txBody>
      </p:sp>
      <p:pic>
        <p:nvPicPr>
          <p:cNvPr id="658" name="Google Shape;658;p59"/>
          <p:cNvPicPr preferRelativeResize="0"/>
          <p:nvPr/>
        </p:nvPicPr>
        <p:blipFill>
          <a:blip r:embed="rId3">
            <a:alphaModFix/>
          </a:blip>
          <a:stretch>
            <a:fillRect/>
          </a:stretch>
        </p:blipFill>
        <p:spPr>
          <a:xfrm>
            <a:off x="3201238" y="304800"/>
            <a:ext cx="2741524" cy="27415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664" name="Google Shape;664;p60"/>
          <p:cNvSpPr/>
          <p:nvPr/>
        </p:nvSpPr>
        <p:spPr>
          <a:xfrm rot="146272">
            <a:off x="1744177" y="1610416"/>
            <a:ext cx="4824166" cy="1112198"/>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dk1"/>
                </a:solidFill>
                <a:latin typeface="Archivo ExtraBold"/>
                <a:ea typeface="Archivo ExtraBold"/>
                <a:cs typeface="Archivo ExtraBold"/>
                <a:sym typeface="Archivo ExtraBold"/>
              </a:rPr>
              <a:t>BIG QUESTION</a:t>
            </a:r>
            <a:endParaRPr sz="3600">
              <a:solidFill>
                <a:schemeClr val="dk1"/>
              </a:solidFill>
              <a:latin typeface="Archivo ExtraBold"/>
              <a:ea typeface="Archivo ExtraBold"/>
              <a:cs typeface="Archivo ExtraBold"/>
              <a:sym typeface="Archivo ExtraBold"/>
            </a:endParaRPr>
          </a:p>
        </p:txBody>
      </p:sp>
      <p:sp>
        <p:nvSpPr>
          <p:cNvPr id="665" name="Google Shape;665;p60"/>
          <p:cNvSpPr txBox="1"/>
          <p:nvPr/>
        </p:nvSpPr>
        <p:spPr>
          <a:xfrm>
            <a:off x="2908600" y="2824725"/>
            <a:ext cx="49104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chemeClr val="dk1"/>
                </a:solidFill>
                <a:latin typeface="Archivo Medium"/>
                <a:ea typeface="Archivo Medium"/>
                <a:cs typeface="Archivo Medium"/>
                <a:sym typeface="Archivo Medium"/>
              </a:rPr>
              <a:t>What if there is no easy way to do the right thing?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8</a:t>
            </a:fld>
            <a:endParaRPr/>
          </a:p>
        </p:txBody>
      </p:sp>
      <p:sp>
        <p:nvSpPr>
          <p:cNvPr id="671" name="Google Shape;671;p61"/>
          <p:cNvSpPr/>
          <p:nvPr/>
        </p:nvSpPr>
        <p:spPr>
          <a:xfrm rot="-503981">
            <a:off x="1394216" y="1384012"/>
            <a:ext cx="4824148" cy="1112052"/>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500">
                <a:solidFill>
                  <a:schemeClr val="accent1"/>
                </a:solidFill>
                <a:latin typeface="Archivo ExtraBold"/>
                <a:ea typeface="Archivo ExtraBold"/>
                <a:cs typeface="Archivo ExtraBold"/>
                <a:sym typeface="Archivo ExtraBold"/>
              </a:rPr>
              <a:t>BIG IDEA</a:t>
            </a:r>
            <a:endParaRPr sz="5500">
              <a:solidFill>
                <a:schemeClr val="accent1"/>
              </a:solidFill>
              <a:latin typeface="Archivo ExtraBold"/>
              <a:ea typeface="Archivo ExtraBold"/>
              <a:cs typeface="Archivo ExtraBold"/>
              <a:sym typeface="Archivo ExtraBold"/>
            </a:endParaRPr>
          </a:p>
        </p:txBody>
      </p:sp>
      <p:sp>
        <p:nvSpPr>
          <p:cNvPr id="672" name="Google Shape;672;p61"/>
          <p:cNvSpPr txBox="1"/>
          <p:nvPr/>
        </p:nvSpPr>
        <p:spPr>
          <a:xfrm>
            <a:off x="2076650" y="2714100"/>
            <a:ext cx="57315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2400">
                <a:solidFill>
                  <a:schemeClr val="dk2"/>
                </a:solidFill>
                <a:latin typeface="Archivo Medium"/>
                <a:ea typeface="Archivo Medium"/>
                <a:cs typeface="Archivo Medium"/>
                <a:sym typeface="Archivo Medium"/>
              </a:rPr>
              <a:t>1. Sometimes there is no easy way to do the right thing, but</a:t>
            </a:r>
            <a:endParaRPr sz="2400">
              <a:solidFill>
                <a:schemeClr val="dk2"/>
              </a:solidFill>
              <a:latin typeface="Archivo Medium"/>
              <a:ea typeface="Archivo Medium"/>
              <a:cs typeface="Archivo Medium"/>
              <a:sym typeface="Archivo Medium"/>
            </a:endParaRPr>
          </a:p>
          <a:p>
            <a:pPr marL="0" marR="0" lvl="0" indent="0" algn="l" rtl="0">
              <a:lnSpc>
                <a:spcPct val="100000"/>
              </a:lnSpc>
              <a:spcBef>
                <a:spcPts val="0"/>
              </a:spcBef>
              <a:spcAft>
                <a:spcPts val="0"/>
              </a:spcAft>
              <a:buNone/>
            </a:pPr>
            <a:r>
              <a:rPr lang="en" sz="2400">
                <a:solidFill>
                  <a:schemeClr val="dk2"/>
                </a:solidFill>
                <a:latin typeface="Archivo Medium"/>
                <a:ea typeface="Archivo Medium"/>
                <a:cs typeface="Archivo Medium"/>
                <a:sym typeface="Archivo Medium"/>
              </a:rPr>
              <a:t>2. God takes care of us when we trust Him anyway.</a:t>
            </a:r>
            <a:endParaRPr sz="2700">
              <a:solidFill>
                <a:schemeClr val="dk2"/>
              </a:solidFill>
              <a:latin typeface="Archivo Medium"/>
              <a:ea typeface="Archivo Medium"/>
              <a:cs typeface="Archivo Medium"/>
              <a:sym typeface="Archivo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6"/>
        <p:cNvGrpSpPr/>
        <p:nvPr/>
      </p:nvGrpSpPr>
      <p:grpSpPr>
        <a:xfrm>
          <a:off x="0" y="0"/>
          <a:ext cx="0" cy="0"/>
          <a:chOff x="0" y="0"/>
          <a:chExt cx="0" cy="0"/>
        </a:xfrm>
      </p:grpSpPr>
      <p:sp>
        <p:nvSpPr>
          <p:cNvPr id="677" name="Google Shape;677;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a:t>
            </a:fld>
            <a:endParaRPr/>
          </a:p>
        </p:txBody>
      </p:sp>
      <p:pic>
        <p:nvPicPr>
          <p:cNvPr id="678" name="Google Shape;678;p62" descr="Download FREE kid’s ministry resources of 12 FREE Bible Stories here: https://bit.ly/2UAS1w7&#10;&#10;Get MORE FREE downloads at: https://store.saddlebackkids.com/free...&#10;&#10;Get free parents resources: https://www.youtube.com/channel/UCSxM...&#10;http://saddlebackparents.com/&#10;&#10;Subscribe to the channel by clicking here: https://www.youtube.com/c/SaddlebackKids&#10;&#10;&#10;Watch the most recent upload: https://www.youtube.com/playlist?list...&#10;&#10;&#10;&#10;This animated Bible story is based on Daniel 3." title="The Fiery Furnace">
            <a:hlinkClick r:id="rId3"/>
          </p:cNvPr>
          <p:cNvPicPr preferRelativeResize="0"/>
          <p:nvPr/>
        </p:nvPicPr>
        <p:blipFill>
          <a:blip r:embed="rId4">
            <a:alphaModFix/>
          </a:blip>
          <a:stretch>
            <a:fillRect/>
          </a:stretch>
        </p:blipFill>
        <p:spPr>
          <a:xfrm>
            <a:off x="411975" y="231738"/>
            <a:ext cx="8320050" cy="4680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8"/>
                                        </p:tgtEl>
                                        <p:attrNameLst>
                                          <p:attrName>style.visibility</p:attrName>
                                        </p:attrNameLst>
                                      </p:cBhvr>
                                      <p:to>
                                        <p:strVal val="visible"/>
                                      </p:to>
                                    </p:set>
                                    <p:animEffect transition="in" filter="fade">
                                      <p:cBhvr>
                                        <p:cTn id="7" dur="1000"/>
                                        <p:tgtEl>
                                          <p:spTgt spid="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ucational Games #3">
  <a:themeElements>
    <a:clrScheme name="Simple Light">
      <a:dk1>
        <a:srgbClr val="0B384F"/>
      </a:dk1>
      <a:lt1>
        <a:srgbClr val="B2D7D0"/>
      </a:lt1>
      <a:dk2>
        <a:srgbClr val="CBE770"/>
      </a:dk2>
      <a:lt2>
        <a:srgbClr val="6AB385"/>
      </a:lt2>
      <a:accent1>
        <a:srgbClr val="364623"/>
      </a:accent1>
      <a:accent2>
        <a:srgbClr val="EFF0F0"/>
      </a:accent2>
      <a:accent3>
        <a:srgbClr val="664343"/>
      </a:accent3>
      <a:accent4>
        <a:srgbClr val="A0C1DB"/>
      </a:accent4>
      <a:accent5>
        <a:srgbClr val="D89393"/>
      </a:accent5>
      <a:accent6>
        <a:srgbClr val="B45745"/>
      </a:accent6>
      <a:hlink>
        <a:srgbClr val="0B38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2239</Words>
  <Application>Microsoft Office PowerPoint</Application>
  <PresentationFormat>On-screen Show (16:9)</PresentationFormat>
  <Paragraphs>113</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Archivo ExtraBold</vt:lpstr>
      <vt:lpstr>Arial</vt:lpstr>
      <vt:lpstr>Archivo</vt:lpstr>
      <vt:lpstr>IBM Plex Serif</vt:lpstr>
      <vt:lpstr>Archivo SemiBold</vt:lpstr>
      <vt:lpstr>Archivo Medium</vt:lpstr>
      <vt:lpstr>Simple Light</vt:lpstr>
      <vt:lpstr>Educational Games #3</vt:lpstr>
      <vt:lpstr>PowerPoint Presentation</vt:lpstr>
      <vt:lpstr>PowerPoint Presentation</vt:lpstr>
      <vt:lpstr>PowerPoint Presentation</vt:lpstr>
      <vt:lpstr>PowerPoint Presentation</vt:lpstr>
      <vt:lpstr>Sometimes we're in an uncomfortable spot and there are a ton of different ways to get into trouble.</vt:lpstr>
      <vt:lpstr>Last week we learned about Daniel and his friends. They were in an uncomfortable spot and there were a ton of ways to get in trouble.</vt:lpstr>
      <vt:lpstr>PowerPoint Presentation</vt:lpstr>
      <vt:lpstr>PowerPoint Presentation</vt:lpstr>
      <vt:lpstr>PowerPoint Presentation</vt:lpstr>
      <vt:lpstr>PowerPoint Presentation</vt:lpstr>
      <vt:lpstr>PowerPoint Presentation</vt:lpstr>
      <vt:lpstr>PowerPoint Presentation</vt:lpstr>
      <vt:lpstr>4 Then an official stood up and announced: People of every nation and race, now listen to the king's command! 5 Trumpets, flutes, harps, and all other kinds of musical instruments will soon start playing. When you hear the music, you must bow down and worship the statue that King Nebuchadnezzar has set up. 6 Anyone who refuses will at once be thrown into a flaming furnace. 7 As soon as the people heard the music, they bowed down and worshiped the gold statue that the king had set up. </vt:lpstr>
      <vt:lpstr>PowerPoint Presentation</vt:lpstr>
      <vt:lpstr>What is one way that we can prepare for trouble?</vt:lpstr>
      <vt:lpstr>PowerPoint Presentation</vt:lpstr>
      <vt:lpstr>PowerPoint Presentation</vt:lpstr>
      <vt:lpstr>17 If we are thrown into the blazing furnace, the God we serve is able to deliver us from it, and he will deliver us from Your Majesty’s hand. 18 But even if he does not, we want you to know, Your Majesty, that we will not serve your gods or worship the image of gold you have set up.” </vt:lpstr>
      <vt:lpstr>PowerPoint Presentation</vt:lpstr>
      <vt:lpstr>Do you think God will ever let you get hurt? Why or why not?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Enoch Chee</cp:lastModifiedBy>
  <cp:revision>1</cp:revision>
  <dcterms:modified xsi:type="dcterms:W3CDTF">2025-12-17T16:46:29Z</dcterms:modified>
</cp:coreProperties>
</file>