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8288000" cy="10287000"/>
  <p:notesSz cx="6858000" cy="9144000"/>
  <p:embeddedFontLst>
    <p:embeddedFont>
      <p:font typeface="Chewy" panose="020B0604020202020204" charset="0"/>
      <p:regular r:id="rId30"/>
    </p:embeddedFont>
    <p:embeddedFont>
      <p:font typeface="DM Sans" pitchFamily="2" charset="0"/>
      <p:bold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ilo3L/fdS6eXfrPCiHilLQRbWh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466"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1" name="Google Shape;381;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7" name="Google Shape;427;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9" name="Google Shape;469;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6" name="Google Shape;506;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7"/>
          <p:cNvSpPr>
            <a:spLocks noGrp="1"/>
          </p:cNvSpPr>
          <p:nvPr>
            <p:ph type="pic" idx="2"/>
          </p:nvPr>
        </p:nvSpPr>
        <p:spPr>
          <a:xfrm>
            <a:off x="1792288" y="612775"/>
            <a:ext cx="5486400" cy="4114800"/>
          </a:xfrm>
          <a:prstGeom prst="rect">
            <a:avLst/>
          </a:prstGeom>
          <a:noFill/>
          <a:ln>
            <a:noFill/>
          </a:ln>
        </p:spPr>
      </p:sp>
      <p:sp>
        <p:nvSpPr>
          <p:cNvPr id="64" name="Google Shape;64;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3.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51.png"/><Relationship Id="rId5" Type="http://schemas.openxmlformats.org/officeDocument/2006/relationships/image" Target="../media/image46.png"/><Relationship Id="rId10" Type="http://schemas.openxmlformats.org/officeDocument/2006/relationships/image" Target="../media/image50.png"/><Relationship Id="rId4" Type="http://schemas.openxmlformats.org/officeDocument/2006/relationships/image" Target="../media/image40.png"/><Relationship Id="rId9" Type="http://schemas.openxmlformats.org/officeDocument/2006/relationships/image" Target="../media/image49.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4.png"/><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53.png"/><Relationship Id="rId5" Type="http://schemas.openxmlformats.org/officeDocument/2006/relationships/image" Target="../media/image46.png"/><Relationship Id="rId10" Type="http://schemas.openxmlformats.org/officeDocument/2006/relationships/image" Target="../media/image50.png"/><Relationship Id="rId4" Type="http://schemas.openxmlformats.org/officeDocument/2006/relationships/image" Target="../media/image40.png"/><Relationship Id="rId9"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4.png"/><Relationship Id="rId12"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youtube.com/watch?v=H6p4KKlU-3I&amp;ab_channel=BethelKidsCorner"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58.png"/><Relationship Id="rId7"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59.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35.png"/><Relationship Id="rId7"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3.png"/><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65.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youtube.com/watch?v=H6p4KKlU-3I&amp;ab_channel=BethelKidsCorner"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7.png"/><Relationship Id="rId12"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3.png"/><Relationship Id="rId5" Type="http://schemas.openxmlformats.org/officeDocument/2006/relationships/image" Target="../media/image2.png"/><Relationship Id="rId10" Type="http://schemas.openxmlformats.org/officeDocument/2006/relationships/image" Target="../media/image42.pn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A4B93"/>
        </a:solidFill>
        <a:effectLst/>
      </p:bgPr>
    </p:bg>
    <p:spTree>
      <p:nvGrpSpPr>
        <p:cNvPr id="1" name="Shape 83"/>
        <p:cNvGrpSpPr/>
        <p:nvPr/>
      </p:nvGrpSpPr>
      <p:grpSpPr>
        <a:xfrm>
          <a:off x="0" y="0"/>
          <a:ext cx="0" cy="0"/>
          <a:chOff x="0" y="0"/>
          <a:chExt cx="0" cy="0"/>
        </a:xfrm>
      </p:grpSpPr>
      <p:sp>
        <p:nvSpPr>
          <p:cNvPr id="84" name="Google Shape;84;p1"/>
          <p:cNvSpPr/>
          <p:nvPr/>
        </p:nvSpPr>
        <p:spPr>
          <a:xfrm rot="10800000" flipH="1">
            <a:off x="-1225550" y="3990776"/>
            <a:ext cx="3977049" cy="4882537"/>
          </a:xfrm>
          <a:custGeom>
            <a:avLst/>
            <a:gdLst/>
            <a:ahLst/>
            <a:cxnLst/>
            <a:rect l="l" t="t" r="r" b="b"/>
            <a:pathLst>
              <a:path w="3977049" h="4882537" extrusionOk="0">
                <a:moveTo>
                  <a:pt x="0" y="4882538"/>
                </a:moveTo>
                <a:lnTo>
                  <a:pt x="3977048" y="4882538"/>
                </a:lnTo>
                <a:lnTo>
                  <a:pt x="3977048" y="0"/>
                </a:lnTo>
                <a:lnTo>
                  <a:pt x="0" y="0"/>
                </a:lnTo>
                <a:lnTo>
                  <a:pt x="0" y="4882538"/>
                </a:lnTo>
                <a:close/>
              </a:path>
            </a:pathLst>
          </a:custGeom>
          <a:blipFill rotWithShape="1">
            <a:blip r:embed="rId3">
              <a:alphaModFix/>
            </a:blip>
            <a:stretch>
              <a:fillRect/>
            </a:stretch>
          </a:blipFill>
          <a:ln>
            <a:noFill/>
          </a:ln>
        </p:spPr>
        <p:txBody>
          <a:bodyPr/>
          <a:lstStyle/>
          <a:p>
            <a:endParaRPr lang="en-CA"/>
          </a:p>
        </p:txBody>
      </p:sp>
      <p:sp>
        <p:nvSpPr>
          <p:cNvPr id="85" name="Google Shape;85;p1"/>
          <p:cNvSpPr/>
          <p:nvPr/>
        </p:nvSpPr>
        <p:spPr>
          <a:xfrm>
            <a:off x="11265764" y="-1477332"/>
            <a:ext cx="3977049" cy="4882537"/>
          </a:xfrm>
          <a:custGeom>
            <a:avLst/>
            <a:gdLst/>
            <a:ahLst/>
            <a:cxnLst/>
            <a:rect l="l" t="t" r="r" b="b"/>
            <a:pathLst>
              <a:path w="3977049" h="4882537" extrusionOk="0">
                <a:moveTo>
                  <a:pt x="0" y="0"/>
                </a:moveTo>
                <a:lnTo>
                  <a:pt x="3977048" y="0"/>
                </a:lnTo>
                <a:lnTo>
                  <a:pt x="3977048" y="4882537"/>
                </a:lnTo>
                <a:lnTo>
                  <a:pt x="0" y="4882537"/>
                </a:lnTo>
                <a:lnTo>
                  <a:pt x="0" y="0"/>
                </a:lnTo>
                <a:close/>
              </a:path>
            </a:pathLst>
          </a:custGeom>
          <a:blipFill rotWithShape="1">
            <a:blip r:embed="rId4">
              <a:alphaModFix/>
            </a:blip>
            <a:stretch>
              <a:fillRect/>
            </a:stretch>
          </a:blipFill>
          <a:ln>
            <a:noFill/>
          </a:ln>
        </p:spPr>
        <p:txBody>
          <a:bodyPr/>
          <a:lstStyle/>
          <a:p>
            <a:endParaRPr lang="en-CA"/>
          </a:p>
        </p:txBody>
      </p:sp>
      <p:sp>
        <p:nvSpPr>
          <p:cNvPr id="86" name="Google Shape;86;p1"/>
          <p:cNvSpPr/>
          <p:nvPr/>
        </p:nvSpPr>
        <p:spPr>
          <a:xfrm rot="-1038605">
            <a:off x="5555947" y="-2964008"/>
            <a:ext cx="3977049" cy="4882537"/>
          </a:xfrm>
          <a:custGeom>
            <a:avLst/>
            <a:gdLst/>
            <a:ahLst/>
            <a:cxnLst/>
            <a:rect l="l" t="t" r="r" b="b"/>
            <a:pathLst>
              <a:path w="3977049" h="4882537" extrusionOk="0">
                <a:moveTo>
                  <a:pt x="0" y="0"/>
                </a:moveTo>
                <a:lnTo>
                  <a:pt x="3977048" y="0"/>
                </a:lnTo>
                <a:lnTo>
                  <a:pt x="3977048" y="4882537"/>
                </a:lnTo>
                <a:lnTo>
                  <a:pt x="0" y="4882537"/>
                </a:lnTo>
                <a:lnTo>
                  <a:pt x="0" y="0"/>
                </a:lnTo>
                <a:close/>
              </a:path>
            </a:pathLst>
          </a:custGeom>
          <a:blipFill rotWithShape="1">
            <a:blip r:embed="rId3">
              <a:alphaModFix/>
            </a:blip>
            <a:stretch>
              <a:fillRect/>
            </a:stretch>
          </a:blipFill>
          <a:ln>
            <a:noFill/>
          </a:ln>
        </p:spPr>
        <p:txBody>
          <a:bodyPr/>
          <a:lstStyle/>
          <a:p>
            <a:endParaRPr lang="en-CA"/>
          </a:p>
        </p:txBody>
      </p:sp>
      <p:sp>
        <p:nvSpPr>
          <p:cNvPr id="87" name="Google Shape;87;p1"/>
          <p:cNvSpPr/>
          <p:nvPr/>
        </p:nvSpPr>
        <p:spPr>
          <a:xfrm rot="2700000" flipH="1">
            <a:off x="13737647" y="8157420"/>
            <a:ext cx="3977049" cy="4882537"/>
          </a:xfrm>
          <a:custGeom>
            <a:avLst/>
            <a:gdLst/>
            <a:ahLst/>
            <a:cxnLst/>
            <a:rect l="l" t="t" r="r" b="b"/>
            <a:pathLst>
              <a:path w="3977049" h="4882537" extrusionOk="0">
                <a:moveTo>
                  <a:pt x="0" y="4882538"/>
                </a:moveTo>
                <a:lnTo>
                  <a:pt x="3977049" y="4882538"/>
                </a:lnTo>
                <a:lnTo>
                  <a:pt x="3977049" y="0"/>
                </a:lnTo>
                <a:lnTo>
                  <a:pt x="0" y="0"/>
                </a:lnTo>
                <a:lnTo>
                  <a:pt x="0" y="4882538"/>
                </a:lnTo>
                <a:close/>
              </a:path>
            </a:pathLst>
          </a:custGeom>
          <a:blipFill rotWithShape="1">
            <a:blip r:embed="rId3">
              <a:alphaModFix/>
            </a:blip>
            <a:stretch>
              <a:fillRect/>
            </a:stretch>
          </a:blipFill>
          <a:ln>
            <a:noFill/>
          </a:ln>
        </p:spPr>
        <p:txBody>
          <a:bodyPr/>
          <a:lstStyle/>
          <a:p>
            <a:endParaRPr lang="en-CA"/>
          </a:p>
        </p:txBody>
      </p:sp>
      <p:sp>
        <p:nvSpPr>
          <p:cNvPr id="88" name="Google Shape;88;p1"/>
          <p:cNvSpPr/>
          <p:nvPr/>
        </p:nvSpPr>
        <p:spPr>
          <a:xfrm rot="9755526">
            <a:off x="-442966" y="-957307"/>
            <a:ext cx="4154324" cy="4428059"/>
          </a:xfrm>
          <a:custGeom>
            <a:avLst/>
            <a:gdLst/>
            <a:ahLst/>
            <a:cxnLst/>
            <a:rect l="l" t="t" r="r" b="b"/>
            <a:pathLst>
              <a:path w="4154324" h="4428059" extrusionOk="0">
                <a:moveTo>
                  <a:pt x="4154324" y="4428058"/>
                </a:moveTo>
                <a:lnTo>
                  <a:pt x="0" y="4428058"/>
                </a:lnTo>
                <a:lnTo>
                  <a:pt x="0" y="0"/>
                </a:lnTo>
                <a:lnTo>
                  <a:pt x="4154324" y="0"/>
                </a:lnTo>
                <a:lnTo>
                  <a:pt x="4154324" y="4428058"/>
                </a:lnTo>
                <a:close/>
              </a:path>
            </a:pathLst>
          </a:custGeom>
          <a:blipFill rotWithShape="1">
            <a:blip r:embed="rId5">
              <a:alphaModFix/>
            </a:blip>
            <a:stretch>
              <a:fillRect/>
            </a:stretch>
          </a:blipFill>
          <a:ln>
            <a:noFill/>
          </a:ln>
        </p:spPr>
        <p:txBody>
          <a:bodyPr/>
          <a:lstStyle/>
          <a:p>
            <a:endParaRPr lang="en-CA"/>
          </a:p>
        </p:txBody>
      </p:sp>
      <p:sp>
        <p:nvSpPr>
          <p:cNvPr id="89" name="Google Shape;89;p1"/>
          <p:cNvSpPr/>
          <p:nvPr/>
        </p:nvSpPr>
        <p:spPr>
          <a:xfrm>
            <a:off x="3728026" y="7224342"/>
            <a:ext cx="3816445" cy="4067916"/>
          </a:xfrm>
          <a:custGeom>
            <a:avLst/>
            <a:gdLst/>
            <a:ahLst/>
            <a:cxnLst/>
            <a:rect l="l" t="t" r="r" b="b"/>
            <a:pathLst>
              <a:path w="3816445" h="4067916" extrusionOk="0">
                <a:moveTo>
                  <a:pt x="0" y="0"/>
                </a:moveTo>
                <a:lnTo>
                  <a:pt x="3816445" y="0"/>
                </a:lnTo>
                <a:lnTo>
                  <a:pt x="3816445" y="4067916"/>
                </a:lnTo>
                <a:lnTo>
                  <a:pt x="0" y="4067916"/>
                </a:lnTo>
                <a:lnTo>
                  <a:pt x="0" y="0"/>
                </a:lnTo>
                <a:close/>
              </a:path>
            </a:pathLst>
          </a:custGeom>
          <a:blipFill rotWithShape="1">
            <a:blip r:embed="rId6">
              <a:alphaModFix/>
            </a:blip>
            <a:stretch>
              <a:fillRect/>
            </a:stretch>
          </a:blipFill>
          <a:ln>
            <a:noFill/>
          </a:ln>
        </p:spPr>
        <p:txBody>
          <a:bodyPr/>
          <a:lstStyle/>
          <a:p>
            <a:endParaRPr lang="en-CA"/>
          </a:p>
        </p:txBody>
      </p:sp>
      <p:sp>
        <p:nvSpPr>
          <p:cNvPr id="90" name="Google Shape;90;p1"/>
          <p:cNvSpPr/>
          <p:nvPr/>
        </p:nvSpPr>
        <p:spPr>
          <a:xfrm>
            <a:off x="16001345" y="3794323"/>
            <a:ext cx="3816445" cy="4067916"/>
          </a:xfrm>
          <a:custGeom>
            <a:avLst/>
            <a:gdLst/>
            <a:ahLst/>
            <a:cxnLst/>
            <a:rect l="l" t="t" r="r" b="b"/>
            <a:pathLst>
              <a:path w="3816445" h="4067916" extrusionOk="0">
                <a:moveTo>
                  <a:pt x="0" y="0"/>
                </a:moveTo>
                <a:lnTo>
                  <a:pt x="3816444" y="0"/>
                </a:lnTo>
                <a:lnTo>
                  <a:pt x="3816444" y="4067916"/>
                </a:lnTo>
                <a:lnTo>
                  <a:pt x="0" y="4067916"/>
                </a:lnTo>
                <a:lnTo>
                  <a:pt x="0" y="0"/>
                </a:lnTo>
                <a:close/>
              </a:path>
            </a:pathLst>
          </a:custGeom>
          <a:blipFill rotWithShape="1">
            <a:blip r:embed="rId6">
              <a:alphaModFix/>
            </a:blip>
            <a:stretch>
              <a:fillRect/>
            </a:stretch>
          </a:blipFill>
          <a:ln>
            <a:noFill/>
          </a:ln>
        </p:spPr>
        <p:txBody>
          <a:bodyPr/>
          <a:lstStyle/>
          <a:p>
            <a:endParaRPr lang="en-CA"/>
          </a:p>
        </p:txBody>
      </p:sp>
      <p:sp>
        <p:nvSpPr>
          <p:cNvPr id="91" name="Google Shape;91;p1"/>
          <p:cNvSpPr/>
          <p:nvPr/>
        </p:nvSpPr>
        <p:spPr>
          <a:xfrm rot="-10671952">
            <a:off x="16079224" y="-1103773"/>
            <a:ext cx="4417553" cy="4264946"/>
          </a:xfrm>
          <a:custGeom>
            <a:avLst/>
            <a:gdLst/>
            <a:ahLst/>
            <a:cxnLst/>
            <a:rect l="l" t="t" r="r" b="b"/>
            <a:pathLst>
              <a:path w="4417553" h="4264946" extrusionOk="0">
                <a:moveTo>
                  <a:pt x="0" y="0"/>
                </a:moveTo>
                <a:lnTo>
                  <a:pt x="4417552" y="0"/>
                </a:lnTo>
                <a:lnTo>
                  <a:pt x="4417552" y="4264946"/>
                </a:lnTo>
                <a:lnTo>
                  <a:pt x="0" y="4264946"/>
                </a:lnTo>
                <a:lnTo>
                  <a:pt x="0" y="0"/>
                </a:lnTo>
                <a:close/>
              </a:path>
            </a:pathLst>
          </a:custGeom>
          <a:blipFill rotWithShape="1">
            <a:blip r:embed="rId7">
              <a:alphaModFix/>
            </a:blip>
            <a:stretch>
              <a:fillRect/>
            </a:stretch>
          </a:blipFill>
          <a:ln>
            <a:noFill/>
          </a:ln>
        </p:spPr>
        <p:txBody>
          <a:bodyPr/>
          <a:lstStyle/>
          <a:p>
            <a:endParaRPr lang="en-CA"/>
          </a:p>
        </p:txBody>
      </p:sp>
      <p:sp>
        <p:nvSpPr>
          <p:cNvPr id="92" name="Google Shape;92;p1"/>
          <p:cNvSpPr/>
          <p:nvPr/>
        </p:nvSpPr>
        <p:spPr>
          <a:xfrm>
            <a:off x="8693258" y="8154527"/>
            <a:ext cx="4417553" cy="4264946"/>
          </a:xfrm>
          <a:custGeom>
            <a:avLst/>
            <a:gdLst/>
            <a:ahLst/>
            <a:cxnLst/>
            <a:rect l="l" t="t" r="r" b="b"/>
            <a:pathLst>
              <a:path w="4417553" h="4264946" extrusionOk="0">
                <a:moveTo>
                  <a:pt x="0" y="0"/>
                </a:moveTo>
                <a:lnTo>
                  <a:pt x="4417553" y="0"/>
                </a:lnTo>
                <a:lnTo>
                  <a:pt x="4417553" y="4264946"/>
                </a:lnTo>
                <a:lnTo>
                  <a:pt x="0" y="4264946"/>
                </a:lnTo>
                <a:lnTo>
                  <a:pt x="0" y="0"/>
                </a:lnTo>
                <a:close/>
              </a:path>
            </a:pathLst>
          </a:custGeom>
          <a:blipFill rotWithShape="1">
            <a:blip r:embed="rId7">
              <a:alphaModFix/>
            </a:blip>
            <a:stretch>
              <a:fillRect/>
            </a:stretch>
          </a:blipFill>
          <a:ln>
            <a:noFill/>
          </a:ln>
        </p:spPr>
        <p:txBody>
          <a:bodyPr/>
          <a:lstStyle/>
          <a:p>
            <a:endParaRPr lang="en-CA"/>
          </a:p>
        </p:txBody>
      </p:sp>
      <p:sp>
        <p:nvSpPr>
          <p:cNvPr id="93" name="Google Shape;93;p1"/>
          <p:cNvSpPr/>
          <p:nvPr/>
        </p:nvSpPr>
        <p:spPr>
          <a:xfrm rot="995904">
            <a:off x="1522580" y="9224803"/>
            <a:ext cx="365261" cy="625332"/>
          </a:xfrm>
          <a:custGeom>
            <a:avLst/>
            <a:gdLst/>
            <a:ahLst/>
            <a:cxnLst/>
            <a:rect l="l" t="t" r="r" b="b"/>
            <a:pathLst>
              <a:path w="365261" h="625332" extrusionOk="0">
                <a:moveTo>
                  <a:pt x="0" y="0"/>
                </a:moveTo>
                <a:lnTo>
                  <a:pt x="365262" y="0"/>
                </a:lnTo>
                <a:lnTo>
                  <a:pt x="365262" y="625332"/>
                </a:lnTo>
                <a:lnTo>
                  <a:pt x="0" y="625332"/>
                </a:lnTo>
                <a:lnTo>
                  <a:pt x="0" y="0"/>
                </a:lnTo>
                <a:close/>
              </a:path>
            </a:pathLst>
          </a:custGeom>
          <a:blipFill rotWithShape="1">
            <a:blip r:embed="rId8">
              <a:alphaModFix/>
            </a:blip>
            <a:stretch>
              <a:fillRect b="-43416"/>
            </a:stretch>
          </a:blipFill>
          <a:ln>
            <a:noFill/>
          </a:ln>
        </p:spPr>
        <p:txBody>
          <a:bodyPr/>
          <a:lstStyle/>
          <a:p>
            <a:endParaRPr lang="en-CA"/>
          </a:p>
        </p:txBody>
      </p:sp>
      <p:sp>
        <p:nvSpPr>
          <p:cNvPr id="94" name="Google Shape;94;p1"/>
          <p:cNvSpPr/>
          <p:nvPr/>
        </p:nvSpPr>
        <p:spPr>
          <a:xfrm rot="2307632">
            <a:off x="6075913" y="1697694"/>
            <a:ext cx="375811" cy="656258"/>
          </a:xfrm>
          <a:custGeom>
            <a:avLst/>
            <a:gdLst/>
            <a:ahLst/>
            <a:cxnLst/>
            <a:rect l="l" t="t" r="r" b="b"/>
            <a:pathLst>
              <a:path w="375811" h="656258" extrusionOk="0">
                <a:moveTo>
                  <a:pt x="0" y="0"/>
                </a:moveTo>
                <a:lnTo>
                  <a:pt x="375811" y="0"/>
                </a:lnTo>
                <a:lnTo>
                  <a:pt x="375811" y="656257"/>
                </a:lnTo>
                <a:lnTo>
                  <a:pt x="0" y="656257"/>
                </a:lnTo>
                <a:lnTo>
                  <a:pt x="0" y="0"/>
                </a:lnTo>
                <a:close/>
              </a:path>
            </a:pathLst>
          </a:custGeom>
          <a:blipFill rotWithShape="1">
            <a:blip r:embed="rId9">
              <a:alphaModFix/>
            </a:blip>
            <a:stretch>
              <a:fillRect b="-40605"/>
            </a:stretch>
          </a:blipFill>
          <a:ln>
            <a:noFill/>
          </a:ln>
        </p:spPr>
        <p:txBody>
          <a:bodyPr/>
          <a:lstStyle/>
          <a:p>
            <a:endParaRPr lang="en-CA"/>
          </a:p>
        </p:txBody>
      </p:sp>
      <p:sp>
        <p:nvSpPr>
          <p:cNvPr id="95" name="Google Shape;95;p1"/>
          <p:cNvSpPr/>
          <p:nvPr/>
        </p:nvSpPr>
        <p:spPr>
          <a:xfrm rot="1099711">
            <a:off x="13788170" y="9228104"/>
            <a:ext cx="375811" cy="656258"/>
          </a:xfrm>
          <a:custGeom>
            <a:avLst/>
            <a:gdLst/>
            <a:ahLst/>
            <a:cxnLst/>
            <a:rect l="l" t="t" r="r" b="b"/>
            <a:pathLst>
              <a:path w="375811" h="656258" extrusionOk="0">
                <a:moveTo>
                  <a:pt x="0" y="0"/>
                </a:moveTo>
                <a:lnTo>
                  <a:pt x="375811" y="0"/>
                </a:lnTo>
                <a:lnTo>
                  <a:pt x="375811" y="656258"/>
                </a:lnTo>
                <a:lnTo>
                  <a:pt x="0" y="656258"/>
                </a:lnTo>
                <a:lnTo>
                  <a:pt x="0" y="0"/>
                </a:lnTo>
                <a:close/>
              </a:path>
            </a:pathLst>
          </a:custGeom>
          <a:blipFill rotWithShape="1">
            <a:blip r:embed="rId9">
              <a:alphaModFix/>
            </a:blip>
            <a:stretch>
              <a:fillRect b="-40605"/>
            </a:stretch>
          </a:blipFill>
          <a:ln>
            <a:noFill/>
          </a:ln>
        </p:spPr>
        <p:txBody>
          <a:bodyPr/>
          <a:lstStyle/>
          <a:p>
            <a:endParaRPr lang="en-CA"/>
          </a:p>
        </p:txBody>
      </p:sp>
      <p:sp>
        <p:nvSpPr>
          <p:cNvPr id="96" name="Google Shape;96;p1"/>
          <p:cNvSpPr/>
          <p:nvPr/>
        </p:nvSpPr>
        <p:spPr>
          <a:xfrm rot="-10307006">
            <a:off x="8443455" y="9273251"/>
            <a:ext cx="230159" cy="291430"/>
          </a:xfrm>
          <a:custGeom>
            <a:avLst/>
            <a:gdLst/>
            <a:ahLst/>
            <a:cxnLst/>
            <a:rect l="l" t="t" r="r" b="b"/>
            <a:pathLst>
              <a:path w="230159" h="291430" extrusionOk="0">
                <a:moveTo>
                  <a:pt x="0" y="0"/>
                </a:moveTo>
                <a:lnTo>
                  <a:pt x="230160" y="0"/>
                </a:lnTo>
                <a:lnTo>
                  <a:pt x="230160" y="291430"/>
                </a:lnTo>
                <a:lnTo>
                  <a:pt x="0" y="291430"/>
                </a:lnTo>
                <a:lnTo>
                  <a:pt x="0" y="0"/>
                </a:lnTo>
                <a:close/>
              </a:path>
            </a:pathLst>
          </a:custGeom>
          <a:blipFill rotWithShape="1">
            <a:blip r:embed="rId9">
              <a:alphaModFix/>
            </a:blip>
            <a:stretch>
              <a:fillRect b="-93911"/>
            </a:stretch>
          </a:blipFill>
          <a:ln>
            <a:noFill/>
          </a:ln>
        </p:spPr>
        <p:txBody>
          <a:bodyPr/>
          <a:lstStyle/>
          <a:p>
            <a:endParaRPr lang="en-CA"/>
          </a:p>
        </p:txBody>
      </p:sp>
      <p:sp>
        <p:nvSpPr>
          <p:cNvPr id="97" name="Google Shape;97;p1"/>
          <p:cNvSpPr/>
          <p:nvPr/>
        </p:nvSpPr>
        <p:spPr>
          <a:xfrm rot="6354552">
            <a:off x="15889491" y="3288838"/>
            <a:ext cx="375811" cy="656258"/>
          </a:xfrm>
          <a:custGeom>
            <a:avLst/>
            <a:gdLst/>
            <a:ahLst/>
            <a:cxnLst/>
            <a:rect l="l" t="t" r="r" b="b"/>
            <a:pathLst>
              <a:path w="375811" h="656258" extrusionOk="0">
                <a:moveTo>
                  <a:pt x="0" y="0"/>
                </a:moveTo>
                <a:lnTo>
                  <a:pt x="375810" y="0"/>
                </a:lnTo>
                <a:lnTo>
                  <a:pt x="375810" y="656258"/>
                </a:lnTo>
                <a:lnTo>
                  <a:pt x="0" y="656258"/>
                </a:lnTo>
                <a:lnTo>
                  <a:pt x="0" y="0"/>
                </a:lnTo>
                <a:close/>
              </a:path>
            </a:pathLst>
          </a:custGeom>
          <a:blipFill rotWithShape="1">
            <a:blip r:embed="rId10">
              <a:alphaModFix/>
            </a:blip>
            <a:stretch>
              <a:fillRect b="-40605"/>
            </a:stretch>
          </a:blipFill>
          <a:ln>
            <a:noFill/>
          </a:ln>
        </p:spPr>
        <p:txBody>
          <a:bodyPr/>
          <a:lstStyle/>
          <a:p>
            <a:endParaRPr lang="en-CA"/>
          </a:p>
        </p:txBody>
      </p:sp>
      <p:sp>
        <p:nvSpPr>
          <p:cNvPr id="98" name="Google Shape;98;p1"/>
          <p:cNvSpPr/>
          <p:nvPr/>
        </p:nvSpPr>
        <p:spPr>
          <a:xfrm rot="8677607">
            <a:off x="10554673" y="470180"/>
            <a:ext cx="245806" cy="429238"/>
          </a:xfrm>
          <a:custGeom>
            <a:avLst/>
            <a:gdLst/>
            <a:ahLst/>
            <a:cxnLst/>
            <a:rect l="l" t="t" r="r" b="b"/>
            <a:pathLst>
              <a:path w="245806" h="429238" extrusionOk="0">
                <a:moveTo>
                  <a:pt x="0" y="0"/>
                </a:moveTo>
                <a:lnTo>
                  <a:pt x="245807" y="0"/>
                </a:lnTo>
                <a:lnTo>
                  <a:pt x="245807" y="429238"/>
                </a:lnTo>
                <a:lnTo>
                  <a:pt x="0" y="429238"/>
                </a:lnTo>
                <a:lnTo>
                  <a:pt x="0" y="0"/>
                </a:lnTo>
                <a:close/>
              </a:path>
            </a:pathLst>
          </a:custGeom>
          <a:blipFill rotWithShape="1">
            <a:blip r:embed="rId10">
              <a:alphaModFix/>
            </a:blip>
            <a:stretch>
              <a:fillRect b="-40605"/>
            </a:stretch>
          </a:blipFill>
          <a:ln>
            <a:noFill/>
          </a:ln>
        </p:spPr>
        <p:txBody>
          <a:bodyPr/>
          <a:lstStyle/>
          <a:p>
            <a:endParaRPr lang="en-CA"/>
          </a:p>
        </p:txBody>
      </p:sp>
      <p:sp>
        <p:nvSpPr>
          <p:cNvPr id="99" name="Google Shape;99;p1"/>
          <p:cNvSpPr/>
          <p:nvPr/>
        </p:nvSpPr>
        <p:spPr>
          <a:xfrm rot="-4839762">
            <a:off x="15875215" y="8094467"/>
            <a:ext cx="252259" cy="440507"/>
          </a:xfrm>
          <a:custGeom>
            <a:avLst/>
            <a:gdLst/>
            <a:ahLst/>
            <a:cxnLst/>
            <a:rect l="l" t="t" r="r" b="b"/>
            <a:pathLst>
              <a:path w="252259" h="440507" extrusionOk="0">
                <a:moveTo>
                  <a:pt x="0" y="0"/>
                </a:moveTo>
                <a:lnTo>
                  <a:pt x="252259" y="0"/>
                </a:lnTo>
                <a:lnTo>
                  <a:pt x="252259" y="440507"/>
                </a:lnTo>
                <a:lnTo>
                  <a:pt x="0" y="440507"/>
                </a:lnTo>
                <a:lnTo>
                  <a:pt x="0" y="0"/>
                </a:lnTo>
                <a:close/>
              </a:path>
            </a:pathLst>
          </a:custGeom>
          <a:blipFill rotWithShape="1">
            <a:blip r:embed="rId10">
              <a:alphaModFix/>
            </a:blip>
            <a:stretch>
              <a:fillRect b="-40605"/>
            </a:stretch>
          </a:blipFill>
          <a:ln>
            <a:noFill/>
          </a:ln>
        </p:spPr>
        <p:txBody>
          <a:bodyPr/>
          <a:lstStyle/>
          <a:p>
            <a:endParaRPr lang="en-CA"/>
          </a:p>
        </p:txBody>
      </p:sp>
      <p:sp>
        <p:nvSpPr>
          <p:cNvPr id="100" name="Google Shape;100;p1"/>
          <p:cNvSpPr/>
          <p:nvPr/>
        </p:nvSpPr>
        <p:spPr>
          <a:xfrm rot="-1138157">
            <a:off x="15266789" y="1874695"/>
            <a:ext cx="124918" cy="218137"/>
          </a:xfrm>
          <a:custGeom>
            <a:avLst/>
            <a:gdLst/>
            <a:ahLst/>
            <a:cxnLst/>
            <a:rect l="l" t="t" r="r" b="b"/>
            <a:pathLst>
              <a:path w="124918" h="218137" extrusionOk="0">
                <a:moveTo>
                  <a:pt x="0" y="0"/>
                </a:moveTo>
                <a:lnTo>
                  <a:pt x="124918" y="0"/>
                </a:lnTo>
                <a:lnTo>
                  <a:pt x="124918" y="218137"/>
                </a:lnTo>
                <a:lnTo>
                  <a:pt x="0" y="218137"/>
                </a:lnTo>
                <a:lnTo>
                  <a:pt x="0" y="0"/>
                </a:lnTo>
                <a:close/>
              </a:path>
            </a:pathLst>
          </a:custGeom>
          <a:blipFill rotWithShape="1">
            <a:blip r:embed="rId8">
              <a:alphaModFix/>
            </a:blip>
            <a:stretch>
              <a:fillRect b="-40605"/>
            </a:stretch>
          </a:blipFill>
          <a:ln>
            <a:noFill/>
          </a:ln>
        </p:spPr>
        <p:txBody>
          <a:bodyPr/>
          <a:lstStyle/>
          <a:p>
            <a:endParaRPr lang="en-CA"/>
          </a:p>
        </p:txBody>
      </p:sp>
      <p:sp>
        <p:nvSpPr>
          <p:cNvPr id="101" name="Google Shape;101;p1"/>
          <p:cNvSpPr/>
          <p:nvPr/>
        </p:nvSpPr>
        <p:spPr>
          <a:xfrm rot="-1138157">
            <a:off x="4036433" y="453030"/>
            <a:ext cx="124918" cy="218137"/>
          </a:xfrm>
          <a:custGeom>
            <a:avLst/>
            <a:gdLst/>
            <a:ahLst/>
            <a:cxnLst/>
            <a:rect l="l" t="t" r="r" b="b"/>
            <a:pathLst>
              <a:path w="124918" h="218137" extrusionOk="0">
                <a:moveTo>
                  <a:pt x="0" y="0"/>
                </a:moveTo>
                <a:lnTo>
                  <a:pt x="124918" y="0"/>
                </a:lnTo>
                <a:lnTo>
                  <a:pt x="124918" y="218138"/>
                </a:lnTo>
                <a:lnTo>
                  <a:pt x="0" y="218138"/>
                </a:lnTo>
                <a:lnTo>
                  <a:pt x="0" y="0"/>
                </a:lnTo>
                <a:close/>
              </a:path>
            </a:pathLst>
          </a:custGeom>
          <a:blipFill rotWithShape="1">
            <a:blip r:embed="rId8">
              <a:alphaModFix/>
            </a:blip>
            <a:stretch>
              <a:fillRect b="-40605"/>
            </a:stretch>
          </a:blipFill>
          <a:ln>
            <a:noFill/>
          </a:ln>
        </p:spPr>
        <p:txBody>
          <a:bodyPr/>
          <a:lstStyle/>
          <a:p>
            <a:endParaRPr lang="en-CA"/>
          </a:p>
        </p:txBody>
      </p:sp>
      <p:sp>
        <p:nvSpPr>
          <p:cNvPr id="102" name="Google Shape;102;p1"/>
          <p:cNvSpPr/>
          <p:nvPr/>
        </p:nvSpPr>
        <p:spPr>
          <a:xfrm rot="1252675">
            <a:off x="16382005" y="453748"/>
            <a:ext cx="124918" cy="218137"/>
          </a:xfrm>
          <a:custGeom>
            <a:avLst/>
            <a:gdLst/>
            <a:ahLst/>
            <a:cxnLst/>
            <a:rect l="l" t="t" r="r" b="b"/>
            <a:pathLst>
              <a:path w="124918" h="218137" extrusionOk="0">
                <a:moveTo>
                  <a:pt x="0" y="0"/>
                </a:moveTo>
                <a:lnTo>
                  <a:pt x="124918" y="0"/>
                </a:lnTo>
                <a:lnTo>
                  <a:pt x="124918" y="218138"/>
                </a:lnTo>
                <a:lnTo>
                  <a:pt x="0" y="218138"/>
                </a:lnTo>
                <a:lnTo>
                  <a:pt x="0" y="0"/>
                </a:lnTo>
                <a:close/>
              </a:path>
            </a:pathLst>
          </a:custGeom>
          <a:blipFill rotWithShape="1">
            <a:blip r:embed="rId9">
              <a:alphaModFix/>
            </a:blip>
            <a:stretch>
              <a:fillRect b="-40605"/>
            </a:stretch>
          </a:blipFill>
          <a:ln>
            <a:noFill/>
          </a:ln>
        </p:spPr>
        <p:txBody>
          <a:bodyPr/>
          <a:lstStyle/>
          <a:p>
            <a:endParaRPr lang="en-CA"/>
          </a:p>
        </p:txBody>
      </p:sp>
      <p:sp>
        <p:nvSpPr>
          <p:cNvPr id="103" name="Google Shape;103;p1"/>
          <p:cNvSpPr/>
          <p:nvPr/>
        </p:nvSpPr>
        <p:spPr>
          <a:xfrm rot="5980117">
            <a:off x="15054259" y="5114321"/>
            <a:ext cx="124918" cy="218137"/>
          </a:xfrm>
          <a:custGeom>
            <a:avLst/>
            <a:gdLst/>
            <a:ahLst/>
            <a:cxnLst/>
            <a:rect l="l" t="t" r="r" b="b"/>
            <a:pathLst>
              <a:path w="124918" h="218137" extrusionOk="0">
                <a:moveTo>
                  <a:pt x="0" y="0"/>
                </a:moveTo>
                <a:lnTo>
                  <a:pt x="124918" y="0"/>
                </a:lnTo>
                <a:lnTo>
                  <a:pt x="124918" y="218138"/>
                </a:lnTo>
                <a:lnTo>
                  <a:pt x="0" y="218138"/>
                </a:lnTo>
                <a:lnTo>
                  <a:pt x="0" y="0"/>
                </a:lnTo>
                <a:close/>
              </a:path>
            </a:pathLst>
          </a:custGeom>
          <a:blipFill rotWithShape="1">
            <a:blip r:embed="rId9">
              <a:alphaModFix/>
            </a:blip>
            <a:stretch>
              <a:fillRect b="-40605"/>
            </a:stretch>
          </a:blipFill>
          <a:ln>
            <a:noFill/>
          </a:ln>
        </p:spPr>
        <p:txBody>
          <a:bodyPr/>
          <a:lstStyle/>
          <a:p>
            <a:endParaRPr lang="en-CA"/>
          </a:p>
        </p:txBody>
      </p:sp>
      <p:sp>
        <p:nvSpPr>
          <p:cNvPr id="104" name="Google Shape;104;p1"/>
          <p:cNvSpPr/>
          <p:nvPr/>
        </p:nvSpPr>
        <p:spPr>
          <a:xfrm rot="4277671">
            <a:off x="3008073" y="7264466"/>
            <a:ext cx="231223" cy="403773"/>
          </a:xfrm>
          <a:custGeom>
            <a:avLst/>
            <a:gdLst/>
            <a:ahLst/>
            <a:cxnLst/>
            <a:rect l="l" t="t" r="r" b="b"/>
            <a:pathLst>
              <a:path w="231223" h="403773" extrusionOk="0">
                <a:moveTo>
                  <a:pt x="0" y="0"/>
                </a:moveTo>
                <a:lnTo>
                  <a:pt x="231224" y="0"/>
                </a:lnTo>
                <a:lnTo>
                  <a:pt x="231224" y="403773"/>
                </a:lnTo>
                <a:lnTo>
                  <a:pt x="0" y="403773"/>
                </a:lnTo>
                <a:lnTo>
                  <a:pt x="0" y="0"/>
                </a:lnTo>
                <a:close/>
              </a:path>
            </a:pathLst>
          </a:custGeom>
          <a:blipFill rotWithShape="1">
            <a:blip r:embed="rId9">
              <a:alphaModFix/>
            </a:blip>
            <a:stretch>
              <a:fillRect b="-40605"/>
            </a:stretch>
          </a:blipFill>
          <a:ln>
            <a:noFill/>
          </a:ln>
        </p:spPr>
        <p:txBody>
          <a:bodyPr/>
          <a:lstStyle/>
          <a:p>
            <a:endParaRPr lang="en-CA"/>
          </a:p>
        </p:txBody>
      </p:sp>
      <p:sp>
        <p:nvSpPr>
          <p:cNvPr id="105" name="Google Shape;105;p1"/>
          <p:cNvSpPr/>
          <p:nvPr/>
        </p:nvSpPr>
        <p:spPr>
          <a:xfrm rot="-6226708">
            <a:off x="14160542" y="6794367"/>
            <a:ext cx="416707" cy="727673"/>
          </a:xfrm>
          <a:custGeom>
            <a:avLst/>
            <a:gdLst/>
            <a:ahLst/>
            <a:cxnLst/>
            <a:rect l="l" t="t" r="r" b="b"/>
            <a:pathLst>
              <a:path w="416707" h="727673" extrusionOk="0">
                <a:moveTo>
                  <a:pt x="0" y="0"/>
                </a:moveTo>
                <a:lnTo>
                  <a:pt x="416707" y="0"/>
                </a:lnTo>
                <a:lnTo>
                  <a:pt x="416707" y="727673"/>
                </a:lnTo>
                <a:lnTo>
                  <a:pt x="0" y="727673"/>
                </a:lnTo>
                <a:lnTo>
                  <a:pt x="0" y="0"/>
                </a:lnTo>
                <a:close/>
              </a:path>
            </a:pathLst>
          </a:custGeom>
          <a:blipFill rotWithShape="1">
            <a:blip r:embed="rId8">
              <a:alphaModFix/>
            </a:blip>
            <a:stretch>
              <a:fillRect b="-40605"/>
            </a:stretch>
          </a:blipFill>
          <a:ln>
            <a:noFill/>
          </a:ln>
        </p:spPr>
        <p:txBody>
          <a:bodyPr/>
          <a:lstStyle/>
          <a:p>
            <a:endParaRPr lang="en-CA"/>
          </a:p>
        </p:txBody>
      </p:sp>
      <p:sp>
        <p:nvSpPr>
          <p:cNvPr id="106" name="Google Shape;106;p1"/>
          <p:cNvSpPr/>
          <p:nvPr/>
        </p:nvSpPr>
        <p:spPr>
          <a:xfrm rot="-2793688">
            <a:off x="3798499" y="5476263"/>
            <a:ext cx="139313" cy="243274"/>
          </a:xfrm>
          <a:custGeom>
            <a:avLst/>
            <a:gdLst/>
            <a:ahLst/>
            <a:cxnLst/>
            <a:rect l="l" t="t" r="r" b="b"/>
            <a:pathLst>
              <a:path w="139313" h="243274" extrusionOk="0">
                <a:moveTo>
                  <a:pt x="0" y="0"/>
                </a:moveTo>
                <a:lnTo>
                  <a:pt x="139312" y="0"/>
                </a:lnTo>
                <a:lnTo>
                  <a:pt x="139312" y="243274"/>
                </a:lnTo>
                <a:lnTo>
                  <a:pt x="0" y="243274"/>
                </a:lnTo>
                <a:lnTo>
                  <a:pt x="0" y="0"/>
                </a:lnTo>
                <a:close/>
              </a:path>
            </a:pathLst>
          </a:custGeom>
          <a:blipFill rotWithShape="1">
            <a:blip r:embed="rId8">
              <a:alphaModFix/>
            </a:blip>
            <a:stretch>
              <a:fillRect b="-40605"/>
            </a:stretch>
          </a:blipFill>
          <a:ln>
            <a:noFill/>
          </a:ln>
        </p:spPr>
        <p:txBody>
          <a:bodyPr/>
          <a:lstStyle/>
          <a:p>
            <a:endParaRPr lang="en-CA"/>
          </a:p>
        </p:txBody>
      </p:sp>
      <p:sp>
        <p:nvSpPr>
          <p:cNvPr id="107" name="Google Shape;107;p1"/>
          <p:cNvSpPr/>
          <p:nvPr/>
        </p:nvSpPr>
        <p:spPr>
          <a:xfrm rot="-7061439">
            <a:off x="1371217" y="3896145"/>
            <a:ext cx="139313" cy="243274"/>
          </a:xfrm>
          <a:custGeom>
            <a:avLst/>
            <a:gdLst/>
            <a:ahLst/>
            <a:cxnLst/>
            <a:rect l="l" t="t" r="r" b="b"/>
            <a:pathLst>
              <a:path w="139313" h="243274" extrusionOk="0">
                <a:moveTo>
                  <a:pt x="0" y="0"/>
                </a:moveTo>
                <a:lnTo>
                  <a:pt x="139313" y="0"/>
                </a:lnTo>
                <a:lnTo>
                  <a:pt x="139313" y="243274"/>
                </a:lnTo>
                <a:lnTo>
                  <a:pt x="0" y="243274"/>
                </a:lnTo>
                <a:lnTo>
                  <a:pt x="0" y="0"/>
                </a:lnTo>
                <a:close/>
              </a:path>
            </a:pathLst>
          </a:custGeom>
          <a:blipFill rotWithShape="1">
            <a:blip r:embed="rId8">
              <a:alphaModFix/>
            </a:blip>
            <a:stretch>
              <a:fillRect b="-40605"/>
            </a:stretch>
          </a:blipFill>
          <a:ln>
            <a:noFill/>
          </a:ln>
        </p:spPr>
        <p:txBody>
          <a:bodyPr/>
          <a:lstStyle/>
          <a:p>
            <a:endParaRPr lang="en-CA"/>
          </a:p>
        </p:txBody>
      </p:sp>
      <p:sp>
        <p:nvSpPr>
          <p:cNvPr id="108" name="Google Shape;108;p1"/>
          <p:cNvSpPr/>
          <p:nvPr/>
        </p:nvSpPr>
        <p:spPr>
          <a:xfrm rot="-4839762" flipH="1">
            <a:off x="9850689" y="1993989"/>
            <a:ext cx="189149" cy="330301"/>
          </a:xfrm>
          <a:custGeom>
            <a:avLst/>
            <a:gdLst/>
            <a:ahLst/>
            <a:cxnLst/>
            <a:rect l="l" t="t" r="r" b="b"/>
            <a:pathLst>
              <a:path w="189149" h="330301" extrusionOk="0">
                <a:moveTo>
                  <a:pt x="189149" y="0"/>
                </a:moveTo>
                <a:lnTo>
                  <a:pt x="0" y="0"/>
                </a:lnTo>
                <a:lnTo>
                  <a:pt x="0" y="330301"/>
                </a:lnTo>
                <a:lnTo>
                  <a:pt x="189149" y="330301"/>
                </a:lnTo>
                <a:lnTo>
                  <a:pt x="189149" y="0"/>
                </a:lnTo>
                <a:close/>
              </a:path>
            </a:pathLst>
          </a:custGeom>
          <a:blipFill rotWithShape="1">
            <a:blip r:embed="rId8">
              <a:alphaModFix/>
            </a:blip>
            <a:stretch>
              <a:fillRect b="-40605"/>
            </a:stretch>
          </a:blipFill>
          <a:ln>
            <a:noFill/>
          </a:ln>
        </p:spPr>
        <p:txBody>
          <a:bodyPr/>
          <a:lstStyle/>
          <a:p>
            <a:endParaRPr lang="en-CA"/>
          </a:p>
        </p:txBody>
      </p:sp>
      <p:sp>
        <p:nvSpPr>
          <p:cNvPr id="109" name="Google Shape;109;p1"/>
          <p:cNvSpPr txBox="1"/>
          <p:nvPr/>
        </p:nvSpPr>
        <p:spPr>
          <a:xfrm>
            <a:off x="4524438" y="4228650"/>
            <a:ext cx="9239100" cy="1829700"/>
          </a:xfrm>
          <a:prstGeom prst="rect">
            <a:avLst/>
          </a:prstGeom>
          <a:noFill/>
          <a:ln>
            <a:noFill/>
          </a:ln>
        </p:spPr>
        <p:txBody>
          <a:bodyPr spcFirstLastPara="1" wrap="square" lIns="0" tIns="0" rIns="0" bIns="0" anchor="t" anchorCtr="0">
            <a:spAutoFit/>
          </a:bodyPr>
          <a:lstStyle/>
          <a:p>
            <a:pPr marL="0" marR="0" lvl="0" indent="0" algn="ctr" rtl="0">
              <a:lnSpc>
                <a:spcPct val="89999"/>
              </a:lnSpc>
              <a:spcBef>
                <a:spcPts val="0"/>
              </a:spcBef>
              <a:spcAft>
                <a:spcPts val="0"/>
              </a:spcAft>
              <a:buNone/>
            </a:pPr>
            <a:r>
              <a:rPr lang="en-US" sz="13209" i="0" u="none" strike="noStrike" cap="none">
                <a:solidFill>
                  <a:srgbClr val="FBE8D7"/>
                </a:solidFill>
                <a:latin typeface="Chewy"/>
                <a:ea typeface="Chewy"/>
                <a:cs typeface="Chewy"/>
                <a:sym typeface="Chewy"/>
              </a:rPr>
              <a:t>Welcome</a:t>
            </a:r>
            <a:endParaRPr sz="2200">
              <a:latin typeface="Chewy"/>
              <a:ea typeface="Chewy"/>
              <a:cs typeface="Chewy"/>
              <a:sym typeface="Chew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9D42"/>
        </a:solidFill>
        <a:effectLst/>
      </p:bgPr>
    </p:bg>
    <p:spTree>
      <p:nvGrpSpPr>
        <p:cNvPr id="1" name="Shape 237"/>
        <p:cNvGrpSpPr/>
        <p:nvPr/>
      </p:nvGrpSpPr>
      <p:grpSpPr>
        <a:xfrm>
          <a:off x="0" y="0"/>
          <a:ext cx="0" cy="0"/>
          <a:chOff x="0" y="0"/>
          <a:chExt cx="0" cy="0"/>
        </a:xfrm>
      </p:grpSpPr>
      <p:sp>
        <p:nvSpPr>
          <p:cNvPr id="238" name="Google Shape;238;p10"/>
          <p:cNvSpPr/>
          <p:nvPr/>
        </p:nvSpPr>
        <p:spPr>
          <a:xfrm>
            <a:off x="1601851" y="3662648"/>
            <a:ext cx="15084299" cy="6030433"/>
          </a:xfrm>
          <a:custGeom>
            <a:avLst/>
            <a:gdLst/>
            <a:ahLst/>
            <a:cxnLst/>
            <a:rect l="l" t="t" r="r" b="b"/>
            <a:pathLst>
              <a:path w="15084299" h="6030433" extrusionOk="0">
                <a:moveTo>
                  <a:pt x="0" y="0"/>
                </a:moveTo>
                <a:lnTo>
                  <a:pt x="15084298" y="0"/>
                </a:lnTo>
                <a:lnTo>
                  <a:pt x="15084298" y="6030433"/>
                </a:lnTo>
                <a:lnTo>
                  <a:pt x="0" y="6030433"/>
                </a:lnTo>
                <a:lnTo>
                  <a:pt x="0" y="0"/>
                </a:lnTo>
                <a:close/>
              </a:path>
            </a:pathLst>
          </a:custGeom>
          <a:blipFill rotWithShape="1">
            <a:blip r:embed="rId3">
              <a:alphaModFix/>
            </a:blip>
            <a:stretch>
              <a:fillRect/>
            </a:stretch>
          </a:blipFill>
          <a:ln>
            <a:noFill/>
          </a:ln>
        </p:spPr>
        <p:txBody>
          <a:bodyPr/>
          <a:lstStyle/>
          <a:p>
            <a:endParaRPr lang="en-CA"/>
          </a:p>
        </p:txBody>
      </p:sp>
      <p:sp>
        <p:nvSpPr>
          <p:cNvPr id="239" name="Google Shape;239;p10"/>
          <p:cNvSpPr txBox="1"/>
          <p:nvPr/>
        </p:nvSpPr>
        <p:spPr>
          <a:xfrm>
            <a:off x="4532140" y="2344383"/>
            <a:ext cx="9223800" cy="1482300"/>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US" sz="10700" i="0" u="none" strike="noStrike" cap="none">
                <a:solidFill>
                  <a:srgbClr val="1A4B93"/>
                </a:solidFill>
                <a:latin typeface="Chewy"/>
                <a:ea typeface="Chewy"/>
                <a:cs typeface="Chewy"/>
                <a:sym typeface="Chewy"/>
              </a:rPr>
              <a:t>Genesis 15:1-6</a:t>
            </a:r>
            <a:endParaRPr sz="1500">
              <a:latin typeface="Chewy"/>
              <a:ea typeface="Chewy"/>
              <a:cs typeface="Chewy"/>
              <a:sym typeface="Chewy"/>
            </a:endParaRPr>
          </a:p>
        </p:txBody>
      </p:sp>
      <p:sp>
        <p:nvSpPr>
          <p:cNvPr id="240" name="Google Shape;240;p10"/>
          <p:cNvSpPr txBox="1"/>
          <p:nvPr/>
        </p:nvSpPr>
        <p:spPr>
          <a:xfrm>
            <a:off x="3606850" y="4411275"/>
            <a:ext cx="11720400" cy="44499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3300" b="1" i="0" u="none" strike="noStrike" cap="none">
                <a:solidFill>
                  <a:srgbClr val="FBE8D7"/>
                </a:solidFill>
                <a:latin typeface="DM Sans"/>
                <a:ea typeface="DM Sans"/>
                <a:cs typeface="DM Sans"/>
                <a:sym typeface="DM Sans"/>
              </a:rPr>
              <a:t>1 Later the Lord spoke to Abram in a vision, “Abram, don't be afraid! I will protect you and reward you greatly.”</a:t>
            </a:r>
            <a:endParaRPr sz="1200"/>
          </a:p>
          <a:p>
            <a:pPr marL="0" marR="0" lvl="0" indent="0" algn="l" rtl="0">
              <a:lnSpc>
                <a:spcPct val="110000"/>
              </a:lnSpc>
              <a:spcBef>
                <a:spcPts val="0"/>
              </a:spcBef>
              <a:spcAft>
                <a:spcPts val="0"/>
              </a:spcAft>
              <a:buNone/>
            </a:pPr>
            <a:r>
              <a:rPr lang="en-US" sz="3300" b="1" i="0" u="none" strike="noStrike" cap="none">
                <a:solidFill>
                  <a:srgbClr val="FBE8D7"/>
                </a:solidFill>
                <a:latin typeface="DM Sans"/>
                <a:ea typeface="DM Sans"/>
                <a:cs typeface="DM Sans"/>
                <a:sym typeface="DM Sans"/>
              </a:rPr>
              <a:t>2 But Abram answered, “Lord All-Powerful, you have given me everything I could ask for, except children. And when I die, Eliezer of Damascus will get all I own. 3 You have not given me any children, and this servant of mine will inherit everything.”</a:t>
            </a:r>
            <a:endParaRPr sz="1200"/>
          </a:p>
          <a:p>
            <a:pPr marL="0" marR="0" lvl="0" indent="0" algn="l" rtl="0">
              <a:lnSpc>
                <a:spcPct val="110000"/>
              </a:lnSpc>
              <a:spcBef>
                <a:spcPts val="0"/>
              </a:spcBef>
              <a:spcAft>
                <a:spcPts val="0"/>
              </a:spcAft>
              <a:buNone/>
            </a:pPr>
            <a:endParaRPr sz="3500" b="1" i="0" u="none" strike="noStrike" cap="none">
              <a:solidFill>
                <a:srgbClr val="FBE8D7"/>
              </a:solidFill>
              <a:latin typeface="DM Sans"/>
              <a:ea typeface="DM Sans"/>
              <a:cs typeface="DM Sans"/>
              <a:sym typeface="DM Sans"/>
            </a:endParaRPr>
          </a:p>
        </p:txBody>
      </p:sp>
      <p:sp>
        <p:nvSpPr>
          <p:cNvPr id="241" name="Google Shape;241;p10"/>
          <p:cNvSpPr/>
          <p:nvPr/>
        </p:nvSpPr>
        <p:spPr>
          <a:xfrm>
            <a:off x="10503466" y="9659375"/>
            <a:ext cx="2398923" cy="627625"/>
          </a:xfrm>
          <a:custGeom>
            <a:avLst/>
            <a:gdLst/>
            <a:ahLst/>
            <a:cxnLst/>
            <a:rect l="l" t="t" r="r" b="b"/>
            <a:pathLst>
              <a:path w="2398923" h="627625" extrusionOk="0">
                <a:moveTo>
                  <a:pt x="0" y="0"/>
                </a:moveTo>
                <a:lnTo>
                  <a:pt x="2398922" y="0"/>
                </a:lnTo>
                <a:lnTo>
                  <a:pt x="2398922" y="627625"/>
                </a:lnTo>
                <a:lnTo>
                  <a:pt x="0" y="627625"/>
                </a:lnTo>
                <a:lnTo>
                  <a:pt x="0" y="0"/>
                </a:lnTo>
                <a:close/>
              </a:path>
            </a:pathLst>
          </a:custGeom>
          <a:blipFill rotWithShape="1">
            <a:blip r:embed="rId4">
              <a:alphaModFix/>
            </a:blip>
            <a:stretch>
              <a:fillRect/>
            </a:stretch>
          </a:blipFill>
          <a:ln>
            <a:noFill/>
          </a:ln>
        </p:spPr>
        <p:txBody>
          <a:bodyPr/>
          <a:lstStyle/>
          <a:p>
            <a:endParaRPr lang="en-CA"/>
          </a:p>
        </p:txBody>
      </p:sp>
      <p:sp>
        <p:nvSpPr>
          <p:cNvPr id="242" name="Google Shape;242;p10"/>
          <p:cNvSpPr/>
          <p:nvPr/>
        </p:nvSpPr>
        <p:spPr>
          <a:xfrm>
            <a:off x="3893521" y="466471"/>
            <a:ext cx="3737421" cy="1014312"/>
          </a:xfrm>
          <a:custGeom>
            <a:avLst/>
            <a:gdLst/>
            <a:ahLst/>
            <a:cxnLst/>
            <a:rect l="l" t="t" r="r" b="b"/>
            <a:pathLst>
              <a:path w="3737421" h="1014312" extrusionOk="0">
                <a:moveTo>
                  <a:pt x="0" y="0"/>
                </a:moveTo>
                <a:lnTo>
                  <a:pt x="3737422" y="0"/>
                </a:lnTo>
                <a:lnTo>
                  <a:pt x="3737422" y="1014312"/>
                </a:lnTo>
                <a:lnTo>
                  <a:pt x="0" y="1014312"/>
                </a:lnTo>
                <a:lnTo>
                  <a:pt x="0" y="0"/>
                </a:lnTo>
                <a:close/>
              </a:path>
            </a:pathLst>
          </a:custGeom>
          <a:blipFill rotWithShape="1">
            <a:blip r:embed="rId5">
              <a:alphaModFix/>
            </a:blip>
            <a:stretch>
              <a:fillRect/>
            </a:stretch>
          </a:blipFill>
          <a:ln>
            <a:noFill/>
          </a:ln>
        </p:spPr>
        <p:txBody>
          <a:bodyPr/>
          <a:lstStyle/>
          <a:p>
            <a:endParaRPr lang="en-CA"/>
          </a:p>
        </p:txBody>
      </p:sp>
      <p:sp>
        <p:nvSpPr>
          <p:cNvPr id="243" name="Google Shape;243;p10"/>
          <p:cNvSpPr/>
          <p:nvPr/>
        </p:nvSpPr>
        <p:spPr>
          <a:xfrm>
            <a:off x="5159827" y="8871969"/>
            <a:ext cx="1955239" cy="945879"/>
          </a:xfrm>
          <a:custGeom>
            <a:avLst/>
            <a:gdLst/>
            <a:ahLst/>
            <a:cxnLst/>
            <a:rect l="l" t="t" r="r" b="b"/>
            <a:pathLst>
              <a:path w="1955239" h="945879" extrusionOk="0">
                <a:moveTo>
                  <a:pt x="0" y="0"/>
                </a:moveTo>
                <a:lnTo>
                  <a:pt x="1955239" y="0"/>
                </a:lnTo>
                <a:lnTo>
                  <a:pt x="1955239" y="945879"/>
                </a:lnTo>
                <a:lnTo>
                  <a:pt x="0" y="945879"/>
                </a:lnTo>
                <a:lnTo>
                  <a:pt x="0" y="0"/>
                </a:lnTo>
                <a:close/>
              </a:path>
            </a:pathLst>
          </a:custGeom>
          <a:blipFill rotWithShape="1">
            <a:blip r:embed="rId6">
              <a:alphaModFix/>
            </a:blip>
            <a:stretch>
              <a:fillRect/>
            </a:stretch>
          </a:blipFill>
          <a:ln>
            <a:noFill/>
          </a:ln>
        </p:spPr>
        <p:txBody>
          <a:bodyPr/>
          <a:lstStyle/>
          <a:p>
            <a:endParaRPr lang="en-CA"/>
          </a:p>
        </p:txBody>
      </p:sp>
      <p:sp>
        <p:nvSpPr>
          <p:cNvPr id="244" name="Google Shape;244;p10"/>
          <p:cNvSpPr/>
          <p:nvPr/>
        </p:nvSpPr>
        <p:spPr>
          <a:xfrm>
            <a:off x="2256180" y="913356"/>
            <a:ext cx="2275959" cy="2196301"/>
          </a:xfrm>
          <a:custGeom>
            <a:avLst/>
            <a:gdLst/>
            <a:ahLst/>
            <a:cxnLst/>
            <a:rect l="l" t="t" r="r" b="b"/>
            <a:pathLst>
              <a:path w="2275959" h="2196301" extrusionOk="0">
                <a:moveTo>
                  <a:pt x="0" y="0"/>
                </a:moveTo>
                <a:lnTo>
                  <a:pt x="2275960" y="0"/>
                </a:lnTo>
                <a:lnTo>
                  <a:pt x="2275960" y="2196300"/>
                </a:lnTo>
                <a:lnTo>
                  <a:pt x="0" y="2196300"/>
                </a:lnTo>
                <a:lnTo>
                  <a:pt x="0" y="0"/>
                </a:lnTo>
                <a:close/>
              </a:path>
            </a:pathLst>
          </a:custGeom>
          <a:blipFill rotWithShape="1">
            <a:blip r:embed="rId7">
              <a:alphaModFix/>
            </a:blip>
            <a:stretch>
              <a:fillRect/>
            </a:stretch>
          </a:blipFill>
          <a:ln>
            <a:noFill/>
          </a:ln>
        </p:spPr>
        <p:txBody>
          <a:bodyPr/>
          <a:lstStyle/>
          <a:p>
            <a:endParaRPr lang="en-CA"/>
          </a:p>
        </p:txBody>
      </p:sp>
      <p:sp>
        <p:nvSpPr>
          <p:cNvPr id="245" name="Google Shape;245;p10"/>
          <p:cNvSpPr/>
          <p:nvPr/>
        </p:nvSpPr>
        <p:spPr>
          <a:xfrm>
            <a:off x="1028700" y="4411287"/>
            <a:ext cx="1751950" cy="1867389"/>
          </a:xfrm>
          <a:custGeom>
            <a:avLst/>
            <a:gdLst/>
            <a:ahLst/>
            <a:cxnLst/>
            <a:rect l="l" t="t" r="r" b="b"/>
            <a:pathLst>
              <a:path w="1751950" h="1867389" extrusionOk="0">
                <a:moveTo>
                  <a:pt x="0" y="0"/>
                </a:moveTo>
                <a:lnTo>
                  <a:pt x="1751950" y="0"/>
                </a:lnTo>
                <a:lnTo>
                  <a:pt x="1751950" y="1867389"/>
                </a:lnTo>
                <a:lnTo>
                  <a:pt x="0" y="1867389"/>
                </a:lnTo>
                <a:lnTo>
                  <a:pt x="0" y="0"/>
                </a:lnTo>
                <a:close/>
              </a:path>
            </a:pathLst>
          </a:custGeom>
          <a:blipFill rotWithShape="1">
            <a:blip r:embed="rId8">
              <a:alphaModFix/>
            </a:blip>
            <a:stretch>
              <a:fillRect/>
            </a:stretch>
          </a:blipFill>
          <a:ln>
            <a:noFill/>
          </a:ln>
        </p:spPr>
        <p:txBody>
          <a:bodyPr/>
          <a:lstStyle/>
          <a:p>
            <a:endParaRPr lang="en-CA"/>
          </a:p>
        </p:txBody>
      </p:sp>
      <p:sp>
        <p:nvSpPr>
          <p:cNvPr id="246" name="Google Shape;246;p10"/>
          <p:cNvSpPr/>
          <p:nvPr/>
        </p:nvSpPr>
        <p:spPr>
          <a:xfrm>
            <a:off x="15028837" y="7799710"/>
            <a:ext cx="2285126" cy="1450723"/>
          </a:xfrm>
          <a:custGeom>
            <a:avLst/>
            <a:gdLst/>
            <a:ahLst/>
            <a:cxnLst/>
            <a:rect l="l" t="t" r="r" b="b"/>
            <a:pathLst>
              <a:path w="2285126" h="1450723" extrusionOk="0">
                <a:moveTo>
                  <a:pt x="0" y="0"/>
                </a:moveTo>
                <a:lnTo>
                  <a:pt x="2285126" y="0"/>
                </a:lnTo>
                <a:lnTo>
                  <a:pt x="2285126" y="1450723"/>
                </a:lnTo>
                <a:lnTo>
                  <a:pt x="0" y="1450723"/>
                </a:lnTo>
                <a:lnTo>
                  <a:pt x="0" y="0"/>
                </a:lnTo>
                <a:close/>
              </a:path>
            </a:pathLst>
          </a:custGeom>
          <a:blipFill rotWithShape="1">
            <a:blip r:embed="rId9">
              <a:alphaModFix/>
            </a:blip>
            <a:stretch>
              <a:fillRect/>
            </a:stretch>
          </a:blipFill>
          <a:ln>
            <a:noFill/>
          </a:ln>
        </p:spPr>
        <p:txBody>
          <a:bodyPr/>
          <a:lstStyle/>
          <a:p>
            <a:endParaRPr lang="en-CA"/>
          </a:p>
        </p:txBody>
      </p:sp>
      <p:sp>
        <p:nvSpPr>
          <p:cNvPr id="247" name="Google Shape;247;p10"/>
          <p:cNvSpPr/>
          <p:nvPr/>
        </p:nvSpPr>
        <p:spPr>
          <a:xfrm>
            <a:off x="12902388" y="319595"/>
            <a:ext cx="3487085" cy="1691911"/>
          </a:xfrm>
          <a:custGeom>
            <a:avLst/>
            <a:gdLst/>
            <a:ahLst/>
            <a:cxnLst/>
            <a:rect l="l" t="t" r="r" b="b"/>
            <a:pathLst>
              <a:path w="3487085" h="1691911" extrusionOk="0">
                <a:moveTo>
                  <a:pt x="0" y="0"/>
                </a:moveTo>
                <a:lnTo>
                  <a:pt x="3487085" y="0"/>
                </a:lnTo>
                <a:lnTo>
                  <a:pt x="3487085" y="1691911"/>
                </a:lnTo>
                <a:lnTo>
                  <a:pt x="0" y="1691911"/>
                </a:lnTo>
                <a:lnTo>
                  <a:pt x="0" y="0"/>
                </a:lnTo>
                <a:close/>
              </a:path>
            </a:pathLst>
          </a:custGeom>
          <a:blipFill rotWithShape="1">
            <a:blip r:embed="rId10">
              <a:alphaModFix/>
            </a:blip>
            <a:stretch>
              <a:fillRect/>
            </a:stretch>
          </a:blipFill>
          <a:ln>
            <a:noFill/>
          </a:ln>
        </p:spPr>
        <p:txBody>
          <a:bodyPr/>
          <a:lstStyle/>
          <a:p>
            <a:endParaRPr lang="en-CA"/>
          </a:p>
        </p:txBody>
      </p:sp>
      <p:sp>
        <p:nvSpPr>
          <p:cNvPr id="248" name="Google Shape;248;p10"/>
          <p:cNvSpPr/>
          <p:nvPr/>
        </p:nvSpPr>
        <p:spPr>
          <a:xfrm>
            <a:off x="1227805" y="8477069"/>
            <a:ext cx="748091" cy="725362"/>
          </a:xfrm>
          <a:custGeom>
            <a:avLst/>
            <a:gdLst/>
            <a:ahLst/>
            <a:cxnLst/>
            <a:rect l="l" t="t" r="r" b="b"/>
            <a:pathLst>
              <a:path w="748091" h="725362" extrusionOk="0">
                <a:moveTo>
                  <a:pt x="0" y="0"/>
                </a:moveTo>
                <a:lnTo>
                  <a:pt x="748091" y="0"/>
                </a:lnTo>
                <a:lnTo>
                  <a:pt x="748091" y="725361"/>
                </a:lnTo>
                <a:lnTo>
                  <a:pt x="0" y="725361"/>
                </a:lnTo>
                <a:lnTo>
                  <a:pt x="0" y="0"/>
                </a:lnTo>
                <a:close/>
              </a:path>
            </a:pathLst>
          </a:custGeom>
          <a:blipFill rotWithShape="1">
            <a:blip r:embed="rId11">
              <a:alphaModFix/>
            </a:blip>
            <a:stretch>
              <a:fillRect/>
            </a:stretch>
          </a:blipFill>
          <a:ln>
            <a:noFill/>
          </a:ln>
        </p:spPr>
        <p:txBody>
          <a:bodyPr/>
          <a:lstStyle/>
          <a:p>
            <a:endParaRPr lang="en-CA"/>
          </a:p>
        </p:txBody>
      </p:sp>
      <p:sp>
        <p:nvSpPr>
          <p:cNvPr id="249" name="Google Shape;249;p10"/>
          <p:cNvSpPr/>
          <p:nvPr/>
        </p:nvSpPr>
        <p:spPr>
          <a:xfrm>
            <a:off x="16389473" y="3662648"/>
            <a:ext cx="1127899" cy="1216361"/>
          </a:xfrm>
          <a:custGeom>
            <a:avLst/>
            <a:gdLst/>
            <a:ahLst/>
            <a:cxnLst/>
            <a:rect l="l" t="t" r="r" b="b"/>
            <a:pathLst>
              <a:path w="1127899" h="1216361" extrusionOk="0">
                <a:moveTo>
                  <a:pt x="0" y="0"/>
                </a:moveTo>
                <a:lnTo>
                  <a:pt x="1127899" y="0"/>
                </a:lnTo>
                <a:lnTo>
                  <a:pt x="1127899" y="1216362"/>
                </a:lnTo>
                <a:lnTo>
                  <a:pt x="0" y="1216362"/>
                </a:lnTo>
                <a:lnTo>
                  <a:pt x="0" y="0"/>
                </a:lnTo>
                <a:close/>
              </a:path>
            </a:pathLst>
          </a:custGeom>
          <a:blipFill rotWithShape="1">
            <a:blip r:embed="rId12">
              <a:alphaModFix/>
            </a:blip>
            <a:stretch>
              <a:fillRect/>
            </a:stretch>
          </a:blipFill>
          <a:ln>
            <a:noFill/>
          </a:ln>
        </p:spPr>
        <p:txBody>
          <a:bodyPr/>
          <a:lstStyle/>
          <a:p>
            <a:endParaRPr lang="en-C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AA6B8"/>
        </a:solidFill>
        <a:effectLst/>
      </p:bgPr>
    </p:bg>
    <p:spTree>
      <p:nvGrpSpPr>
        <p:cNvPr id="1" name="Shape 253"/>
        <p:cNvGrpSpPr/>
        <p:nvPr/>
      </p:nvGrpSpPr>
      <p:grpSpPr>
        <a:xfrm>
          <a:off x="0" y="0"/>
          <a:ext cx="0" cy="0"/>
          <a:chOff x="0" y="0"/>
          <a:chExt cx="0" cy="0"/>
        </a:xfrm>
      </p:grpSpPr>
      <p:sp>
        <p:nvSpPr>
          <p:cNvPr id="254" name="Google Shape;254;p11"/>
          <p:cNvSpPr/>
          <p:nvPr/>
        </p:nvSpPr>
        <p:spPr>
          <a:xfrm>
            <a:off x="1591692" y="366561"/>
            <a:ext cx="15104616" cy="9709264"/>
          </a:xfrm>
          <a:custGeom>
            <a:avLst/>
            <a:gdLst/>
            <a:ahLst/>
            <a:cxnLst/>
            <a:rect l="l" t="t" r="r" b="b"/>
            <a:pathLst>
              <a:path w="15104616" h="9709264" extrusionOk="0">
                <a:moveTo>
                  <a:pt x="0" y="0"/>
                </a:moveTo>
                <a:lnTo>
                  <a:pt x="15104616" y="0"/>
                </a:lnTo>
                <a:lnTo>
                  <a:pt x="15104616" y="9709264"/>
                </a:lnTo>
                <a:lnTo>
                  <a:pt x="0" y="9709264"/>
                </a:lnTo>
                <a:lnTo>
                  <a:pt x="0" y="0"/>
                </a:lnTo>
                <a:close/>
              </a:path>
            </a:pathLst>
          </a:custGeom>
          <a:blipFill rotWithShape="1">
            <a:blip r:embed="rId3">
              <a:alphaModFix/>
            </a:blip>
            <a:stretch>
              <a:fillRect l="-7956"/>
            </a:stretch>
          </a:blipFill>
          <a:ln>
            <a:noFill/>
          </a:ln>
        </p:spPr>
        <p:txBody>
          <a:bodyPr/>
          <a:lstStyle/>
          <a:p>
            <a:endParaRPr lang="en-CA"/>
          </a:p>
        </p:txBody>
      </p:sp>
      <p:sp>
        <p:nvSpPr>
          <p:cNvPr id="255" name="Google Shape;255;p11"/>
          <p:cNvSpPr/>
          <p:nvPr/>
        </p:nvSpPr>
        <p:spPr>
          <a:xfrm>
            <a:off x="6156353" y="1442133"/>
            <a:ext cx="6054137" cy="2420336"/>
          </a:xfrm>
          <a:custGeom>
            <a:avLst/>
            <a:gdLst/>
            <a:ahLst/>
            <a:cxnLst/>
            <a:rect l="l" t="t" r="r" b="b"/>
            <a:pathLst>
              <a:path w="6054137" h="2420336" extrusionOk="0">
                <a:moveTo>
                  <a:pt x="0" y="0"/>
                </a:moveTo>
                <a:lnTo>
                  <a:pt x="6054137" y="0"/>
                </a:lnTo>
                <a:lnTo>
                  <a:pt x="6054137" y="2420336"/>
                </a:lnTo>
                <a:lnTo>
                  <a:pt x="0" y="2420336"/>
                </a:lnTo>
                <a:lnTo>
                  <a:pt x="0" y="0"/>
                </a:lnTo>
                <a:close/>
              </a:path>
            </a:pathLst>
          </a:custGeom>
          <a:blipFill rotWithShape="1">
            <a:blip r:embed="rId4">
              <a:alphaModFix/>
            </a:blip>
            <a:stretch>
              <a:fillRect/>
            </a:stretch>
          </a:blipFill>
          <a:ln>
            <a:noFill/>
          </a:ln>
        </p:spPr>
        <p:txBody>
          <a:bodyPr/>
          <a:lstStyle/>
          <a:p>
            <a:endParaRPr lang="en-CA"/>
          </a:p>
        </p:txBody>
      </p:sp>
      <p:sp>
        <p:nvSpPr>
          <p:cNvPr id="256" name="Google Shape;256;p11"/>
          <p:cNvSpPr/>
          <p:nvPr/>
        </p:nvSpPr>
        <p:spPr>
          <a:xfrm rot="-562096">
            <a:off x="5897554" y="1608606"/>
            <a:ext cx="693246" cy="851083"/>
          </a:xfrm>
          <a:custGeom>
            <a:avLst/>
            <a:gdLst/>
            <a:ahLst/>
            <a:cxnLst/>
            <a:rect l="l" t="t" r="r" b="b"/>
            <a:pathLst>
              <a:path w="693246" h="851083" extrusionOk="0">
                <a:moveTo>
                  <a:pt x="0" y="0"/>
                </a:moveTo>
                <a:lnTo>
                  <a:pt x="693245" y="0"/>
                </a:lnTo>
                <a:lnTo>
                  <a:pt x="693245" y="851083"/>
                </a:lnTo>
                <a:lnTo>
                  <a:pt x="0" y="851083"/>
                </a:lnTo>
                <a:lnTo>
                  <a:pt x="0" y="0"/>
                </a:lnTo>
                <a:close/>
              </a:path>
            </a:pathLst>
          </a:custGeom>
          <a:blipFill rotWithShape="1">
            <a:blip r:embed="rId5">
              <a:alphaModFix/>
            </a:blip>
            <a:stretch>
              <a:fillRect/>
            </a:stretch>
          </a:blipFill>
          <a:ln>
            <a:noFill/>
          </a:ln>
        </p:spPr>
        <p:txBody>
          <a:bodyPr/>
          <a:lstStyle/>
          <a:p>
            <a:endParaRPr lang="en-CA"/>
          </a:p>
        </p:txBody>
      </p:sp>
      <p:sp>
        <p:nvSpPr>
          <p:cNvPr id="257" name="Google Shape;257;p11"/>
          <p:cNvSpPr/>
          <p:nvPr/>
        </p:nvSpPr>
        <p:spPr>
          <a:xfrm>
            <a:off x="11863867" y="1608606"/>
            <a:ext cx="693246" cy="851083"/>
          </a:xfrm>
          <a:custGeom>
            <a:avLst/>
            <a:gdLst/>
            <a:ahLst/>
            <a:cxnLst/>
            <a:rect l="l" t="t" r="r" b="b"/>
            <a:pathLst>
              <a:path w="693246" h="851083" extrusionOk="0">
                <a:moveTo>
                  <a:pt x="0" y="0"/>
                </a:moveTo>
                <a:lnTo>
                  <a:pt x="693246" y="0"/>
                </a:lnTo>
                <a:lnTo>
                  <a:pt x="693246" y="851083"/>
                </a:lnTo>
                <a:lnTo>
                  <a:pt x="0" y="851083"/>
                </a:lnTo>
                <a:lnTo>
                  <a:pt x="0" y="0"/>
                </a:lnTo>
                <a:close/>
              </a:path>
            </a:pathLst>
          </a:custGeom>
          <a:blipFill rotWithShape="1">
            <a:blip r:embed="rId5">
              <a:alphaModFix/>
            </a:blip>
            <a:stretch>
              <a:fillRect/>
            </a:stretch>
          </a:blipFill>
          <a:ln>
            <a:noFill/>
          </a:ln>
        </p:spPr>
        <p:txBody>
          <a:bodyPr/>
          <a:lstStyle/>
          <a:p>
            <a:endParaRPr lang="en-CA"/>
          </a:p>
        </p:txBody>
      </p:sp>
      <p:sp>
        <p:nvSpPr>
          <p:cNvPr id="258" name="Google Shape;258;p11"/>
          <p:cNvSpPr txBox="1"/>
          <p:nvPr/>
        </p:nvSpPr>
        <p:spPr>
          <a:xfrm>
            <a:off x="6655446" y="2196072"/>
            <a:ext cx="5310300" cy="1011000"/>
          </a:xfrm>
          <a:prstGeom prst="rect">
            <a:avLst/>
          </a:prstGeom>
          <a:noFill/>
          <a:ln>
            <a:noFill/>
          </a:ln>
        </p:spPr>
        <p:txBody>
          <a:bodyPr spcFirstLastPara="1" wrap="square" lIns="0" tIns="0" rIns="0" bIns="0" anchor="t" anchorCtr="0">
            <a:spAutoFit/>
          </a:bodyPr>
          <a:lstStyle/>
          <a:p>
            <a:pPr marL="0" marR="0" lvl="0" indent="0" algn="ctr" rtl="0">
              <a:lnSpc>
                <a:spcPct val="89998"/>
              </a:lnSpc>
              <a:spcBef>
                <a:spcPts val="0"/>
              </a:spcBef>
              <a:spcAft>
                <a:spcPts val="0"/>
              </a:spcAft>
              <a:buNone/>
            </a:pPr>
            <a:r>
              <a:rPr lang="en-US" sz="7299" i="0" u="none" strike="noStrike" cap="none">
                <a:solidFill>
                  <a:srgbClr val="FBE8D7"/>
                </a:solidFill>
                <a:latin typeface="Chewy"/>
                <a:ea typeface="Chewy"/>
                <a:cs typeface="Chewy"/>
                <a:sym typeface="Chewy"/>
              </a:rPr>
              <a:t>Genesis 15:4-6</a:t>
            </a:r>
            <a:endParaRPr sz="2800">
              <a:latin typeface="Chewy"/>
              <a:ea typeface="Chewy"/>
              <a:cs typeface="Chewy"/>
              <a:sym typeface="Chewy"/>
            </a:endParaRPr>
          </a:p>
        </p:txBody>
      </p:sp>
      <p:sp>
        <p:nvSpPr>
          <p:cNvPr id="259" name="Google Shape;259;p11"/>
          <p:cNvSpPr txBox="1"/>
          <p:nvPr/>
        </p:nvSpPr>
        <p:spPr>
          <a:xfrm>
            <a:off x="2853201" y="4277685"/>
            <a:ext cx="12581700" cy="41928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300" b="1" i="0" u="none" strike="noStrike" cap="none">
                <a:solidFill>
                  <a:srgbClr val="FBE8D7"/>
                </a:solidFill>
                <a:latin typeface="DM Sans"/>
                <a:ea typeface="DM Sans"/>
                <a:cs typeface="DM Sans"/>
                <a:sym typeface="DM Sans"/>
              </a:rPr>
              <a:t>4 The Lord replied, “No, he won't! You will have a son of your own, and everything you have will be his.” 5 Then the Lord took Abram outside and said, “Look at the sky and see if you can count the stars. That's how many descendants you will have.” 6 Abram believed the Lord, so the Lord was pleased with him and accepted him.</a:t>
            </a:r>
            <a:endParaRPr sz="800"/>
          </a:p>
          <a:p>
            <a:pPr marL="0" marR="0" lvl="0" indent="0" algn="ctr" rtl="0">
              <a:lnSpc>
                <a:spcPct val="89230"/>
              </a:lnSpc>
              <a:spcBef>
                <a:spcPts val="0"/>
              </a:spcBef>
              <a:spcAft>
                <a:spcPts val="0"/>
              </a:spcAft>
              <a:buNone/>
            </a:pPr>
            <a:endParaRPr sz="3900" b="1" i="0" u="none" strike="noStrike" cap="none">
              <a:solidFill>
                <a:srgbClr val="FBE8D7"/>
              </a:solidFill>
              <a:latin typeface="DM Sans"/>
              <a:ea typeface="DM Sans"/>
              <a:cs typeface="DM Sans"/>
              <a:sym typeface="DM Sans"/>
            </a:endParaRPr>
          </a:p>
        </p:txBody>
      </p:sp>
      <p:sp>
        <p:nvSpPr>
          <p:cNvPr id="260" name="Google Shape;260;p11"/>
          <p:cNvSpPr/>
          <p:nvPr/>
        </p:nvSpPr>
        <p:spPr>
          <a:xfrm rot="-1673301">
            <a:off x="15260670" y="8288863"/>
            <a:ext cx="1285341" cy="1577986"/>
          </a:xfrm>
          <a:custGeom>
            <a:avLst/>
            <a:gdLst/>
            <a:ahLst/>
            <a:cxnLst/>
            <a:rect l="l" t="t" r="r" b="b"/>
            <a:pathLst>
              <a:path w="1285341" h="1577986" extrusionOk="0">
                <a:moveTo>
                  <a:pt x="0" y="0"/>
                </a:moveTo>
                <a:lnTo>
                  <a:pt x="1285341" y="0"/>
                </a:lnTo>
                <a:lnTo>
                  <a:pt x="1285341" y="1577986"/>
                </a:lnTo>
                <a:lnTo>
                  <a:pt x="0" y="1577986"/>
                </a:lnTo>
                <a:lnTo>
                  <a:pt x="0" y="0"/>
                </a:lnTo>
                <a:close/>
              </a:path>
            </a:pathLst>
          </a:custGeom>
          <a:blipFill rotWithShape="1">
            <a:blip r:embed="rId5">
              <a:alphaModFix/>
            </a:blip>
            <a:stretch>
              <a:fillRect/>
            </a:stretch>
          </a:blipFill>
          <a:ln>
            <a:noFill/>
          </a:ln>
        </p:spPr>
        <p:txBody>
          <a:bodyPr/>
          <a:lstStyle/>
          <a:p>
            <a:endParaRPr lang="en-CA"/>
          </a:p>
        </p:txBody>
      </p:sp>
      <p:sp>
        <p:nvSpPr>
          <p:cNvPr id="261" name="Google Shape;261;p11"/>
          <p:cNvSpPr/>
          <p:nvPr/>
        </p:nvSpPr>
        <p:spPr>
          <a:xfrm rot="95905">
            <a:off x="17259300" y="8089390"/>
            <a:ext cx="693246" cy="851083"/>
          </a:xfrm>
          <a:custGeom>
            <a:avLst/>
            <a:gdLst/>
            <a:ahLst/>
            <a:cxnLst/>
            <a:rect l="l" t="t" r="r" b="b"/>
            <a:pathLst>
              <a:path w="693246" h="851083" extrusionOk="0">
                <a:moveTo>
                  <a:pt x="0" y="0"/>
                </a:moveTo>
                <a:lnTo>
                  <a:pt x="693246" y="0"/>
                </a:lnTo>
                <a:lnTo>
                  <a:pt x="693246" y="851083"/>
                </a:lnTo>
                <a:lnTo>
                  <a:pt x="0" y="851083"/>
                </a:lnTo>
                <a:lnTo>
                  <a:pt x="0" y="0"/>
                </a:lnTo>
                <a:close/>
              </a:path>
            </a:pathLst>
          </a:custGeom>
          <a:blipFill rotWithShape="1">
            <a:blip r:embed="rId5">
              <a:alphaModFix/>
            </a:blip>
            <a:stretch>
              <a:fillRect/>
            </a:stretch>
          </a:blipFill>
          <a:ln>
            <a:noFill/>
          </a:ln>
        </p:spPr>
        <p:txBody>
          <a:bodyPr/>
          <a:lstStyle/>
          <a:p>
            <a:endParaRPr lang="en-CA"/>
          </a:p>
        </p:txBody>
      </p:sp>
      <p:sp>
        <p:nvSpPr>
          <p:cNvPr id="262" name="Google Shape;262;p11"/>
          <p:cNvSpPr/>
          <p:nvPr/>
        </p:nvSpPr>
        <p:spPr>
          <a:xfrm rot="612130">
            <a:off x="806804" y="6530335"/>
            <a:ext cx="1767903" cy="2170416"/>
          </a:xfrm>
          <a:custGeom>
            <a:avLst/>
            <a:gdLst/>
            <a:ahLst/>
            <a:cxnLst/>
            <a:rect l="l" t="t" r="r" b="b"/>
            <a:pathLst>
              <a:path w="1767903" h="2170416" extrusionOk="0">
                <a:moveTo>
                  <a:pt x="0" y="0"/>
                </a:moveTo>
                <a:lnTo>
                  <a:pt x="1767902" y="0"/>
                </a:lnTo>
                <a:lnTo>
                  <a:pt x="1767902" y="2170416"/>
                </a:lnTo>
                <a:lnTo>
                  <a:pt x="0" y="2170416"/>
                </a:lnTo>
                <a:lnTo>
                  <a:pt x="0" y="0"/>
                </a:lnTo>
                <a:close/>
              </a:path>
            </a:pathLst>
          </a:custGeom>
          <a:blipFill rotWithShape="1">
            <a:blip r:embed="rId5">
              <a:alphaModFix/>
            </a:blip>
            <a:stretch>
              <a:fillRect/>
            </a:stretch>
          </a:blipFill>
          <a:ln>
            <a:noFill/>
          </a:ln>
        </p:spPr>
        <p:txBody>
          <a:bodyPr/>
          <a:lstStyle/>
          <a:p>
            <a:endParaRPr lang="en-CA"/>
          </a:p>
        </p:txBody>
      </p:sp>
      <p:sp>
        <p:nvSpPr>
          <p:cNvPr id="263" name="Google Shape;263;p11"/>
          <p:cNvSpPr/>
          <p:nvPr/>
        </p:nvSpPr>
        <p:spPr>
          <a:xfrm rot="612130">
            <a:off x="2326413" y="8774994"/>
            <a:ext cx="663164" cy="814153"/>
          </a:xfrm>
          <a:custGeom>
            <a:avLst/>
            <a:gdLst/>
            <a:ahLst/>
            <a:cxnLst/>
            <a:rect l="l" t="t" r="r" b="b"/>
            <a:pathLst>
              <a:path w="663164" h="814153" extrusionOk="0">
                <a:moveTo>
                  <a:pt x="0" y="0"/>
                </a:moveTo>
                <a:lnTo>
                  <a:pt x="663164" y="0"/>
                </a:lnTo>
                <a:lnTo>
                  <a:pt x="663164" y="814152"/>
                </a:lnTo>
                <a:lnTo>
                  <a:pt x="0" y="814152"/>
                </a:lnTo>
                <a:lnTo>
                  <a:pt x="0" y="0"/>
                </a:lnTo>
                <a:close/>
              </a:path>
            </a:pathLst>
          </a:custGeom>
          <a:blipFill rotWithShape="1">
            <a:blip r:embed="rId5">
              <a:alphaModFix/>
            </a:blip>
            <a:stretch>
              <a:fillRect/>
            </a:stretch>
          </a:blipFill>
          <a:ln>
            <a:noFill/>
          </a:ln>
        </p:spPr>
        <p:txBody>
          <a:bodyPr/>
          <a:lstStyle/>
          <a:p>
            <a:endParaRPr lang="en-C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A4B93"/>
        </a:solidFill>
        <a:effectLst/>
      </p:bgPr>
    </p:bg>
    <p:spTree>
      <p:nvGrpSpPr>
        <p:cNvPr id="1" name="Shape 267"/>
        <p:cNvGrpSpPr/>
        <p:nvPr/>
      </p:nvGrpSpPr>
      <p:grpSpPr>
        <a:xfrm>
          <a:off x="0" y="0"/>
          <a:ext cx="0" cy="0"/>
          <a:chOff x="0" y="0"/>
          <a:chExt cx="0" cy="0"/>
        </a:xfrm>
      </p:grpSpPr>
      <p:sp>
        <p:nvSpPr>
          <p:cNvPr id="268" name="Google Shape;268;p12"/>
          <p:cNvSpPr/>
          <p:nvPr/>
        </p:nvSpPr>
        <p:spPr>
          <a:xfrm rot="10800000" flipH="1">
            <a:off x="-1225550" y="3990776"/>
            <a:ext cx="3977049" cy="4882537"/>
          </a:xfrm>
          <a:custGeom>
            <a:avLst/>
            <a:gdLst/>
            <a:ahLst/>
            <a:cxnLst/>
            <a:rect l="l" t="t" r="r" b="b"/>
            <a:pathLst>
              <a:path w="3977049" h="4882537" extrusionOk="0">
                <a:moveTo>
                  <a:pt x="0" y="4882538"/>
                </a:moveTo>
                <a:lnTo>
                  <a:pt x="3977048" y="4882538"/>
                </a:lnTo>
                <a:lnTo>
                  <a:pt x="3977048" y="0"/>
                </a:lnTo>
                <a:lnTo>
                  <a:pt x="0" y="0"/>
                </a:lnTo>
                <a:lnTo>
                  <a:pt x="0" y="4882538"/>
                </a:lnTo>
                <a:close/>
              </a:path>
            </a:pathLst>
          </a:custGeom>
          <a:blipFill rotWithShape="1">
            <a:blip r:embed="rId3">
              <a:alphaModFix/>
            </a:blip>
            <a:stretch>
              <a:fillRect/>
            </a:stretch>
          </a:blipFill>
          <a:ln>
            <a:noFill/>
          </a:ln>
        </p:spPr>
        <p:txBody>
          <a:bodyPr/>
          <a:lstStyle/>
          <a:p>
            <a:endParaRPr lang="en-CA"/>
          </a:p>
        </p:txBody>
      </p:sp>
      <p:sp>
        <p:nvSpPr>
          <p:cNvPr id="269" name="Google Shape;269;p12"/>
          <p:cNvSpPr/>
          <p:nvPr/>
        </p:nvSpPr>
        <p:spPr>
          <a:xfrm>
            <a:off x="11265764" y="-1477332"/>
            <a:ext cx="3977049" cy="4882537"/>
          </a:xfrm>
          <a:custGeom>
            <a:avLst/>
            <a:gdLst/>
            <a:ahLst/>
            <a:cxnLst/>
            <a:rect l="l" t="t" r="r" b="b"/>
            <a:pathLst>
              <a:path w="3977049" h="4882537" extrusionOk="0">
                <a:moveTo>
                  <a:pt x="0" y="0"/>
                </a:moveTo>
                <a:lnTo>
                  <a:pt x="3977048" y="0"/>
                </a:lnTo>
                <a:lnTo>
                  <a:pt x="3977048" y="4882537"/>
                </a:lnTo>
                <a:lnTo>
                  <a:pt x="0" y="4882537"/>
                </a:lnTo>
                <a:lnTo>
                  <a:pt x="0" y="0"/>
                </a:lnTo>
                <a:close/>
              </a:path>
            </a:pathLst>
          </a:custGeom>
          <a:blipFill rotWithShape="1">
            <a:blip r:embed="rId4">
              <a:alphaModFix/>
            </a:blip>
            <a:stretch>
              <a:fillRect/>
            </a:stretch>
          </a:blipFill>
          <a:ln>
            <a:noFill/>
          </a:ln>
        </p:spPr>
        <p:txBody>
          <a:bodyPr/>
          <a:lstStyle/>
          <a:p>
            <a:endParaRPr lang="en-CA"/>
          </a:p>
        </p:txBody>
      </p:sp>
      <p:sp>
        <p:nvSpPr>
          <p:cNvPr id="270" name="Google Shape;270;p12"/>
          <p:cNvSpPr/>
          <p:nvPr/>
        </p:nvSpPr>
        <p:spPr>
          <a:xfrm rot="-1038605">
            <a:off x="5555947" y="-2964008"/>
            <a:ext cx="3977049" cy="4882537"/>
          </a:xfrm>
          <a:custGeom>
            <a:avLst/>
            <a:gdLst/>
            <a:ahLst/>
            <a:cxnLst/>
            <a:rect l="l" t="t" r="r" b="b"/>
            <a:pathLst>
              <a:path w="3977049" h="4882537" extrusionOk="0">
                <a:moveTo>
                  <a:pt x="0" y="0"/>
                </a:moveTo>
                <a:lnTo>
                  <a:pt x="3977048" y="0"/>
                </a:lnTo>
                <a:lnTo>
                  <a:pt x="3977048" y="4882537"/>
                </a:lnTo>
                <a:lnTo>
                  <a:pt x="0" y="4882537"/>
                </a:lnTo>
                <a:lnTo>
                  <a:pt x="0" y="0"/>
                </a:lnTo>
                <a:close/>
              </a:path>
            </a:pathLst>
          </a:custGeom>
          <a:blipFill rotWithShape="1">
            <a:blip r:embed="rId3">
              <a:alphaModFix/>
            </a:blip>
            <a:stretch>
              <a:fillRect/>
            </a:stretch>
          </a:blipFill>
          <a:ln>
            <a:noFill/>
          </a:ln>
        </p:spPr>
        <p:txBody>
          <a:bodyPr/>
          <a:lstStyle/>
          <a:p>
            <a:endParaRPr lang="en-CA"/>
          </a:p>
        </p:txBody>
      </p:sp>
      <p:sp>
        <p:nvSpPr>
          <p:cNvPr id="271" name="Google Shape;271;p12"/>
          <p:cNvSpPr/>
          <p:nvPr/>
        </p:nvSpPr>
        <p:spPr>
          <a:xfrm rot="2700000" flipH="1">
            <a:off x="13737647" y="8157420"/>
            <a:ext cx="3977049" cy="4882537"/>
          </a:xfrm>
          <a:custGeom>
            <a:avLst/>
            <a:gdLst/>
            <a:ahLst/>
            <a:cxnLst/>
            <a:rect l="l" t="t" r="r" b="b"/>
            <a:pathLst>
              <a:path w="3977049" h="4882537" extrusionOk="0">
                <a:moveTo>
                  <a:pt x="0" y="4882538"/>
                </a:moveTo>
                <a:lnTo>
                  <a:pt x="3977049" y="4882538"/>
                </a:lnTo>
                <a:lnTo>
                  <a:pt x="3977049" y="0"/>
                </a:lnTo>
                <a:lnTo>
                  <a:pt x="0" y="0"/>
                </a:lnTo>
                <a:lnTo>
                  <a:pt x="0" y="4882538"/>
                </a:lnTo>
                <a:close/>
              </a:path>
            </a:pathLst>
          </a:custGeom>
          <a:blipFill rotWithShape="1">
            <a:blip r:embed="rId3">
              <a:alphaModFix/>
            </a:blip>
            <a:stretch>
              <a:fillRect/>
            </a:stretch>
          </a:blipFill>
          <a:ln>
            <a:noFill/>
          </a:ln>
        </p:spPr>
        <p:txBody>
          <a:bodyPr/>
          <a:lstStyle/>
          <a:p>
            <a:endParaRPr lang="en-CA"/>
          </a:p>
        </p:txBody>
      </p:sp>
      <p:sp>
        <p:nvSpPr>
          <p:cNvPr id="272" name="Google Shape;272;p12"/>
          <p:cNvSpPr/>
          <p:nvPr/>
        </p:nvSpPr>
        <p:spPr>
          <a:xfrm rot="9755526">
            <a:off x="-442966" y="-957307"/>
            <a:ext cx="4154324" cy="4428059"/>
          </a:xfrm>
          <a:custGeom>
            <a:avLst/>
            <a:gdLst/>
            <a:ahLst/>
            <a:cxnLst/>
            <a:rect l="l" t="t" r="r" b="b"/>
            <a:pathLst>
              <a:path w="4154324" h="4428059" extrusionOk="0">
                <a:moveTo>
                  <a:pt x="4154324" y="4428058"/>
                </a:moveTo>
                <a:lnTo>
                  <a:pt x="0" y="4428058"/>
                </a:lnTo>
                <a:lnTo>
                  <a:pt x="0" y="0"/>
                </a:lnTo>
                <a:lnTo>
                  <a:pt x="4154324" y="0"/>
                </a:lnTo>
                <a:lnTo>
                  <a:pt x="4154324" y="4428058"/>
                </a:lnTo>
                <a:close/>
              </a:path>
            </a:pathLst>
          </a:custGeom>
          <a:blipFill rotWithShape="1">
            <a:blip r:embed="rId5">
              <a:alphaModFix/>
            </a:blip>
            <a:stretch>
              <a:fillRect/>
            </a:stretch>
          </a:blipFill>
          <a:ln>
            <a:noFill/>
          </a:ln>
        </p:spPr>
        <p:txBody>
          <a:bodyPr/>
          <a:lstStyle/>
          <a:p>
            <a:endParaRPr lang="en-CA"/>
          </a:p>
        </p:txBody>
      </p:sp>
      <p:sp>
        <p:nvSpPr>
          <p:cNvPr id="273" name="Google Shape;273;p12"/>
          <p:cNvSpPr/>
          <p:nvPr/>
        </p:nvSpPr>
        <p:spPr>
          <a:xfrm>
            <a:off x="3728026" y="7224342"/>
            <a:ext cx="3816445" cy="4067916"/>
          </a:xfrm>
          <a:custGeom>
            <a:avLst/>
            <a:gdLst/>
            <a:ahLst/>
            <a:cxnLst/>
            <a:rect l="l" t="t" r="r" b="b"/>
            <a:pathLst>
              <a:path w="3816445" h="4067916" extrusionOk="0">
                <a:moveTo>
                  <a:pt x="0" y="0"/>
                </a:moveTo>
                <a:lnTo>
                  <a:pt x="3816445" y="0"/>
                </a:lnTo>
                <a:lnTo>
                  <a:pt x="3816445" y="4067916"/>
                </a:lnTo>
                <a:lnTo>
                  <a:pt x="0" y="4067916"/>
                </a:lnTo>
                <a:lnTo>
                  <a:pt x="0" y="0"/>
                </a:lnTo>
                <a:close/>
              </a:path>
            </a:pathLst>
          </a:custGeom>
          <a:blipFill rotWithShape="1">
            <a:blip r:embed="rId6">
              <a:alphaModFix/>
            </a:blip>
            <a:stretch>
              <a:fillRect/>
            </a:stretch>
          </a:blipFill>
          <a:ln>
            <a:noFill/>
          </a:ln>
        </p:spPr>
        <p:txBody>
          <a:bodyPr/>
          <a:lstStyle/>
          <a:p>
            <a:endParaRPr lang="en-CA"/>
          </a:p>
        </p:txBody>
      </p:sp>
      <p:sp>
        <p:nvSpPr>
          <p:cNvPr id="274" name="Google Shape;274;p12"/>
          <p:cNvSpPr/>
          <p:nvPr/>
        </p:nvSpPr>
        <p:spPr>
          <a:xfrm>
            <a:off x="16001345" y="3794323"/>
            <a:ext cx="3816445" cy="4067916"/>
          </a:xfrm>
          <a:custGeom>
            <a:avLst/>
            <a:gdLst/>
            <a:ahLst/>
            <a:cxnLst/>
            <a:rect l="l" t="t" r="r" b="b"/>
            <a:pathLst>
              <a:path w="3816445" h="4067916" extrusionOk="0">
                <a:moveTo>
                  <a:pt x="0" y="0"/>
                </a:moveTo>
                <a:lnTo>
                  <a:pt x="3816444" y="0"/>
                </a:lnTo>
                <a:lnTo>
                  <a:pt x="3816444" y="4067916"/>
                </a:lnTo>
                <a:lnTo>
                  <a:pt x="0" y="4067916"/>
                </a:lnTo>
                <a:lnTo>
                  <a:pt x="0" y="0"/>
                </a:lnTo>
                <a:close/>
              </a:path>
            </a:pathLst>
          </a:custGeom>
          <a:blipFill rotWithShape="1">
            <a:blip r:embed="rId6">
              <a:alphaModFix/>
            </a:blip>
            <a:stretch>
              <a:fillRect/>
            </a:stretch>
          </a:blipFill>
          <a:ln>
            <a:noFill/>
          </a:ln>
        </p:spPr>
        <p:txBody>
          <a:bodyPr/>
          <a:lstStyle/>
          <a:p>
            <a:endParaRPr lang="en-CA"/>
          </a:p>
        </p:txBody>
      </p:sp>
      <p:sp>
        <p:nvSpPr>
          <p:cNvPr id="275" name="Google Shape;275;p12"/>
          <p:cNvSpPr/>
          <p:nvPr/>
        </p:nvSpPr>
        <p:spPr>
          <a:xfrm rot="-10671952">
            <a:off x="16079224" y="-1103773"/>
            <a:ext cx="4417553" cy="4264946"/>
          </a:xfrm>
          <a:custGeom>
            <a:avLst/>
            <a:gdLst/>
            <a:ahLst/>
            <a:cxnLst/>
            <a:rect l="l" t="t" r="r" b="b"/>
            <a:pathLst>
              <a:path w="4417553" h="4264946" extrusionOk="0">
                <a:moveTo>
                  <a:pt x="0" y="0"/>
                </a:moveTo>
                <a:lnTo>
                  <a:pt x="4417552" y="0"/>
                </a:lnTo>
                <a:lnTo>
                  <a:pt x="4417552" y="4264946"/>
                </a:lnTo>
                <a:lnTo>
                  <a:pt x="0" y="4264946"/>
                </a:lnTo>
                <a:lnTo>
                  <a:pt x="0" y="0"/>
                </a:lnTo>
                <a:close/>
              </a:path>
            </a:pathLst>
          </a:custGeom>
          <a:blipFill rotWithShape="1">
            <a:blip r:embed="rId7">
              <a:alphaModFix/>
            </a:blip>
            <a:stretch>
              <a:fillRect/>
            </a:stretch>
          </a:blipFill>
          <a:ln>
            <a:noFill/>
          </a:ln>
        </p:spPr>
        <p:txBody>
          <a:bodyPr/>
          <a:lstStyle/>
          <a:p>
            <a:endParaRPr lang="en-CA"/>
          </a:p>
        </p:txBody>
      </p:sp>
      <p:sp>
        <p:nvSpPr>
          <p:cNvPr id="276" name="Google Shape;276;p12"/>
          <p:cNvSpPr/>
          <p:nvPr/>
        </p:nvSpPr>
        <p:spPr>
          <a:xfrm>
            <a:off x="8693258" y="8154527"/>
            <a:ext cx="4417553" cy="4264946"/>
          </a:xfrm>
          <a:custGeom>
            <a:avLst/>
            <a:gdLst/>
            <a:ahLst/>
            <a:cxnLst/>
            <a:rect l="l" t="t" r="r" b="b"/>
            <a:pathLst>
              <a:path w="4417553" h="4264946" extrusionOk="0">
                <a:moveTo>
                  <a:pt x="0" y="0"/>
                </a:moveTo>
                <a:lnTo>
                  <a:pt x="4417553" y="0"/>
                </a:lnTo>
                <a:lnTo>
                  <a:pt x="4417553" y="4264946"/>
                </a:lnTo>
                <a:lnTo>
                  <a:pt x="0" y="4264946"/>
                </a:lnTo>
                <a:lnTo>
                  <a:pt x="0" y="0"/>
                </a:lnTo>
                <a:close/>
              </a:path>
            </a:pathLst>
          </a:custGeom>
          <a:blipFill rotWithShape="1">
            <a:blip r:embed="rId7">
              <a:alphaModFix/>
            </a:blip>
            <a:stretch>
              <a:fillRect/>
            </a:stretch>
          </a:blipFill>
          <a:ln>
            <a:noFill/>
          </a:ln>
        </p:spPr>
        <p:txBody>
          <a:bodyPr/>
          <a:lstStyle/>
          <a:p>
            <a:endParaRPr lang="en-CA"/>
          </a:p>
        </p:txBody>
      </p:sp>
      <p:sp>
        <p:nvSpPr>
          <p:cNvPr id="277" name="Google Shape;277;p12"/>
          <p:cNvSpPr/>
          <p:nvPr/>
        </p:nvSpPr>
        <p:spPr>
          <a:xfrm rot="995904">
            <a:off x="1522580" y="9224803"/>
            <a:ext cx="365261" cy="625332"/>
          </a:xfrm>
          <a:custGeom>
            <a:avLst/>
            <a:gdLst/>
            <a:ahLst/>
            <a:cxnLst/>
            <a:rect l="l" t="t" r="r" b="b"/>
            <a:pathLst>
              <a:path w="365261" h="625332" extrusionOk="0">
                <a:moveTo>
                  <a:pt x="0" y="0"/>
                </a:moveTo>
                <a:lnTo>
                  <a:pt x="365262" y="0"/>
                </a:lnTo>
                <a:lnTo>
                  <a:pt x="365262" y="625332"/>
                </a:lnTo>
                <a:lnTo>
                  <a:pt x="0" y="625332"/>
                </a:lnTo>
                <a:lnTo>
                  <a:pt x="0" y="0"/>
                </a:lnTo>
                <a:close/>
              </a:path>
            </a:pathLst>
          </a:custGeom>
          <a:blipFill rotWithShape="1">
            <a:blip r:embed="rId8">
              <a:alphaModFix/>
            </a:blip>
            <a:stretch>
              <a:fillRect b="-43416"/>
            </a:stretch>
          </a:blipFill>
          <a:ln>
            <a:noFill/>
          </a:ln>
        </p:spPr>
        <p:txBody>
          <a:bodyPr/>
          <a:lstStyle/>
          <a:p>
            <a:endParaRPr lang="en-CA"/>
          </a:p>
        </p:txBody>
      </p:sp>
      <p:sp>
        <p:nvSpPr>
          <p:cNvPr id="278" name="Google Shape;278;p12"/>
          <p:cNvSpPr/>
          <p:nvPr/>
        </p:nvSpPr>
        <p:spPr>
          <a:xfrm rot="2307632">
            <a:off x="6075913" y="1697694"/>
            <a:ext cx="375811" cy="656258"/>
          </a:xfrm>
          <a:custGeom>
            <a:avLst/>
            <a:gdLst/>
            <a:ahLst/>
            <a:cxnLst/>
            <a:rect l="l" t="t" r="r" b="b"/>
            <a:pathLst>
              <a:path w="375811" h="656258" extrusionOk="0">
                <a:moveTo>
                  <a:pt x="0" y="0"/>
                </a:moveTo>
                <a:lnTo>
                  <a:pt x="375811" y="0"/>
                </a:lnTo>
                <a:lnTo>
                  <a:pt x="375811" y="656257"/>
                </a:lnTo>
                <a:lnTo>
                  <a:pt x="0" y="656257"/>
                </a:lnTo>
                <a:lnTo>
                  <a:pt x="0" y="0"/>
                </a:lnTo>
                <a:close/>
              </a:path>
            </a:pathLst>
          </a:custGeom>
          <a:blipFill rotWithShape="1">
            <a:blip r:embed="rId9">
              <a:alphaModFix/>
            </a:blip>
            <a:stretch>
              <a:fillRect b="-40605"/>
            </a:stretch>
          </a:blipFill>
          <a:ln>
            <a:noFill/>
          </a:ln>
        </p:spPr>
        <p:txBody>
          <a:bodyPr/>
          <a:lstStyle/>
          <a:p>
            <a:endParaRPr lang="en-CA"/>
          </a:p>
        </p:txBody>
      </p:sp>
      <p:sp>
        <p:nvSpPr>
          <p:cNvPr id="279" name="Google Shape;279;p12"/>
          <p:cNvSpPr/>
          <p:nvPr/>
        </p:nvSpPr>
        <p:spPr>
          <a:xfrm rot="1099711">
            <a:off x="13788170" y="9228104"/>
            <a:ext cx="375811" cy="656258"/>
          </a:xfrm>
          <a:custGeom>
            <a:avLst/>
            <a:gdLst/>
            <a:ahLst/>
            <a:cxnLst/>
            <a:rect l="l" t="t" r="r" b="b"/>
            <a:pathLst>
              <a:path w="375811" h="656258" extrusionOk="0">
                <a:moveTo>
                  <a:pt x="0" y="0"/>
                </a:moveTo>
                <a:lnTo>
                  <a:pt x="375811" y="0"/>
                </a:lnTo>
                <a:lnTo>
                  <a:pt x="375811" y="656258"/>
                </a:lnTo>
                <a:lnTo>
                  <a:pt x="0" y="656258"/>
                </a:lnTo>
                <a:lnTo>
                  <a:pt x="0" y="0"/>
                </a:lnTo>
                <a:close/>
              </a:path>
            </a:pathLst>
          </a:custGeom>
          <a:blipFill rotWithShape="1">
            <a:blip r:embed="rId9">
              <a:alphaModFix/>
            </a:blip>
            <a:stretch>
              <a:fillRect b="-40605"/>
            </a:stretch>
          </a:blipFill>
          <a:ln>
            <a:noFill/>
          </a:ln>
        </p:spPr>
        <p:txBody>
          <a:bodyPr/>
          <a:lstStyle/>
          <a:p>
            <a:endParaRPr lang="en-CA"/>
          </a:p>
        </p:txBody>
      </p:sp>
      <p:sp>
        <p:nvSpPr>
          <p:cNvPr id="280" name="Google Shape;280;p12"/>
          <p:cNvSpPr/>
          <p:nvPr/>
        </p:nvSpPr>
        <p:spPr>
          <a:xfrm rot="-10307006">
            <a:off x="8443455" y="9273251"/>
            <a:ext cx="230159" cy="291430"/>
          </a:xfrm>
          <a:custGeom>
            <a:avLst/>
            <a:gdLst/>
            <a:ahLst/>
            <a:cxnLst/>
            <a:rect l="l" t="t" r="r" b="b"/>
            <a:pathLst>
              <a:path w="230159" h="291430" extrusionOk="0">
                <a:moveTo>
                  <a:pt x="0" y="0"/>
                </a:moveTo>
                <a:lnTo>
                  <a:pt x="230160" y="0"/>
                </a:lnTo>
                <a:lnTo>
                  <a:pt x="230160" y="291430"/>
                </a:lnTo>
                <a:lnTo>
                  <a:pt x="0" y="291430"/>
                </a:lnTo>
                <a:lnTo>
                  <a:pt x="0" y="0"/>
                </a:lnTo>
                <a:close/>
              </a:path>
            </a:pathLst>
          </a:custGeom>
          <a:blipFill rotWithShape="1">
            <a:blip r:embed="rId9">
              <a:alphaModFix/>
            </a:blip>
            <a:stretch>
              <a:fillRect b="-93911"/>
            </a:stretch>
          </a:blipFill>
          <a:ln>
            <a:noFill/>
          </a:ln>
        </p:spPr>
        <p:txBody>
          <a:bodyPr/>
          <a:lstStyle/>
          <a:p>
            <a:endParaRPr lang="en-CA"/>
          </a:p>
        </p:txBody>
      </p:sp>
      <p:sp>
        <p:nvSpPr>
          <p:cNvPr id="281" name="Google Shape;281;p12"/>
          <p:cNvSpPr/>
          <p:nvPr/>
        </p:nvSpPr>
        <p:spPr>
          <a:xfrm rot="6354552">
            <a:off x="15889491" y="3288838"/>
            <a:ext cx="375811" cy="656258"/>
          </a:xfrm>
          <a:custGeom>
            <a:avLst/>
            <a:gdLst/>
            <a:ahLst/>
            <a:cxnLst/>
            <a:rect l="l" t="t" r="r" b="b"/>
            <a:pathLst>
              <a:path w="375811" h="656258" extrusionOk="0">
                <a:moveTo>
                  <a:pt x="0" y="0"/>
                </a:moveTo>
                <a:lnTo>
                  <a:pt x="375810" y="0"/>
                </a:lnTo>
                <a:lnTo>
                  <a:pt x="375810" y="656258"/>
                </a:lnTo>
                <a:lnTo>
                  <a:pt x="0" y="656258"/>
                </a:lnTo>
                <a:lnTo>
                  <a:pt x="0" y="0"/>
                </a:lnTo>
                <a:close/>
              </a:path>
            </a:pathLst>
          </a:custGeom>
          <a:blipFill rotWithShape="1">
            <a:blip r:embed="rId10">
              <a:alphaModFix/>
            </a:blip>
            <a:stretch>
              <a:fillRect b="-40605"/>
            </a:stretch>
          </a:blipFill>
          <a:ln>
            <a:noFill/>
          </a:ln>
        </p:spPr>
        <p:txBody>
          <a:bodyPr/>
          <a:lstStyle/>
          <a:p>
            <a:endParaRPr lang="en-CA"/>
          </a:p>
        </p:txBody>
      </p:sp>
      <p:sp>
        <p:nvSpPr>
          <p:cNvPr id="282" name="Google Shape;282;p12"/>
          <p:cNvSpPr/>
          <p:nvPr/>
        </p:nvSpPr>
        <p:spPr>
          <a:xfrm rot="8677607">
            <a:off x="10554673" y="470180"/>
            <a:ext cx="245806" cy="429238"/>
          </a:xfrm>
          <a:custGeom>
            <a:avLst/>
            <a:gdLst/>
            <a:ahLst/>
            <a:cxnLst/>
            <a:rect l="l" t="t" r="r" b="b"/>
            <a:pathLst>
              <a:path w="245806" h="429238" extrusionOk="0">
                <a:moveTo>
                  <a:pt x="0" y="0"/>
                </a:moveTo>
                <a:lnTo>
                  <a:pt x="245807" y="0"/>
                </a:lnTo>
                <a:lnTo>
                  <a:pt x="245807" y="429238"/>
                </a:lnTo>
                <a:lnTo>
                  <a:pt x="0" y="429238"/>
                </a:lnTo>
                <a:lnTo>
                  <a:pt x="0" y="0"/>
                </a:lnTo>
                <a:close/>
              </a:path>
            </a:pathLst>
          </a:custGeom>
          <a:blipFill rotWithShape="1">
            <a:blip r:embed="rId10">
              <a:alphaModFix/>
            </a:blip>
            <a:stretch>
              <a:fillRect b="-40605"/>
            </a:stretch>
          </a:blipFill>
          <a:ln>
            <a:noFill/>
          </a:ln>
        </p:spPr>
        <p:txBody>
          <a:bodyPr/>
          <a:lstStyle/>
          <a:p>
            <a:endParaRPr lang="en-CA"/>
          </a:p>
        </p:txBody>
      </p:sp>
      <p:sp>
        <p:nvSpPr>
          <p:cNvPr id="283" name="Google Shape;283;p12"/>
          <p:cNvSpPr/>
          <p:nvPr/>
        </p:nvSpPr>
        <p:spPr>
          <a:xfrm rot="-4839762">
            <a:off x="15875215" y="8094467"/>
            <a:ext cx="252259" cy="440507"/>
          </a:xfrm>
          <a:custGeom>
            <a:avLst/>
            <a:gdLst/>
            <a:ahLst/>
            <a:cxnLst/>
            <a:rect l="l" t="t" r="r" b="b"/>
            <a:pathLst>
              <a:path w="252259" h="440507" extrusionOk="0">
                <a:moveTo>
                  <a:pt x="0" y="0"/>
                </a:moveTo>
                <a:lnTo>
                  <a:pt x="252259" y="0"/>
                </a:lnTo>
                <a:lnTo>
                  <a:pt x="252259" y="440507"/>
                </a:lnTo>
                <a:lnTo>
                  <a:pt x="0" y="440507"/>
                </a:lnTo>
                <a:lnTo>
                  <a:pt x="0" y="0"/>
                </a:lnTo>
                <a:close/>
              </a:path>
            </a:pathLst>
          </a:custGeom>
          <a:blipFill rotWithShape="1">
            <a:blip r:embed="rId10">
              <a:alphaModFix/>
            </a:blip>
            <a:stretch>
              <a:fillRect b="-40605"/>
            </a:stretch>
          </a:blipFill>
          <a:ln>
            <a:noFill/>
          </a:ln>
        </p:spPr>
        <p:txBody>
          <a:bodyPr/>
          <a:lstStyle/>
          <a:p>
            <a:endParaRPr lang="en-CA"/>
          </a:p>
        </p:txBody>
      </p:sp>
      <p:sp>
        <p:nvSpPr>
          <p:cNvPr id="284" name="Google Shape;284;p12"/>
          <p:cNvSpPr/>
          <p:nvPr/>
        </p:nvSpPr>
        <p:spPr>
          <a:xfrm rot="-1138157">
            <a:off x="15266789" y="1874695"/>
            <a:ext cx="124918" cy="218137"/>
          </a:xfrm>
          <a:custGeom>
            <a:avLst/>
            <a:gdLst/>
            <a:ahLst/>
            <a:cxnLst/>
            <a:rect l="l" t="t" r="r" b="b"/>
            <a:pathLst>
              <a:path w="124918" h="218137" extrusionOk="0">
                <a:moveTo>
                  <a:pt x="0" y="0"/>
                </a:moveTo>
                <a:lnTo>
                  <a:pt x="124918" y="0"/>
                </a:lnTo>
                <a:lnTo>
                  <a:pt x="124918" y="218137"/>
                </a:lnTo>
                <a:lnTo>
                  <a:pt x="0" y="218137"/>
                </a:lnTo>
                <a:lnTo>
                  <a:pt x="0" y="0"/>
                </a:lnTo>
                <a:close/>
              </a:path>
            </a:pathLst>
          </a:custGeom>
          <a:blipFill rotWithShape="1">
            <a:blip r:embed="rId8">
              <a:alphaModFix/>
            </a:blip>
            <a:stretch>
              <a:fillRect b="-40605"/>
            </a:stretch>
          </a:blipFill>
          <a:ln>
            <a:noFill/>
          </a:ln>
        </p:spPr>
        <p:txBody>
          <a:bodyPr/>
          <a:lstStyle/>
          <a:p>
            <a:endParaRPr lang="en-CA"/>
          </a:p>
        </p:txBody>
      </p:sp>
      <p:sp>
        <p:nvSpPr>
          <p:cNvPr id="285" name="Google Shape;285;p12"/>
          <p:cNvSpPr/>
          <p:nvPr/>
        </p:nvSpPr>
        <p:spPr>
          <a:xfrm rot="-1138157">
            <a:off x="4036433" y="453030"/>
            <a:ext cx="124918" cy="218137"/>
          </a:xfrm>
          <a:custGeom>
            <a:avLst/>
            <a:gdLst/>
            <a:ahLst/>
            <a:cxnLst/>
            <a:rect l="l" t="t" r="r" b="b"/>
            <a:pathLst>
              <a:path w="124918" h="218137" extrusionOk="0">
                <a:moveTo>
                  <a:pt x="0" y="0"/>
                </a:moveTo>
                <a:lnTo>
                  <a:pt x="124918" y="0"/>
                </a:lnTo>
                <a:lnTo>
                  <a:pt x="124918" y="218138"/>
                </a:lnTo>
                <a:lnTo>
                  <a:pt x="0" y="218138"/>
                </a:lnTo>
                <a:lnTo>
                  <a:pt x="0" y="0"/>
                </a:lnTo>
                <a:close/>
              </a:path>
            </a:pathLst>
          </a:custGeom>
          <a:blipFill rotWithShape="1">
            <a:blip r:embed="rId8">
              <a:alphaModFix/>
            </a:blip>
            <a:stretch>
              <a:fillRect b="-40605"/>
            </a:stretch>
          </a:blipFill>
          <a:ln>
            <a:noFill/>
          </a:ln>
        </p:spPr>
        <p:txBody>
          <a:bodyPr/>
          <a:lstStyle/>
          <a:p>
            <a:endParaRPr lang="en-CA"/>
          </a:p>
        </p:txBody>
      </p:sp>
      <p:sp>
        <p:nvSpPr>
          <p:cNvPr id="286" name="Google Shape;286;p12"/>
          <p:cNvSpPr/>
          <p:nvPr/>
        </p:nvSpPr>
        <p:spPr>
          <a:xfrm rot="1252675">
            <a:off x="16382005" y="453748"/>
            <a:ext cx="124918" cy="218137"/>
          </a:xfrm>
          <a:custGeom>
            <a:avLst/>
            <a:gdLst/>
            <a:ahLst/>
            <a:cxnLst/>
            <a:rect l="l" t="t" r="r" b="b"/>
            <a:pathLst>
              <a:path w="124918" h="218137" extrusionOk="0">
                <a:moveTo>
                  <a:pt x="0" y="0"/>
                </a:moveTo>
                <a:lnTo>
                  <a:pt x="124918" y="0"/>
                </a:lnTo>
                <a:lnTo>
                  <a:pt x="124918" y="218138"/>
                </a:lnTo>
                <a:lnTo>
                  <a:pt x="0" y="218138"/>
                </a:lnTo>
                <a:lnTo>
                  <a:pt x="0" y="0"/>
                </a:lnTo>
                <a:close/>
              </a:path>
            </a:pathLst>
          </a:custGeom>
          <a:blipFill rotWithShape="1">
            <a:blip r:embed="rId9">
              <a:alphaModFix/>
            </a:blip>
            <a:stretch>
              <a:fillRect b="-40605"/>
            </a:stretch>
          </a:blipFill>
          <a:ln>
            <a:noFill/>
          </a:ln>
        </p:spPr>
        <p:txBody>
          <a:bodyPr/>
          <a:lstStyle/>
          <a:p>
            <a:endParaRPr lang="en-CA"/>
          </a:p>
        </p:txBody>
      </p:sp>
      <p:sp>
        <p:nvSpPr>
          <p:cNvPr id="287" name="Google Shape;287;p12"/>
          <p:cNvSpPr/>
          <p:nvPr/>
        </p:nvSpPr>
        <p:spPr>
          <a:xfrm rot="5980117">
            <a:off x="15054259" y="5114321"/>
            <a:ext cx="124918" cy="218137"/>
          </a:xfrm>
          <a:custGeom>
            <a:avLst/>
            <a:gdLst/>
            <a:ahLst/>
            <a:cxnLst/>
            <a:rect l="l" t="t" r="r" b="b"/>
            <a:pathLst>
              <a:path w="124918" h="218137" extrusionOk="0">
                <a:moveTo>
                  <a:pt x="0" y="0"/>
                </a:moveTo>
                <a:lnTo>
                  <a:pt x="124918" y="0"/>
                </a:lnTo>
                <a:lnTo>
                  <a:pt x="124918" y="218138"/>
                </a:lnTo>
                <a:lnTo>
                  <a:pt x="0" y="218138"/>
                </a:lnTo>
                <a:lnTo>
                  <a:pt x="0" y="0"/>
                </a:lnTo>
                <a:close/>
              </a:path>
            </a:pathLst>
          </a:custGeom>
          <a:blipFill rotWithShape="1">
            <a:blip r:embed="rId9">
              <a:alphaModFix/>
            </a:blip>
            <a:stretch>
              <a:fillRect b="-40605"/>
            </a:stretch>
          </a:blipFill>
          <a:ln>
            <a:noFill/>
          </a:ln>
        </p:spPr>
        <p:txBody>
          <a:bodyPr/>
          <a:lstStyle/>
          <a:p>
            <a:endParaRPr lang="en-CA"/>
          </a:p>
        </p:txBody>
      </p:sp>
      <p:sp>
        <p:nvSpPr>
          <p:cNvPr id="288" name="Google Shape;288;p12"/>
          <p:cNvSpPr/>
          <p:nvPr/>
        </p:nvSpPr>
        <p:spPr>
          <a:xfrm rot="4277671">
            <a:off x="3008073" y="7264466"/>
            <a:ext cx="231223" cy="403773"/>
          </a:xfrm>
          <a:custGeom>
            <a:avLst/>
            <a:gdLst/>
            <a:ahLst/>
            <a:cxnLst/>
            <a:rect l="l" t="t" r="r" b="b"/>
            <a:pathLst>
              <a:path w="231223" h="403773" extrusionOk="0">
                <a:moveTo>
                  <a:pt x="0" y="0"/>
                </a:moveTo>
                <a:lnTo>
                  <a:pt x="231224" y="0"/>
                </a:lnTo>
                <a:lnTo>
                  <a:pt x="231224" y="403773"/>
                </a:lnTo>
                <a:lnTo>
                  <a:pt x="0" y="403773"/>
                </a:lnTo>
                <a:lnTo>
                  <a:pt x="0" y="0"/>
                </a:lnTo>
                <a:close/>
              </a:path>
            </a:pathLst>
          </a:custGeom>
          <a:blipFill rotWithShape="1">
            <a:blip r:embed="rId9">
              <a:alphaModFix/>
            </a:blip>
            <a:stretch>
              <a:fillRect b="-40605"/>
            </a:stretch>
          </a:blipFill>
          <a:ln>
            <a:noFill/>
          </a:ln>
        </p:spPr>
        <p:txBody>
          <a:bodyPr/>
          <a:lstStyle/>
          <a:p>
            <a:endParaRPr lang="en-CA"/>
          </a:p>
        </p:txBody>
      </p:sp>
      <p:sp>
        <p:nvSpPr>
          <p:cNvPr id="289" name="Google Shape;289;p12"/>
          <p:cNvSpPr/>
          <p:nvPr/>
        </p:nvSpPr>
        <p:spPr>
          <a:xfrm rot="-6226708">
            <a:off x="14160542" y="6794367"/>
            <a:ext cx="416707" cy="727673"/>
          </a:xfrm>
          <a:custGeom>
            <a:avLst/>
            <a:gdLst/>
            <a:ahLst/>
            <a:cxnLst/>
            <a:rect l="l" t="t" r="r" b="b"/>
            <a:pathLst>
              <a:path w="416707" h="727673" extrusionOk="0">
                <a:moveTo>
                  <a:pt x="0" y="0"/>
                </a:moveTo>
                <a:lnTo>
                  <a:pt x="416707" y="0"/>
                </a:lnTo>
                <a:lnTo>
                  <a:pt x="416707" y="727673"/>
                </a:lnTo>
                <a:lnTo>
                  <a:pt x="0" y="727673"/>
                </a:lnTo>
                <a:lnTo>
                  <a:pt x="0" y="0"/>
                </a:lnTo>
                <a:close/>
              </a:path>
            </a:pathLst>
          </a:custGeom>
          <a:blipFill rotWithShape="1">
            <a:blip r:embed="rId8">
              <a:alphaModFix/>
            </a:blip>
            <a:stretch>
              <a:fillRect b="-40605"/>
            </a:stretch>
          </a:blipFill>
          <a:ln>
            <a:noFill/>
          </a:ln>
        </p:spPr>
        <p:txBody>
          <a:bodyPr/>
          <a:lstStyle/>
          <a:p>
            <a:endParaRPr lang="en-CA"/>
          </a:p>
        </p:txBody>
      </p:sp>
      <p:sp>
        <p:nvSpPr>
          <p:cNvPr id="290" name="Google Shape;290;p12"/>
          <p:cNvSpPr/>
          <p:nvPr/>
        </p:nvSpPr>
        <p:spPr>
          <a:xfrm rot="-2793688">
            <a:off x="3798499" y="5476263"/>
            <a:ext cx="139313" cy="243274"/>
          </a:xfrm>
          <a:custGeom>
            <a:avLst/>
            <a:gdLst/>
            <a:ahLst/>
            <a:cxnLst/>
            <a:rect l="l" t="t" r="r" b="b"/>
            <a:pathLst>
              <a:path w="139313" h="243274" extrusionOk="0">
                <a:moveTo>
                  <a:pt x="0" y="0"/>
                </a:moveTo>
                <a:lnTo>
                  <a:pt x="139312" y="0"/>
                </a:lnTo>
                <a:lnTo>
                  <a:pt x="139312" y="243274"/>
                </a:lnTo>
                <a:lnTo>
                  <a:pt x="0" y="243274"/>
                </a:lnTo>
                <a:lnTo>
                  <a:pt x="0" y="0"/>
                </a:lnTo>
                <a:close/>
              </a:path>
            </a:pathLst>
          </a:custGeom>
          <a:blipFill rotWithShape="1">
            <a:blip r:embed="rId8">
              <a:alphaModFix/>
            </a:blip>
            <a:stretch>
              <a:fillRect b="-40605"/>
            </a:stretch>
          </a:blipFill>
          <a:ln>
            <a:noFill/>
          </a:ln>
        </p:spPr>
        <p:txBody>
          <a:bodyPr/>
          <a:lstStyle/>
          <a:p>
            <a:endParaRPr lang="en-CA"/>
          </a:p>
        </p:txBody>
      </p:sp>
      <p:sp>
        <p:nvSpPr>
          <p:cNvPr id="291" name="Google Shape;291;p12"/>
          <p:cNvSpPr/>
          <p:nvPr/>
        </p:nvSpPr>
        <p:spPr>
          <a:xfrm rot="-7061439">
            <a:off x="1371217" y="3896145"/>
            <a:ext cx="139313" cy="243274"/>
          </a:xfrm>
          <a:custGeom>
            <a:avLst/>
            <a:gdLst/>
            <a:ahLst/>
            <a:cxnLst/>
            <a:rect l="l" t="t" r="r" b="b"/>
            <a:pathLst>
              <a:path w="139313" h="243274" extrusionOk="0">
                <a:moveTo>
                  <a:pt x="0" y="0"/>
                </a:moveTo>
                <a:lnTo>
                  <a:pt x="139313" y="0"/>
                </a:lnTo>
                <a:lnTo>
                  <a:pt x="139313" y="243274"/>
                </a:lnTo>
                <a:lnTo>
                  <a:pt x="0" y="243274"/>
                </a:lnTo>
                <a:lnTo>
                  <a:pt x="0" y="0"/>
                </a:lnTo>
                <a:close/>
              </a:path>
            </a:pathLst>
          </a:custGeom>
          <a:blipFill rotWithShape="1">
            <a:blip r:embed="rId8">
              <a:alphaModFix/>
            </a:blip>
            <a:stretch>
              <a:fillRect b="-40605"/>
            </a:stretch>
          </a:blipFill>
          <a:ln>
            <a:noFill/>
          </a:ln>
        </p:spPr>
        <p:txBody>
          <a:bodyPr/>
          <a:lstStyle/>
          <a:p>
            <a:endParaRPr lang="en-CA"/>
          </a:p>
        </p:txBody>
      </p:sp>
      <p:sp>
        <p:nvSpPr>
          <p:cNvPr id="292" name="Google Shape;292;p12"/>
          <p:cNvSpPr/>
          <p:nvPr/>
        </p:nvSpPr>
        <p:spPr>
          <a:xfrm rot="-4839762" flipH="1">
            <a:off x="9850689" y="1993989"/>
            <a:ext cx="189149" cy="330301"/>
          </a:xfrm>
          <a:custGeom>
            <a:avLst/>
            <a:gdLst/>
            <a:ahLst/>
            <a:cxnLst/>
            <a:rect l="l" t="t" r="r" b="b"/>
            <a:pathLst>
              <a:path w="189149" h="330301" extrusionOk="0">
                <a:moveTo>
                  <a:pt x="189149" y="0"/>
                </a:moveTo>
                <a:lnTo>
                  <a:pt x="0" y="0"/>
                </a:lnTo>
                <a:lnTo>
                  <a:pt x="0" y="330301"/>
                </a:lnTo>
                <a:lnTo>
                  <a:pt x="189149" y="330301"/>
                </a:lnTo>
                <a:lnTo>
                  <a:pt x="189149" y="0"/>
                </a:lnTo>
                <a:close/>
              </a:path>
            </a:pathLst>
          </a:custGeom>
          <a:blipFill rotWithShape="1">
            <a:blip r:embed="rId8">
              <a:alphaModFix/>
            </a:blip>
            <a:stretch>
              <a:fillRect b="-40605"/>
            </a:stretch>
          </a:blipFill>
          <a:ln>
            <a:noFill/>
          </a:ln>
        </p:spPr>
        <p:txBody>
          <a:bodyPr/>
          <a:lstStyle/>
          <a:p>
            <a:endParaRPr lang="en-CA"/>
          </a:p>
        </p:txBody>
      </p:sp>
      <p:sp>
        <p:nvSpPr>
          <p:cNvPr id="293" name="Google Shape;293;p12"/>
          <p:cNvSpPr txBox="1"/>
          <p:nvPr/>
        </p:nvSpPr>
        <p:spPr>
          <a:xfrm>
            <a:off x="3724579" y="3861950"/>
            <a:ext cx="10838843" cy="3684270"/>
          </a:xfrm>
          <a:prstGeom prst="rect">
            <a:avLst/>
          </a:prstGeom>
          <a:noFill/>
          <a:ln>
            <a:noFill/>
          </a:ln>
        </p:spPr>
        <p:txBody>
          <a:bodyPr spcFirstLastPara="1" wrap="square" lIns="0" tIns="0" rIns="0" bIns="0" anchor="t" anchorCtr="0">
            <a:spAutoFit/>
          </a:bodyPr>
          <a:lstStyle/>
          <a:p>
            <a:pPr marL="0" marR="0" lvl="0" indent="0" algn="ctr" rtl="0">
              <a:lnSpc>
                <a:spcPct val="140009"/>
              </a:lnSpc>
              <a:spcBef>
                <a:spcPts val="0"/>
              </a:spcBef>
              <a:spcAft>
                <a:spcPts val="0"/>
              </a:spcAft>
              <a:buNone/>
            </a:pPr>
            <a:r>
              <a:rPr lang="en-US" sz="4199" b="1" i="0" u="none" strike="noStrike" cap="none">
                <a:solidFill>
                  <a:srgbClr val="FBE8D7"/>
                </a:solidFill>
                <a:latin typeface="DM Sans"/>
                <a:ea typeface="DM Sans"/>
                <a:cs typeface="DM Sans"/>
                <a:sym typeface="DM Sans"/>
              </a:rPr>
              <a:t>God promised Abram that he would have children, and his family would eventually be so big they would be like the stars in the sky.</a:t>
            </a:r>
            <a:endParaRPr/>
          </a:p>
          <a:p>
            <a:pPr marL="0" marR="0" lvl="0" indent="0" algn="ctr" rtl="0">
              <a:lnSpc>
                <a:spcPct val="140009"/>
              </a:lnSpc>
              <a:spcBef>
                <a:spcPts val="0"/>
              </a:spcBef>
              <a:spcAft>
                <a:spcPts val="0"/>
              </a:spcAft>
              <a:buNone/>
            </a:pPr>
            <a:endParaRPr sz="4199" b="1" i="0" u="none" strike="noStrike" cap="none">
              <a:solidFill>
                <a:srgbClr val="FBE8D7"/>
              </a:solidFill>
              <a:latin typeface="DM Sans"/>
              <a:ea typeface="DM Sans"/>
              <a:cs typeface="DM Sans"/>
              <a:sym typeface="DM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BFB6"/>
        </a:solidFill>
        <a:effectLst/>
      </p:bgPr>
    </p:bg>
    <p:spTree>
      <p:nvGrpSpPr>
        <p:cNvPr id="1" name="Shape 297"/>
        <p:cNvGrpSpPr/>
        <p:nvPr/>
      </p:nvGrpSpPr>
      <p:grpSpPr>
        <a:xfrm>
          <a:off x="0" y="0"/>
          <a:ext cx="0" cy="0"/>
          <a:chOff x="0" y="0"/>
          <a:chExt cx="0" cy="0"/>
        </a:xfrm>
      </p:grpSpPr>
      <p:sp>
        <p:nvSpPr>
          <p:cNvPr id="298" name="Google Shape;298;p13"/>
          <p:cNvSpPr/>
          <p:nvPr/>
        </p:nvSpPr>
        <p:spPr>
          <a:xfrm>
            <a:off x="11060642" y="3073213"/>
            <a:ext cx="868782" cy="1066585"/>
          </a:xfrm>
          <a:custGeom>
            <a:avLst/>
            <a:gdLst/>
            <a:ahLst/>
            <a:cxnLst/>
            <a:rect l="l" t="t" r="r" b="b"/>
            <a:pathLst>
              <a:path w="868782" h="1066585" extrusionOk="0">
                <a:moveTo>
                  <a:pt x="0" y="0"/>
                </a:moveTo>
                <a:lnTo>
                  <a:pt x="868781" y="0"/>
                </a:lnTo>
                <a:lnTo>
                  <a:pt x="868781" y="1066584"/>
                </a:lnTo>
                <a:lnTo>
                  <a:pt x="0" y="1066584"/>
                </a:lnTo>
                <a:lnTo>
                  <a:pt x="0" y="0"/>
                </a:lnTo>
                <a:close/>
              </a:path>
            </a:pathLst>
          </a:custGeom>
          <a:blipFill rotWithShape="1">
            <a:blip r:embed="rId3">
              <a:alphaModFix/>
            </a:blip>
            <a:stretch>
              <a:fillRect/>
            </a:stretch>
          </a:blipFill>
          <a:ln>
            <a:noFill/>
          </a:ln>
        </p:spPr>
        <p:txBody>
          <a:bodyPr/>
          <a:lstStyle/>
          <a:p>
            <a:endParaRPr lang="en-CA"/>
          </a:p>
        </p:txBody>
      </p:sp>
      <p:sp>
        <p:nvSpPr>
          <p:cNvPr id="299" name="Google Shape;299;p13"/>
          <p:cNvSpPr/>
          <p:nvPr/>
        </p:nvSpPr>
        <p:spPr>
          <a:xfrm>
            <a:off x="16592740" y="3837955"/>
            <a:ext cx="1060100" cy="1301462"/>
          </a:xfrm>
          <a:custGeom>
            <a:avLst/>
            <a:gdLst/>
            <a:ahLst/>
            <a:cxnLst/>
            <a:rect l="l" t="t" r="r" b="b"/>
            <a:pathLst>
              <a:path w="1060100" h="1301462" extrusionOk="0">
                <a:moveTo>
                  <a:pt x="0" y="0"/>
                </a:moveTo>
                <a:lnTo>
                  <a:pt x="1060100" y="0"/>
                </a:lnTo>
                <a:lnTo>
                  <a:pt x="1060100" y="1301462"/>
                </a:lnTo>
                <a:lnTo>
                  <a:pt x="0" y="1301462"/>
                </a:lnTo>
                <a:lnTo>
                  <a:pt x="0" y="0"/>
                </a:lnTo>
                <a:close/>
              </a:path>
            </a:pathLst>
          </a:custGeom>
          <a:blipFill rotWithShape="1">
            <a:blip r:embed="rId4">
              <a:alphaModFix/>
            </a:blip>
            <a:stretch>
              <a:fillRect/>
            </a:stretch>
          </a:blipFill>
          <a:ln>
            <a:noFill/>
          </a:ln>
        </p:spPr>
        <p:txBody>
          <a:bodyPr/>
          <a:lstStyle/>
          <a:p>
            <a:endParaRPr lang="en-CA"/>
          </a:p>
        </p:txBody>
      </p:sp>
      <p:sp>
        <p:nvSpPr>
          <p:cNvPr id="300" name="Google Shape;300;p13"/>
          <p:cNvSpPr/>
          <p:nvPr/>
        </p:nvSpPr>
        <p:spPr>
          <a:xfrm flipH="1">
            <a:off x="10686596" y="-325848"/>
            <a:ext cx="748092" cy="918417"/>
          </a:xfrm>
          <a:custGeom>
            <a:avLst/>
            <a:gdLst/>
            <a:ahLst/>
            <a:cxnLst/>
            <a:rect l="l" t="t" r="r" b="b"/>
            <a:pathLst>
              <a:path w="748092" h="918417" extrusionOk="0">
                <a:moveTo>
                  <a:pt x="748092" y="0"/>
                </a:moveTo>
                <a:lnTo>
                  <a:pt x="0" y="0"/>
                </a:lnTo>
                <a:lnTo>
                  <a:pt x="0" y="918417"/>
                </a:lnTo>
                <a:lnTo>
                  <a:pt x="748092" y="918417"/>
                </a:lnTo>
                <a:lnTo>
                  <a:pt x="748092" y="0"/>
                </a:lnTo>
                <a:close/>
              </a:path>
            </a:pathLst>
          </a:custGeom>
          <a:blipFill rotWithShape="1">
            <a:blip r:embed="rId4">
              <a:alphaModFix/>
            </a:blip>
            <a:stretch>
              <a:fillRect/>
            </a:stretch>
          </a:blipFill>
          <a:ln>
            <a:noFill/>
          </a:ln>
        </p:spPr>
        <p:txBody>
          <a:bodyPr/>
          <a:lstStyle/>
          <a:p>
            <a:endParaRPr lang="en-CA"/>
          </a:p>
        </p:txBody>
      </p:sp>
      <p:sp>
        <p:nvSpPr>
          <p:cNvPr id="301" name="Google Shape;301;p13"/>
          <p:cNvSpPr/>
          <p:nvPr/>
        </p:nvSpPr>
        <p:spPr>
          <a:xfrm>
            <a:off x="13506200" y="-325848"/>
            <a:ext cx="1824314" cy="1944520"/>
          </a:xfrm>
          <a:custGeom>
            <a:avLst/>
            <a:gdLst/>
            <a:ahLst/>
            <a:cxnLst/>
            <a:rect l="l" t="t" r="r" b="b"/>
            <a:pathLst>
              <a:path w="1824314" h="1944520" extrusionOk="0">
                <a:moveTo>
                  <a:pt x="0" y="0"/>
                </a:moveTo>
                <a:lnTo>
                  <a:pt x="1824314" y="0"/>
                </a:lnTo>
                <a:lnTo>
                  <a:pt x="1824314" y="1944520"/>
                </a:lnTo>
                <a:lnTo>
                  <a:pt x="0" y="1944520"/>
                </a:lnTo>
                <a:lnTo>
                  <a:pt x="0" y="0"/>
                </a:lnTo>
                <a:close/>
              </a:path>
            </a:pathLst>
          </a:custGeom>
          <a:blipFill rotWithShape="1">
            <a:blip r:embed="rId5">
              <a:alphaModFix/>
            </a:blip>
            <a:stretch>
              <a:fillRect/>
            </a:stretch>
          </a:blipFill>
          <a:ln>
            <a:noFill/>
          </a:ln>
        </p:spPr>
        <p:txBody>
          <a:bodyPr/>
          <a:lstStyle/>
          <a:p>
            <a:endParaRPr lang="en-CA"/>
          </a:p>
        </p:txBody>
      </p:sp>
      <p:sp>
        <p:nvSpPr>
          <p:cNvPr id="302" name="Google Shape;302;p13"/>
          <p:cNvSpPr/>
          <p:nvPr/>
        </p:nvSpPr>
        <p:spPr>
          <a:xfrm rot="-9125411" flipH="1">
            <a:off x="15819427" y="6583187"/>
            <a:ext cx="1824314" cy="1944520"/>
          </a:xfrm>
          <a:custGeom>
            <a:avLst/>
            <a:gdLst/>
            <a:ahLst/>
            <a:cxnLst/>
            <a:rect l="l" t="t" r="r" b="b"/>
            <a:pathLst>
              <a:path w="1824314" h="1944520" extrusionOk="0">
                <a:moveTo>
                  <a:pt x="0" y="1944520"/>
                </a:moveTo>
                <a:lnTo>
                  <a:pt x="1824314" y="1944520"/>
                </a:lnTo>
                <a:lnTo>
                  <a:pt x="1824314" y="0"/>
                </a:lnTo>
                <a:lnTo>
                  <a:pt x="0" y="0"/>
                </a:lnTo>
                <a:lnTo>
                  <a:pt x="0" y="1944520"/>
                </a:lnTo>
                <a:close/>
              </a:path>
            </a:pathLst>
          </a:custGeom>
          <a:blipFill rotWithShape="1">
            <a:blip r:embed="rId6">
              <a:alphaModFix/>
            </a:blip>
            <a:stretch>
              <a:fillRect/>
            </a:stretch>
          </a:blipFill>
          <a:ln>
            <a:noFill/>
          </a:ln>
        </p:spPr>
        <p:txBody>
          <a:bodyPr/>
          <a:lstStyle/>
          <a:p>
            <a:endParaRPr lang="en-CA"/>
          </a:p>
        </p:txBody>
      </p:sp>
      <p:sp>
        <p:nvSpPr>
          <p:cNvPr id="303" name="Google Shape;303;p13"/>
          <p:cNvSpPr/>
          <p:nvPr/>
        </p:nvSpPr>
        <p:spPr>
          <a:xfrm>
            <a:off x="8685656" y="8114794"/>
            <a:ext cx="1363720" cy="1453578"/>
          </a:xfrm>
          <a:custGeom>
            <a:avLst/>
            <a:gdLst/>
            <a:ahLst/>
            <a:cxnLst/>
            <a:rect l="l" t="t" r="r" b="b"/>
            <a:pathLst>
              <a:path w="1363720" h="1453578" extrusionOk="0">
                <a:moveTo>
                  <a:pt x="0" y="0"/>
                </a:moveTo>
                <a:lnTo>
                  <a:pt x="1363721" y="0"/>
                </a:lnTo>
                <a:lnTo>
                  <a:pt x="1363721" y="1453578"/>
                </a:lnTo>
                <a:lnTo>
                  <a:pt x="0" y="1453578"/>
                </a:lnTo>
                <a:lnTo>
                  <a:pt x="0" y="0"/>
                </a:lnTo>
                <a:close/>
              </a:path>
            </a:pathLst>
          </a:custGeom>
          <a:blipFill rotWithShape="1">
            <a:blip r:embed="rId7">
              <a:alphaModFix/>
            </a:blip>
            <a:stretch>
              <a:fillRect/>
            </a:stretch>
          </a:blipFill>
          <a:ln>
            <a:noFill/>
          </a:ln>
        </p:spPr>
        <p:txBody>
          <a:bodyPr/>
          <a:lstStyle/>
          <a:p>
            <a:endParaRPr lang="en-CA"/>
          </a:p>
        </p:txBody>
      </p:sp>
      <p:sp>
        <p:nvSpPr>
          <p:cNvPr id="304" name="Google Shape;304;p13"/>
          <p:cNvSpPr/>
          <p:nvPr/>
        </p:nvSpPr>
        <p:spPr>
          <a:xfrm rot="-2353927">
            <a:off x="9569592" y="3014178"/>
            <a:ext cx="498647" cy="118070"/>
          </a:xfrm>
          <a:custGeom>
            <a:avLst/>
            <a:gdLst/>
            <a:ahLst/>
            <a:cxnLst/>
            <a:rect l="l" t="t" r="r" b="b"/>
            <a:pathLst>
              <a:path w="498647" h="118070" extrusionOk="0">
                <a:moveTo>
                  <a:pt x="0" y="0"/>
                </a:moveTo>
                <a:lnTo>
                  <a:pt x="498647" y="0"/>
                </a:lnTo>
                <a:lnTo>
                  <a:pt x="498647" y="118070"/>
                </a:lnTo>
                <a:lnTo>
                  <a:pt x="0" y="118070"/>
                </a:lnTo>
                <a:lnTo>
                  <a:pt x="0" y="0"/>
                </a:lnTo>
                <a:close/>
              </a:path>
            </a:pathLst>
          </a:custGeom>
          <a:blipFill rotWithShape="1">
            <a:blip r:embed="rId8">
              <a:alphaModFix/>
            </a:blip>
            <a:stretch>
              <a:fillRect l="-176464" b="-49970"/>
            </a:stretch>
          </a:blipFill>
          <a:ln>
            <a:noFill/>
          </a:ln>
        </p:spPr>
        <p:txBody>
          <a:bodyPr/>
          <a:lstStyle/>
          <a:p>
            <a:endParaRPr lang="en-CA"/>
          </a:p>
        </p:txBody>
      </p:sp>
      <p:sp>
        <p:nvSpPr>
          <p:cNvPr id="305" name="Google Shape;305;p13"/>
          <p:cNvSpPr/>
          <p:nvPr/>
        </p:nvSpPr>
        <p:spPr>
          <a:xfrm rot="1352551">
            <a:off x="16229354" y="9509337"/>
            <a:ext cx="498647" cy="118070"/>
          </a:xfrm>
          <a:custGeom>
            <a:avLst/>
            <a:gdLst/>
            <a:ahLst/>
            <a:cxnLst/>
            <a:rect l="l" t="t" r="r" b="b"/>
            <a:pathLst>
              <a:path w="498647" h="118070" extrusionOk="0">
                <a:moveTo>
                  <a:pt x="0" y="0"/>
                </a:moveTo>
                <a:lnTo>
                  <a:pt x="498647" y="0"/>
                </a:lnTo>
                <a:lnTo>
                  <a:pt x="498647" y="118070"/>
                </a:lnTo>
                <a:lnTo>
                  <a:pt x="0" y="118070"/>
                </a:lnTo>
                <a:lnTo>
                  <a:pt x="0" y="0"/>
                </a:lnTo>
                <a:close/>
              </a:path>
            </a:pathLst>
          </a:custGeom>
          <a:blipFill rotWithShape="1">
            <a:blip r:embed="rId8">
              <a:alphaModFix/>
            </a:blip>
            <a:stretch>
              <a:fillRect l="-176464" b="-49970"/>
            </a:stretch>
          </a:blipFill>
          <a:ln>
            <a:noFill/>
          </a:ln>
        </p:spPr>
        <p:txBody>
          <a:bodyPr/>
          <a:lstStyle/>
          <a:p>
            <a:endParaRPr lang="en-CA"/>
          </a:p>
        </p:txBody>
      </p:sp>
      <p:sp>
        <p:nvSpPr>
          <p:cNvPr id="306" name="Google Shape;306;p13"/>
          <p:cNvSpPr/>
          <p:nvPr/>
        </p:nvSpPr>
        <p:spPr>
          <a:xfrm rot="2762119">
            <a:off x="17072617" y="1190103"/>
            <a:ext cx="498647" cy="118070"/>
          </a:xfrm>
          <a:custGeom>
            <a:avLst/>
            <a:gdLst/>
            <a:ahLst/>
            <a:cxnLst/>
            <a:rect l="l" t="t" r="r" b="b"/>
            <a:pathLst>
              <a:path w="498647" h="118070" extrusionOk="0">
                <a:moveTo>
                  <a:pt x="0" y="0"/>
                </a:moveTo>
                <a:lnTo>
                  <a:pt x="498647" y="0"/>
                </a:lnTo>
                <a:lnTo>
                  <a:pt x="498647" y="118070"/>
                </a:lnTo>
                <a:lnTo>
                  <a:pt x="0" y="118070"/>
                </a:lnTo>
                <a:lnTo>
                  <a:pt x="0" y="0"/>
                </a:lnTo>
                <a:close/>
              </a:path>
            </a:pathLst>
          </a:custGeom>
          <a:blipFill rotWithShape="1">
            <a:blip r:embed="rId9">
              <a:alphaModFix/>
            </a:blip>
            <a:stretch>
              <a:fillRect l="-176464" b="-49970"/>
            </a:stretch>
          </a:blipFill>
          <a:ln>
            <a:noFill/>
          </a:ln>
        </p:spPr>
        <p:txBody>
          <a:bodyPr/>
          <a:lstStyle/>
          <a:p>
            <a:endParaRPr lang="en-CA"/>
          </a:p>
        </p:txBody>
      </p:sp>
      <p:sp>
        <p:nvSpPr>
          <p:cNvPr id="307" name="Google Shape;307;p13"/>
          <p:cNvSpPr/>
          <p:nvPr/>
        </p:nvSpPr>
        <p:spPr>
          <a:xfrm rot="-2699999">
            <a:off x="12163818" y="10009923"/>
            <a:ext cx="498647" cy="118070"/>
          </a:xfrm>
          <a:custGeom>
            <a:avLst/>
            <a:gdLst/>
            <a:ahLst/>
            <a:cxnLst/>
            <a:rect l="l" t="t" r="r" b="b"/>
            <a:pathLst>
              <a:path w="498647" h="118070" extrusionOk="0">
                <a:moveTo>
                  <a:pt x="0" y="0"/>
                </a:moveTo>
                <a:lnTo>
                  <a:pt x="498647" y="0"/>
                </a:lnTo>
                <a:lnTo>
                  <a:pt x="498647" y="118070"/>
                </a:lnTo>
                <a:lnTo>
                  <a:pt x="0" y="118070"/>
                </a:lnTo>
                <a:lnTo>
                  <a:pt x="0" y="0"/>
                </a:lnTo>
                <a:close/>
              </a:path>
            </a:pathLst>
          </a:custGeom>
          <a:blipFill rotWithShape="1">
            <a:blip r:embed="rId9">
              <a:alphaModFix/>
            </a:blip>
            <a:stretch>
              <a:fillRect l="-176464" b="-49970"/>
            </a:stretch>
          </a:blipFill>
          <a:ln>
            <a:noFill/>
          </a:ln>
        </p:spPr>
        <p:txBody>
          <a:bodyPr/>
          <a:lstStyle/>
          <a:p>
            <a:endParaRPr lang="en-CA"/>
          </a:p>
        </p:txBody>
      </p:sp>
      <p:sp>
        <p:nvSpPr>
          <p:cNvPr id="308" name="Google Shape;308;p13"/>
          <p:cNvSpPr/>
          <p:nvPr/>
        </p:nvSpPr>
        <p:spPr>
          <a:xfrm rot="-7234503">
            <a:off x="17465842" y="6091786"/>
            <a:ext cx="498647" cy="118070"/>
          </a:xfrm>
          <a:custGeom>
            <a:avLst/>
            <a:gdLst/>
            <a:ahLst/>
            <a:cxnLst/>
            <a:rect l="l" t="t" r="r" b="b"/>
            <a:pathLst>
              <a:path w="498647" h="118070" extrusionOk="0">
                <a:moveTo>
                  <a:pt x="0" y="0"/>
                </a:moveTo>
                <a:lnTo>
                  <a:pt x="498647" y="0"/>
                </a:lnTo>
                <a:lnTo>
                  <a:pt x="498647" y="118070"/>
                </a:lnTo>
                <a:lnTo>
                  <a:pt x="0" y="118070"/>
                </a:lnTo>
                <a:lnTo>
                  <a:pt x="0" y="0"/>
                </a:lnTo>
                <a:close/>
              </a:path>
            </a:pathLst>
          </a:custGeom>
          <a:blipFill rotWithShape="1">
            <a:blip r:embed="rId10">
              <a:alphaModFix/>
            </a:blip>
            <a:stretch>
              <a:fillRect l="-176464" b="-49970"/>
            </a:stretch>
          </a:blipFill>
          <a:ln>
            <a:noFill/>
          </a:ln>
        </p:spPr>
        <p:txBody>
          <a:bodyPr/>
          <a:lstStyle/>
          <a:p>
            <a:endParaRPr lang="en-CA"/>
          </a:p>
        </p:txBody>
      </p:sp>
      <p:sp>
        <p:nvSpPr>
          <p:cNvPr id="309" name="Google Shape;309;p13"/>
          <p:cNvSpPr/>
          <p:nvPr/>
        </p:nvSpPr>
        <p:spPr>
          <a:xfrm rot="-7234503">
            <a:off x="9072326" y="5599868"/>
            <a:ext cx="498647" cy="118070"/>
          </a:xfrm>
          <a:custGeom>
            <a:avLst/>
            <a:gdLst/>
            <a:ahLst/>
            <a:cxnLst/>
            <a:rect l="l" t="t" r="r" b="b"/>
            <a:pathLst>
              <a:path w="498647" h="118070" extrusionOk="0">
                <a:moveTo>
                  <a:pt x="0" y="0"/>
                </a:moveTo>
                <a:lnTo>
                  <a:pt x="498647" y="0"/>
                </a:lnTo>
                <a:lnTo>
                  <a:pt x="498647" y="118070"/>
                </a:lnTo>
                <a:lnTo>
                  <a:pt x="0" y="118070"/>
                </a:lnTo>
                <a:lnTo>
                  <a:pt x="0" y="0"/>
                </a:lnTo>
                <a:close/>
              </a:path>
            </a:pathLst>
          </a:custGeom>
          <a:blipFill rotWithShape="1">
            <a:blip r:embed="rId10">
              <a:alphaModFix/>
            </a:blip>
            <a:stretch>
              <a:fillRect l="-176464" b="-49970"/>
            </a:stretch>
          </a:blipFill>
          <a:ln>
            <a:noFill/>
          </a:ln>
        </p:spPr>
        <p:txBody>
          <a:bodyPr/>
          <a:lstStyle/>
          <a:p>
            <a:endParaRPr lang="en-CA"/>
          </a:p>
        </p:txBody>
      </p:sp>
      <p:sp>
        <p:nvSpPr>
          <p:cNvPr id="310" name="Google Shape;310;p13"/>
          <p:cNvSpPr/>
          <p:nvPr/>
        </p:nvSpPr>
        <p:spPr>
          <a:xfrm rot="418478">
            <a:off x="12447294" y="1294753"/>
            <a:ext cx="4423302" cy="4423302"/>
          </a:xfrm>
          <a:custGeom>
            <a:avLst/>
            <a:gdLst/>
            <a:ahLst/>
            <a:cxnLst/>
            <a:rect l="l" t="t" r="r" b="b"/>
            <a:pathLst>
              <a:path w="4423302" h="4423302" extrusionOk="0">
                <a:moveTo>
                  <a:pt x="0" y="0"/>
                </a:moveTo>
                <a:lnTo>
                  <a:pt x="4423302" y="0"/>
                </a:lnTo>
                <a:lnTo>
                  <a:pt x="4423302" y="4423301"/>
                </a:lnTo>
                <a:lnTo>
                  <a:pt x="0" y="4423301"/>
                </a:lnTo>
                <a:lnTo>
                  <a:pt x="0" y="0"/>
                </a:lnTo>
                <a:close/>
              </a:path>
            </a:pathLst>
          </a:custGeom>
          <a:blipFill rotWithShape="1">
            <a:blip r:embed="rId11">
              <a:alphaModFix/>
            </a:blip>
            <a:stretch>
              <a:fillRect/>
            </a:stretch>
          </a:blipFill>
          <a:ln>
            <a:noFill/>
          </a:ln>
        </p:spPr>
        <p:txBody>
          <a:bodyPr/>
          <a:lstStyle/>
          <a:p>
            <a:endParaRPr lang="en-CA"/>
          </a:p>
        </p:txBody>
      </p:sp>
      <p:sp>
        <p:nvSpPr>
          <p:cNvPr id="311" name="Google Shape;311;p13"/>
          <p:cNvSpPr/>
          <p:nvPr/>
        </p:nvSpPr>
        <p:spPr>
          <a:xfrm rot="-449336">
            <a:off x="10022077" y="4717682"/>
            <a:ext cx="4964153" cy="4697330"/>
          </a:xfrm>
          <a:custGeom>
            <a:avLst/>
            <a:gdLst/>
            <a:ahLst/>
            <a:cxnLst/>
            <a:rect l="l" t="t" r="r" b="b"/>
            <a:pathLst>
              <a:path w="4964153" h="4697330" extrusionOk="0">
                <a:moveTo>
                  <a:pt x="0" y="0"/>
                </a:moveTo>
                <a:lnTo>
                  <a:pt x="4964153" y="0"/>
                </a:lnTo>
                <a:lnTo>
                  <a:pt x="4964153" y="4697330"/>
                </a:lnTo>
                <a:lnTo>
                  <a:pt x="0" y="4697330"/>
                </a:lnTo>
                <a:lnTo>
                  <a:pt x="0" y="0"/>
                </a:lnTo>
                <a:close/>
              </a:path>
            </a:pathLst>
          </a:custGeom>
          <a:blipFill rotWithShape="1">
            <a:blip r:embed="rId12">
              <a:alphaModFix/>
            </a:blip>
            <a:stretch>
              <a:fillRect/>
            </a:stretch>
          </a:blipFill>
          <a:ln>
            <a:noFill/>
          </a:ln>
        </p:spPr>
        <p:txBody>
          <a:bodyPr/>
          <a:lstStyle/>
          <a:p>
            <a:endParaRPr lang="en-CA"/>
          </a:p>
        </p:txBody>
      </p:sp>
      <p:sp>
        <p:nvSpPr>
          <p:cNvPr id="312" name="Google Shape;312;p13"/>
          <p:cNvSpPr txBox="1"/>
          <p:nvPr/>
        </p:nvSpPr>
        <p:spPr>
          <a:xfrm>
            <a:off x="1745051" y="2166540"/>
            <a:ext cx="6670500" cy="7545300"/>
          </a:xfrm>
          <a:prstGeom prst="rect">
            <a:avLst/>
          </a:prstGeom>
          <a:noFill/>
          <a:ln>
            <a:noFill/>
          </a:ln>
        </p:spPr>
        <p:txBody>
          <a:bodyPr spcFirstLastPara="1" wrap="square" lIns="0" tIns="0" rIns="0" bIns="0" anchor="t" anchorCtr="0">
            <a:spAutoFit/>
          </a:bodyPr>
          <a:lstStyle/>
          <a:p>
            <a:pPr marL="0" marR="0" lvl="0" indent="0" algn="l" rtl="0">
              <a:lnSpc>
                <a:spcPct val="119975"/>
              </a:lnSpc>
              <a:spcBef>
                <a:spcPts val="0"/>
              </a:spcBef>
              <a:spcAft>
                <a:spcPts val="0"/>
              </a:spcAft>
              <a:buNone/>
            </a:pPr>
            <a:r>
              <a:rPr lang="en-US" sz="4155" b="1" i="0" u="none" strike="noStrike" cap="none">
                <a:solidFill>
                  <a:srgbClr val="1A4B93"/>
                </a:solidFill>
                <a:latin typeface="DM Sans"/>
                <a:ea typeface="DM Sans"/>
                <a:cs typeface="DM Sans"/>
                <a:sym typeface="DM Sans"/>
              </a:rPr>
              <a:t>God has promised that even when bad times happen, he will always be working for our good.</a:t>
            </a:r>
            <a:endParaRPr/>
          </a:p>
          <a:p>
            <a:pPr marL="0" marR="0" lvl="0" indent="0" algn="l" rtl="0">
              <a:lnSpc>
                <a:spcPct val="119975"/>
              </a:lnSpc>
              <a:spcBef>
                <a:spcPts val="0"/>
              </a:spcBef>
              <a:spcAft>
                <a:spcPts val="0"/>
              </a:spcAft>
              <a:buNone/>
            </a:pPr>
            <a:r>
              <a:rPr lang="en-US" sz="4155" b="1" i="0" u="none" strike="noStrike" cap="none">
                <a:solidFill>
                  <a:srgbClr val="1A4B93"/>
                </a:solidFill>
                <a:latin typeface="DM Sans"/>
                <a:ea typeface="DM Sans"/>
                <a:cs typeface="DM Sans"/>
                <a:sym typeface="DM Sans"/>
              </a:rPr>
              <a:t>These are amazing promises. When we remember his promise and trust him, that's the attitude that God loves.</a:t>
            </a:r>
            <a:endParaRPr/>
          </a:p>
          <a:p>
            <a:pPr marL="0" marR="0" lvl="0" indent="0" algn="l" rtl="0">
              <a:lnSpc>
                <a:spcPct val="119975"/>
              </a:lnSpc>
              <a:spcBef>
                <a:spcPts val="0"/>
              </a:spcBef>
              <a:spcAft>
                <a:spcPts val="0"/>
              </a:spcAft>
              <a:buNone/>
            </a:pPr>
            <a:endParaRPr sz="4155" b="1" i="0" u="none" strike="noStrike" cap="none">
              <a:solidFill>
                <a:srgbClr val="1A4B93"/>
              </a:solidFill>
              <a:latin typeface="DM Sans"/>
              <a:ea typeface="DM Sans"/>
              <a:cs typeface="DM Sans"/>
              <a:sym typeface="DM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AA6B8"/>
        </a:solidFill>
        <a:effectLst/>
      </p:bgPr>
    </p:bg>
    <p:spTree>
      <p:nvGrpSpPr>
        <p:cNvPr id="1" name="Shape 316"/>
        <p:cNvGrpSpPr/>
        <p:nvPr/>
      </p:nvGrpSpPr>
      <p:grpSpPr>
        <a:xfrm>
          <a:off x="0" y="0"/>
          <a:ext cx="0" cy="0"/>
          <a:chOff x="0" y="0"/>
          <a:chExt cx="0" cy="0"/>
        </a:xfrm>
      </p:grpSpPr>
      <p:sp>
        <p:nvSpPr>
          <p:cNvPr id="317" name="Google Shape;317;p14"/>
          <p:cNvSpPr/>
          <p:nvPr/>
        </p:nvSpPr>
        <p:spPr>
          <a:xfrm rot="-562096">
            <a:off x="682077" y="1275143"/>
            <a:ext cx="693246" cy="851083"/>
          </a:xfrm>
          <a:custGeom>
            <a:avLst/>
            <a:gdLst/>
            <a:ahLst/>
            <a:cxnLst/>
            <a:rect l="l" t="t" r="r" b="b"/>
            <a:pathLst>
              <a:path w="693246" h="851083" extrusionOk="0">
                <a:moveTo>
                  <a:pt x="0" y="0"/>
                </a:moveTo>
                <a:lnTo>
                  <a:pt x="693246" y="0"/>
                </a:lnTo>
                <a:lnTo>
                  <a:pt x="693246" y="851083"/>
                </a:lnTo>
                <a:lnTo>
                  <a:pt x="0" y="851083"/>
                </a:lnTo>
                <a:lnTo>
                  <a:pt x="0" y="0"/>
                </a:lnTo>
                <a:close/>
              </a:path>
            </a:pathLst>
          </a:custGeom>
          <a:blipFill rotWithShape="1">
            <a:blip r:embed="rId3">
              <a:alphaModFix/>
            </a:blip>
            <a:stretch>
              <a:fillRect/>
            </a:stretch>
          </a:blipFill>
          <a:ln>
            <a:noFill/>
          </a:ln>
        </p:spPr>
        <p:txBody>
          <a:bodyPr/>
          <a:lstStyle/>
          <a:p>
            <a:endParaRPr lang="en-CA"/>
          </a:p>
        </p:txBody>
      </p:sp>
      <p:sp>
        <p:nvSpPr>
          <p:cNvPr id="318" name="Google Shape;318;p14"/>
          <p:cNvSpPr/>
          <p:nvPr/>
        </p:nvSpPr>
        <p:spPr>
          <a:xfrm>
            <a:off x="13141529" y="8420583"/>
            <a:ext cx="693246" cy="851083"/>
          </a:xfrm>
          <a:custGeom>
            <a:avLst/>
            <a:gdLst/>
            <a:ahLst/>
            <a:cxnLst/>
            <a:rect l="l" t="t" r="r" b="b"/>
            <a:pathLst>
              <a:path w="693246" h="851083" extrusionOk="0">
                <a:moveTo>
                  <a:pt x="0" y="0"/>
                </a:moveTo>
                <a:lnTo>
                  <a:pt x="693245" y="0"/>
                </a:lnTo>
                <a:lnTo>
                  <a:pt x="693245" y="851083"/>
                </a:lnTo>
                <a:lnTo>
                  <a:pt x="0" y="851083"/>
                </a:lnTo>
                <a:lnTo>
                  <a:pt x="0" y="0"/>
                </a:lnTo>
                <a:close/>
              </a:path>
            </a:pathLst>
          </a:custGeom>
          <a:blipFill rotWithShape="1">
            <a:blip r:embed="rId3">
              <a:alphaModFix/>
            </a:blip>
            <a:stretch>
              <a:fillRect/>
            </a:stretch>
          </a:blipFill>
          <a:ln>
            <a:noFill/>
          </a:ln>
        </p:spPr>
        <p:txBody>
          <a:bodyPr/>
          <a:lstStyle/>
          <a:p>
            <a:endParaRPr lang="en-CA"/>
          </a:p>
        </p:txBody>
      </p:sp>
      <p:sp>
        <p:nvSpPr>
          <p:cNvPr id="319" name="Google Shape;319;p14"/>
          <p:cNvSpPr txBox="1"/>
          <p:nvPr/>
        </p:nvSpPr>
        <p:spPr>
          <a:xfrm>
            <a:off x="3631588" y="3070675"/>
            <a:ext cx="10113900" cy="5349900"/>
          </a:xfrm>
          <a:prstGeom prst="rect">
            <a:avLst/>
          </a:prstGeom>
          <a:noFill/>
          <a:ln>
            <a:noFill/>
          </a:ln>
        </p:spPr>
        <p:txBody>
          <a:bodyPr spcFirstLastPara="1" wrap="square" lIns="0" tIns="0" rIns="0" bIns="0" anchor="t" anchorCtr="0">
            <a:spAutoFit/>
          </a:bodyPr>
          <a:lstStyle/>
          <a:p>
            <a:pPr marL="0" marR="0" lvl="0" indent="0" algn="ctr" rtl="0">
              <a:lnSpc>
                <a:spcPct val="90004"/>
              </a:lnSpc>
              <a:spcBef>
                <a:spcPts val="0"/>
              </a:spcBef>
              <a:spcAft>
                <a:spcPts val="0"/>
              </a:spcAft>
              <a:buNone/>
            </a:pPr>
            <a:r>
              <a:rPr lang="en-US" sz="9954" i="0" u="none" strike="noStrike" cap="none">
                <a:solidFill>
                  <a:srgbClr val="FFFFFF"/>
                </a:solidFill>
                <a:latin typeface="Chewy"/>
                <a:ea typeface="Chewy"/>
                <a:cs typeface="Chewy"/>
                <a:sym typeface="Chewy"/>
              </a:rPr>
              <a:t>What is something that God has promised you?</a:t>
            </a:r>
            <a:endParaRPr sz="2600">
              <a:latin typeface="Chewy"/>
              <a:ea typeface="Chewy"/>
              <a:cs typeface="Chewy"/>
              <a:sym typeface="Chewy"/>
            </a:endParaRPr>
          </a:p>
          <a:p>
            <a:pPr marL="0" marR="0" lvl="0" indent="0" algn="ctr" rtl="0">
              <a:lnSpc>
                <a:spcPct val="90004"/>
              </a:lnSpc>
              <a:spcBef>
                <a:spcPts val="0"/>
              </a:spcBef>
              <a:spcAft>
                <a:spcPts val="0"/>
              </a:spcAft>
              <a:buNone/>
            </a:pPr>
            <a:r>
              <a:rPr lang="en-US" sz="8754" b="0" i="0" u="none" strike="noStrike" cap="none">
                <a:solidFill>
                  <a:srgbClr val="FFFFFF"/>
                </a:solidFill>
                <a:latin typeface="Arial"/>
                <a:ea typeface="Arial"/>
                <a:cs typeface="Arial"/>
                <a:sym typeface="Arial"/>
              </a:rPr>
              <a:t> </a:t>
            </a:r>
            <a:endParaRPr/>
          </a:p>
        </p:txBody>
      </p:sp>
      <p:sp>
        <p:nvSpPr>
          <p:cNvPr id="320" name="Google Shape;320;p14"/>
          <p:cNvSpPr/>
          <p:nvPr/>
        </p:nvSpPr>
        <p:spPr>
          <a:xfrm rot="-5400000">
            <a:off x="8166964" y="780030"/>
            <a:ext cx="1043161" cy="1280666"/>
          </a:xfrm>
          <a:custGeom>
            <a:avLst/>
            <a:gdLst/>
            <a:ahLst/>
            <a:cxnLst/>
            <a:rect l="l" t="t" r="r" b="b"/>
            <a:pathLst>
              <a:path w="1043161" h="1280666" extrusionOk="0">
                <a:moveTo>
                  <a:pt x="0" y="0"/>
                </a:moveTo>
                <a:lnTo>
                  <a:pt x="1043161" y="0"/>
                </a:lnTo>
                <a:lnTo>
                  <a:pt x="1043161" y="1280667"/>
                </a:lnTo>
                <a:lnTo>
                  <a:pt x="0" y="1280667"/>
                </a:lnTo>
                <a:lnTo>
                  <a:pt x="0" y="0"/>
                </a:lnTo>
                <a:close/>
              </a:path>
            </a:pathLst>
          </a:custGeom>
          <a:blipFill rotWithShape="1">
            <a:blip r:embed="rId4">
              <a:alphaModFix/>
            </a:blip>
            <a:stretch>
              <a:fillRect/>
            </a:stretch>
          </a:blipFill>
          <a:ln>
            <a:noFill/>
          </a:ln>
        </p:spPr>
        <p:txBody>
          <a:bodyPr/>
          <a:lstStyle/>
          <a:p>
            <a:endParaRPr lang="en-CA"/>
          </a:p>
        </p:txBody>
      </p:sp>
      <p:sp>
        <p:nvSpPr>
          <p:cNvPr id="321" name="Google Shape;321;p14"/>
          <p:cNvSpPr/>
          <p:nvPr/>
        </p:nvSpPr>
        <p:spPr>
          <a:xfrm rot="-5400000" flipH="1">
            <a:off x="4034740" y="6933778"/>
            <a:ext cx="736139" cy="903742"/>
          </a:xfrm>
          <a:custGeom>
            <a:avLst/>
            <a:gdLst/>
            <a:ahLst/>
            <a:cxnLst/>
            <a:rect l="l" t="t" r="r" b="b"/>
            <a:pathLst>
              <a:path w="736139" h="903742" extrusionOk="0">
                <a:moveTo>
                  <a:pt x="736139" y="0"/>
                </a:moveTo>
                <a:lnTo>
                  <a:pt x="0" y="0"/>
                </a:lnTo>
                <a:lnTo>
                  <a:pt x="0" y="903742"/>
                </a:lnTo>
                <a:lnTo>
                  <a:pt x="736139" y="903742"/>
                </a:lnTo>
                <a:lnTo>
                  <a:pt x="736139" y="0"/>
                </a:lnTo>
                <a:close/>
              </a:path>
            </a:pathLst>
          </a:custGeom>
          <a:blipFill rotWithShape="1">
            <a:blip r:embed="rId4">
              <a:alphaModFix/>
            </a:blip>
            <a:stretch>
              <a:fillRect/>
            </a:stretch>
          </a:blipFill>
          <a:ln>
            <a:noFill/>
          </a:ln>
        </p:spPr>
        <p:txBody>
          <a:bodyPr/>
          <a:lstStyle/>
          <a:p>
            <a:endParaRPr lang="en-CA"/>
          </a:p>
        </p:txBody>
      </p:sp>
      <p:sp>
        <p:nvSpPr>
          <p:cNvPr id="322" name="Google Shape;322;p14"/>
          <p:cNvSpPr/>
          <p:nvPr/>
        </p:nvSpPr>
        <p:spPr>
          <a:xfrm rot="-3654543">
            <a:off x="818896" y="7516453"/>
            <a:ext cx="1795164" cy="1913450"/>
          </a:xfrm>
          <a:custGeom>
            <a:avLst/>
            <a:gdLst/>
            <a:ahLst/>
            <a:cxnLst/>
            <a:rect l="l" t="t" r="r" b="b"/>
            <a:pathLst>
              <a:path w="1795164" h="1913450" extrusionOk="0">
                <a:moveTo>
                  <a:pt x="0" y="0"/>
                </a:moveTo>
                <a:lnTo>
                  <a:pt x="1795165" y="0"/>
                </a:lnTo>
                <a:lnTo>
                  <a:pt x="1795165" y="1913450"/>
                </a:lnTo>
                <a:lnTo>
                  <a:pt x="0" y="1913450"/>
                </a:lnTo>
                <a:lnTo>
                  <a:pt x="0" y="0"/>
                </a:lnTo>
                <a:close/>
              </a:path>
            </a:pathLst>
          </a:custGeom>
          <a:blipFill rotWithShape="1">
            <a:blip r:embed="rId5">
              <a:alphaModFix/>
            </a:blip>
            <a:stretch>
              <a:fillRect/>
            </a:stretch>
          </a:blipFill>
          <a:ln>
            <a:noFill/>
          </a:ln>
        </p:spPr>
        <p:txBody>
          <a:bodyPr/>
          <a:lstStyle/>
          <a:p>
            <a:endParaRPr lang="en-CA"/>
          </a:p>
        </p:txBody>
      </p:sp>
      <p:sp>
        <p:nvSpPr>
          <p:cNvPr id="323" name="Google Shape;323;p14"/>
          <p:cNvSpPr/>
          <p:nvPr/>
        </p:nvSpPr>
        <p:spPr>
          <a:xfrm rot="389956" flipH="1">
            <a:off x="15517228" y="463639"/>
            <a:ext cx="1795164" cy="1913450"/>
          </a:xfrm>
          <a:custGeom>
            <a:avLst/>
            <a:gdLst/>
            <a:ahLst/>
            <a:cxnLst/>
            <a:rect l="l" t="t" r="r" b="b"/>
            <a:pathLst>
              <a:path w="1795164" h="1913450" extrusionOk="0">
                <a:moveTo>
                  <a:pt x="0" y="1913450"/>
                </a:moveTo>
                <a:lnTo>
                  <a:pt x="1795164" y="1913450"/>
                </a:lnTo>
                <a:lnTo>
                  <a:pt x="1795164" y="0"/>
                </a:lnTo>
                <a:lnTo>
                  <a:pt x="0" y="0"/>
                </a:lnTo>
                <a:lnTo>
                  <a:pt x="0" y="1913450"/>
                </a:lnTo>
                <a:close/>
              </a:path>
            </a:pathLst>
          </a:custGeom>
          <a:blipFill rotWithShape="1">
            <a:blip r:embed="rId6">
              <a:alphaModFix/>
            </a:blip>
            <a:stretch>
              <a:fillRect/>
            </a:stretch>
          </a:blipFill>
          <a:ln>
            <a:noFill/>
          </a:ln>
        </p:spPr>
        <p:txBody>
          <a:bodyPr/>
          <a:lstStyle/>
          <a:p>
            <a:endParaRPr lang="en-CA"/>
          </a:p>
        </p:txBody>
      </p:sp>
      <p:sp>
        <p:nvSpPr>
          <p:cNvPr id="324" name="Google Shape;324;p14"/>
          <p:cNvSpPr/>
          <p:nvPr/>
        </p:nvSpPr>
        <p:spPr>
          <a:xfrm rot="-5400000">
            <a:off x="12300924" y="8336545"/>
            <a:ext cx="1341930" cy="1430352"/>
          </a:xfrm>
          <a:custGeom>
            <a:avLst/>
            <a:gdLst/>
            <a:ahLst/>
            <a:cxnLst/>
            <a:rect l="l" t="t" r="r" b="b"/>
            <a:pathLst>
              <a:path w="1341930" h="1430352" extrusionOk="0">
                <a:moveTo>
                  <a:pt x="0" y="0"/>
                </a:moveTo>
                <a:lnTo>
                  <a:pt x="1341931" y="0"/>
                </a:lnTo>
                <a:lnTo>
                  <a:pt x="1341931" y="1430352"/>
                </a:lnTo>
                <a:lnTo>
                  <a:pt x="0" y="1430352"/>
                </a:lnTo>
                <a:lnTo>
                  <a:pt x="0" y="0"/>
                </a:lnTo>
                <a:close/>
              </a:path>
            </a:pathLst>
          </a:custGeom>
          <a:blipFill rotWithShape="1">
            <a:blip r:embed="rId7">
              <a:alphaModFix/>
            </a:blip>
            <a:stretch>
              <a:fillRect/>
            </a:stretch>
          </a:blipFill>
          <a:ln>
            <a:noFill/>
          </a:ln>
        </p:spPr>
        <p:txBody>
          <a:bodyPr/>
          <a:lstStyle/>
          <a:p>
            <a:endParaRPr lang="en-CA"/>
          </a:p>
        </p:txBody>
      </p:sp>
      <p:sp>
        <p:nvSpPr>
          <p:cNvPr id="325" name="Google Shape;325;p14"/>
          <p:cNvSpPr/>
          <p:nvPr/>
        </p:nvSpPr>
        <p:spPr>
          <a:xfrm rot="-7753927">
            <a:off x="7050349" y="8549443"/>
            <a:ext cx="490679" cy="116183"/>
          </a:xfrm>
          <a:custGeom>
            <a:avLst/>
            <a:gdLst/>
            <a:ahLst/>
            <a:cxnLst/>
            <a:rect l="l" t="t" r="r" b="b"/>
            <a:pathLst>
              <a:path w="490679" h="116183" extrusionOk="0">
                <a:moveTo>
                  <a:pt x="0" y="0"/>
                </a:moveTo>
                <a:lnTo>
                  <a:pt x="490679" y="0"/>
                </a:lnTo>
                <a:lnTo>
                  <a:pt x="490679" y="116183"/>
                </a:lnTo>
                <a:lnTo>
                  <a:pt x="0" y="116183"/>
                </a:lnTo>
                <a:lnTo>
                  <a:pt x="0" y="0"/>
                </a:lnTo>
                <a:close/>
              </a:path>
            </a:pathLst>
          </a:custGeom>
          <a:blipFill rotWithShape="1">
            <a:blip r:embed="rId8">
              <a:alphaModFix/>
            </a:blip>
            <a:stretch>
              <a:fillRect l="-176464" b="-49970"/>
            </a:stretch>
          </a:blipFill>
          <a:ln>
            <a:noFill/>
          </a:ln>
        </p:spPr>
        <p:txBody>
          <a:bodyPr/>
          <a:lstStyle/>
          <a:p>
            <a:endParaRPr lang="en-CA"/>
          </a:p>
        </p:txBody>
      </p:sp>
      <p:sp>
        <p:nvSpPr>
          <p:cNvPr id="326" name="Google Shape;326;p14"/>
          <p:cNvSpPr/>
          <p:nvPr/>
        </p:nvSpPr>
        <p:spPr>
          <a:xfrm rot="-4047448">
            <a:off x="13441726" y="1996093"/>
            <a:ext cx="490679" cy="116183"/>
          </a:xfrm>
          <a:custGeom>
            <a:avLst/>
            <a:gdLst/>
            <a:ahLst/>
            <a:cxnLst/>
            <a:rect l="l" t="t" r="r" b="b"/>
            <a:pathLst>
              <a:path w="490679" h="116183" extrusionOk="0">
                <a:moveTo>
                  <a:pt x="0" y="0"/>
                </a:moveTo>
                <a:lnTo>
                  <a:pt x="490679" y="0"/>
                </a:lnTo>
                <a:lnTo>
                  <a:pt x="490679" y="116183"/>
                </a:lnTo>
                <a:lnTo>
                  <a:pt x="0" y="116183"/>
                </a:lnTo>
                <a:lnTo>
                  <a:pt x="0" y="0"/>
                </a:lnTo>
                <a:close/>
              </a:path>
            </a:pathLst>
          </a:custGeom>
          <a:blipFill rotWithShape="1">
            <a:blip r:embed="rId8">
              <a:alphaModFix/>
            </a:blip>
            <a:stretch>
              <a:fillRect l="-176464" b="-49970"/>
            </a:stretch>
          </a:blipFill>
          <a:ln>
            <a:noFill/>
          </a:ln>
        </p:spPr>
        <p:txBody>
          <a:bodyPr/>
          <a:lstStyle/>
          <a:p>
            <a:endParaRPr lang="en-CA"/>
          </a:p>
        </p:txBody>
      </p:sp>
      <p:sp>
        <p:nvSpPr>
          <p:cNvPr id="327" name="Google Shape;327;p14"/>
          <p:cNvSpPr/>
          <p:nvPr/>
        </p:nvSpPr>
        <p:spPr>
          <a:xfrm rot="-2637880">
            <a:off x="5255419" y="1166304"/>
            <a:ext cx="490679" cy="116183"/>
          </a:xfrm>
          <a:custGeom>
            <a:avLst/>
            <a:gdLst/>
            <a:ahLst/>
            <a:cxnLst/>
            <a:rect l="l" t="t" r="r" b="b"/>
            <a:pathLst>
              <a:path w="490679" h="116183" extrusionOk="0">
                <a:moveTo>
                  <a:pt x="0" y="0"/>
                </a:moveTo>
                <a:lnTo>
                  <a:pt x="490680" y="0"/>
                </a:lnTo>
                <a:lnTo>
                  <a:pt x="490680" y="116183"/>
                </a:lnTo>
                <a:lnTo>
                  <a:pt x="0" y="116183"/>
                </a:lnTo>
                <a:lnTo>
                  <a:pt x="0" y="0"/>
                </a:lnTo>
                <a:close/>
              </a:path>
            </a:pathLst>
          </a:custGeom>
          <a:blipFill rotWithShape="1">
            <a:blip r:embed="rId9">
              <a:alphaModFix/>
            </a:blip>
            <a:stretch>
              <a:fillRect l="-176464" b="-49970"/>
            </a:stretch>
          </a:blipFill>
          <a:ln>
            <a:noFill/>
          </a:ln>
        </p:spPr>
        <p:txBody>
          <a:bodyPr/>
          <a:lstStyle/>
          <a:p>
            <a:endParaRPr lang="en-CA"/>
          </a:p>
        </p:txBody>
      </p:sp>
      <p:sp>
        <p:nvSpPr>
          <p:cNvPr id="328" name="Google Shape;328;p14"/>
          <p:cNvSpPr/>
          <p:nvPr/>
        </p:nvSpPr>
        <p:spPr>
          <a:xfrm rot="-8099999">
            <a:off x="1429923" y="3618760"/>
            <a:ext cx="577721" cy="210885"/>
          </a:xfrm>
          <a:custGeom>
            <a:avLst/>
            <a:gdLst/>
            <a:ahLst/>
            <a:cxnLst/>
            <a:rect l="l" t="t" r="r" b="b"/>
            <a:pathLst>
              <a:path w="577721" h="210885" extrusionOk="0">
                <a:moveTo>
                  <a:pt x="0" y="0"/>
                </a:moveTo>
                <a:lnTo>
                  <a:pt x="577721" y="0"/>
                </a:lnTo>
                <a:lnTo>
                  <a:pt x="577721" y="210885"/>
                </a:lnTo>
                <a:lnTo>
                  <a:pt x="0" y="210885"/>
                </a:lnTo>
                <a:lnTo>
                  <a:pt x="0" y="0"/>
                </a:lnTo>
                <a:close/>
              </a:path>
            </a:pathLst>
          </a:custGeom>
          <a:blipFill rotWithShape="1">
            <a:blip r:embed="rId9">
              <a:alphaModFix/>
            </a:blip>
            <a:stretch>
              <a:fillRect l="-390628" b="-72637"/>
            </a:stretch>
          </a:blipFill>
          <a:ln>
            <a:noFill/>
          </a:ln>
        </p:spPr>
        <p:txBody>
          <a:bodyPr/>
          <a:lstStyle/>
          <a:p>
            <a:endParaRPr lang="en-CA"/>
          </a:p>
        </p:txBody>
      </p:sp>
      <p:sp>
        <p:nvSpPr>
          <p:cNvPr id="329" name="Google Shape;329;p14"/>
          <p:cNvSpPr/>
          <p:nvPr/>
        </p:nvSpPr>
        <p:spPr>
          <a:xfrm rot="8965496">
            <a:off x="10078782" y="779362"/>
            <a:ext cx="490679" cy="116183"/>
          </a:xfrm>
          <a:custGeom>
            <a:avLst/>
            <a:gdLst/>
            <a:ahLst/>
            <a:cxnLst/>
            <a:rect l="l" t="t" r="r" b="b"/>
            <a:pathLst>
              <a:path w="490679" h="116183" extrusionOk="0">
                <a:moveTo>
                  <a:pt x="0" y="0"/>
                </a:moveTo>
                <a:lnTo>
                  <a:pt x="490679" y="0"/>
                </a:lnTo>
                <a:lnTo>
                  <a:pt x="490679" y="116184"/>
                </a:lnTo>
                <a:lnTo>
                  <a:pt x="0" y="116184"/>
                </a:lnTo>
                <a:lnTo>
                  <a:pt x="0" y="0"/>
                </a:lnTo>
                <a:close/>
              </a:path>
            </a:pathLst>
          </a:custGeom>
          <a:blipFill rotWithShape="1">
            <a:blip r:embed="rId10">
              <a:alphaModFix/>
            </a:blip>
            <a:stretch>
              <a:fillRect l="-176464" b="-49970"/>
            </a:stretch>
          </a:blipFill>
          <a:ln>
            <a:noFill/>
          </a:ln>
        </p:spPr>
        <p:txBody>
          <a:bodyPr/>
          <a:lstStyle/>
          <a:p>
            <a:endParaRPr lang="en-CA"/>
          </a:p>
        </p:txBody>
      </p:sp>
      <p:sp>
        <p:nvSpPr>
          <p:cNvPr id="330" name="Google Shape;330;p14"/>
          <p:cNvSpPr/>
          <p:nvPr/>
        </p:nvSpPr>
        <p:spPr>
          <a:xfrm rot="8965496">
            <a:off x="9594724" y="9038764"/>
            <a:ext cx="490679" cy="116183"/>
          </a:xfrm>
          <a:custGeom>
            <a:avLst/>
            <a:gdLst/>
            <a:ahLst/>
            <a:cxnLst/>
            <a:rect l="l" t="t" r="r" b="b"/>
            <a:pathLst>
              <a:path w="490679" h="116183" extrusionOk="0">
                <a:moveTo>
                  <a:pt x="0" y="0"/>
                </a:moveTo>
                <a:lnTo>
                  <a:pt x="490679" y="0"/>
                </a:lnTo>
                <a:lnTo>
                  <a:pt x="490679" y="116183"/>
                </a:lnTo>
                <a:lnTo>
                  <a:pt x="0" y="116183"/>
                </a:lnTo>
                <a:lnTo>
                  <a:pt x="0" y="0"/>
                </a:lnTo>
                <a:close/>
              </a:path>
            </a:pathLst>
          </a:custGeom>
          <a:blipFill rotWithShape="1">
            <a:blip r:embed="rId10">
              <a:alphaModFix/>
            </a:blip>
            <a:stretch>
              <a:fillRect l="-176464" b="-49970"/>
            </a:stretch>
          </a:blipFill>
          <a:ln>
            <a:noFill/>
          </a:ln>
        </p:spPr>
        <p:txBody>
          <a:bodyPr/>
          <a:lstStyle/>
          <a:p>
            <a:endParaRPr lang="en-CA"/>
          </a:p>
        </p:txBody>
      </p:sp>
      <p:sp>
        <p:nvSpPr>
          <p:cNvPr id="331" name="Google Shape;331;p14"/>
          <p:cNvSpPr/>
          <p:nvPr/>
        </p:nvSpPr>
        <p:spPr>
          <a:xfrm>
            <a:off x="3059201" y="4978707"/>
            <a:ext cx="693246" cy="851083"/>
          </a:xfrm>
          <a:custGeom>
            <a:avLst/>
            <a:gdLst/>
            <a:ahLst/>
            <a:cxnLst/>
            <a:rect l="l" t="t" r="r" b="b"/>
            <a:pathLst>
              <a:path w="693246" h="851083" extrusionOk="0">
                <a:moveTo>
                  <a:pt x="0" y="0"/>
                </a:moveTo>
                <a:lnTo>
                  <a:pt x="693246" y="0"/>
                </a:lnTo>
                <a:lnTo>
                  <a:pt x="693246" y="851083"/>
                </a:lnTo>
                <a:lnTo>
                  <a:pt x="0" y="851083"/>
                </a:lnTo>
                <a:lnTo>
                  <a:pt x="0" y="0"/>
                </a:lnTo>
                <a:close/>
              </a:path>
            </a:pathLst>
          </a:custGeom>
          <a:blipFill rotWithShape="1">
            <a:blip r:embed="rId3">
              <a:alphaModFix/>
            </a:blip>
            <a:stretch>
              <a:fillRect/>
            </a:stretch>
          </a:blipFill>
          <a:ln>
            <a:noFill/>
          </a:ln>
        </p:spPr>
        <p:txBody>
          <a:bodyPr/>
          <a:lstStyle/>
          <a:p>
            <a:endParaRPr lang="en-CA"/>
          </a:p>
        </p:txBody>
      </p:sp>
      <p:sp>
        <p:nvSpPr>
          <p:cNvPr id="332" name="Google Shape;332;p14"/>
          <p:cNvSpPr/>
          <p:nvPr/>
        </p:nvSpPr>
        <p:spPr>
          <a:xfrm rot="10133843" flipH="1">
            <a:off x="8249894" y="7462499"/>
            <a:ext cx="493969" cy="526517"/>
          </a:xfrm>
          <a:custGeom>
            <a:avLst/>
            <a:gdLst/>
            <a:ahLst/>
            <a:cxnLst/>
            <a:rect l="l" t="t" r="r" b="b"/>
            <a:pathLst>
              <a:path w="493969" h="526517" extrusionOk="0">
                <a:moveTo>
                  <a:pt x="0" y="526518"/>
                </a:moveTo>
                <a:lnTo>
                  <a:pt x="493968" y="526518"/>
                </a:lnTo>
                <a:lnTo>
                  <a:pt x="493968" y="0"/>
                </a:lnTo>
                <a:lnTo>
                  <a:pt x="0" y="0"/>
                </a:lnTo>
                <a:lnTo>
                  <a:pt x="0" y="526518"/>
                </a:lnTo>
                <a:close/>
              </a:path>
            </a:pathLst>
          </a:custGeom>
          <a:blipFill rotWithShape="1">
            <a:blip r:embed="rId6">
              <a:alphaModFix/>
            </a:blip>
            <a:stretch>
              <a:fillRect/>
            </a:stretch>
          </a:blipFill>
          <a:ln>
            <a:noFill/>
          </a:ln>
        </p:spPr>
        <p:txBody>
          <a:bodyPr/>
          <a:lstStyle/>
          <a:p>
            <a:endParaRPr lang="en-CA"/>
          </a:p>
        </p:txBody>
      </p:sp>
      <p:sp>
        <p:nvSpPr>
          <p:cNvPr id="333" name="Google Shape;333;p14"/>
          <p:cNvSpPr/>
          <p:nvPr/>
        </p:nvSpPr>
        <p:spPr>
          <a:xfrm rot="1275651">
            <a:off x="6780857" y="1151930"/>
            <a:ext cx="1029663" cy="1097509"/>
          </a:xfrm>
          <a:custGeom>
            <a:avLst/>
            <a:gdLst/>
            <a:ahLst/>
            <a:cxnLst/>
            <a:rect l="l" t="t" r="r" b="b"/>
            <a:pathLst>
              <a:path w="1029663" h="1097509" extrusionOk="0">
                <a:moveTo>
                  <a:pt x="0" y="0"/>
                </a:moveTo>
                <a:lnTo>
                  <a:pt x="1029663" y="0"/>
                </a:lnTo>
                <a:lnTo>
                  <a:pt x="1029663" y="1097509"/>
                </a:lnTo>
                <a:lnTo>
                  <a:pt x="0" y="1097509"/>
                </a:lnTo>
                <a:lnTo>
                  <a:pt x="0" y="0"/>
                </a:lnTo>
                <a:close/>
              </a:path>
            </a:pathLst>
          </a:custGeom>
          <a:blipFill rotWithShape="1">
            <a:blip r:embed="rId5">
              <a:alphaModFix/>
            </a:blip>
            <a:stretch>
              <a:fillRect/>
            </a:stretch>
          </a:blipFill>
          <a:ln>
            <a:noFill/>
          </a:ln>
        </p:spPr>
        <p:txBody>
          <a:bodyPr/>
          <a:lstStyle/>
          <a:p>
            <a:endParaRPr lang="en-CA"/>
          </a:p>
        </p:txBody>
      </p:sp>
      <p:sp>
        <p:nvSpPr>
          <p:cNvPr id="334" name="Google Shape;334;p14"/>
          <p:cNvSpPr/>
          <p:nvPr/>
        </p:nvSpPr>
        <p:spPr>
          <a:xfrm rot="-7753927">
            <a:off x="7202749" y="8701843"/>
            <a:ext cx="490679" cy="116183"/>
          </a:xfrm>
          <a:custGeom>
            <a:avLst/>
            <a:gdLst/>
            <a:ahLst/>
            <a:cxnLst/>
            <a:rect l="l" t="t" r="r" b="b"/>
            <a:pathLst>
              <a:path w="490679" h="116183" extrusionOk="0">
                <a:moveTo>
                  <a:pt x="0" y="0"/>
                </a:moveTo>
                <a:lnTo>
                  <a:pt x="490679" y="0"/>
                </a:lnTo>
                <a:lnTo>
                  <a:pt x="490679" y="116183"/>
                </a:lnTo>
                <a:lnTo>
                  <a:pt x="0" y="116183"/>
                </a:lnTo>
                <a:lnTo>
                  <a:pt x="0" y="0"/>
                </a:lnTo>
                <a:close/>
              </a:path>
            </a:pathLst>
          </a:custGeom>
          <a:blipFill rotWithShape="1">
            <a:blip r:embed="rId8">
              <a:alphaModFix/>
            </a:blip>
            <a:stretch>
              <a:fillRect l="-176464" b="-49970"/>
            </a:stretch>
          </a:blipFill>
          <a:ln>
            <a:noFill/>
          </a:ln>
        </p:spPr>
        <p:txBody>
          <a:bodyPr/>
          <a:lstStyle/>
          <a:p>
            <a:endParaRPr lang="en-CA"/>
          </a:p>
        </p:txBody>
      </p:sp>
      <p:sp>
        <p:nvSpPr>
          <p:cNvPr id="335" name="Google Shape;335;p14"/>
          <p:cNvSpPr/>
          <p:nvPr/>
        </p:nvSpPr>
        <p:spPr>
          <a:xfrm>
            <a:off x="13488152" y="4978707"/>
            <a:ext cx="4605697" cy="5110343"/>
          </a:xfrm>
          <a:custGeom>
            <a:avLst/>
            <a:gdLst/>
            <a:ahLst/>
            <a:cxnLst/>
            <a:rect l="l" t="t" r="r" b="b"/>
            <a:pathLst>
              <a:path w="4605697" h="5110343" extrusionOk="0">
                <a:moveTo>
                  <a:pt x="0" y="0"/>
                </a:moveTo>
                <a:lnTo>
                  <a:pt x="4605696" y="0"/>
                </a:lnTo>
                <a:lnTo>
                  <a:pt x="4605696" y="5110343"/>
                </a:lnTo>
                <a:lnTo>
                  <a:pt x="0" y="5110343"/>
                </a:lnTo>
                <a:lnTo>
                  <a:pt x="0" y="0"/>
                </a:lnTo>
                <a:close/>
              </a:path>
            </a:pathLst>
          </a:custGeom>
          <a:blipFill rotWithShape="1">
            <a:blip r:embed="rId11">
              <a:alphaModFix/>
            </a:blip>
            <a:stretch>
              <a:fillRect/>
            </a:stretch>
          </a:blipFill>
          <a:ln>
            <a:noFill/>
          </a:ln>
        </p:spPr>
        <p:txBody>
          <a:bodyPr/>
          <a:lstStyle/>
          <a:p>
            <a:endParaRPr lang="en-CA"/>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E8D7"/>
        </a:solidFill>
        <a:effectLst/>
      </p:bgPr>
    </p:bg>
    <p:spTree>
      <p:nvGrpSpPr>
        <p:cNvPr id="1" name="Shape 339"/>
        <p:cNvGrpSpPr/>
        <p:nvPr/>
      </p:nvGrpSpPr>
      <p:grpSpPr>
        <a:xfrm>
          <a:off x="0" y="0"/>
          <a:ext cx="0" cy="0"/>
          <a:chOff x="0" y="0"/>
          <a:chExt cx="0" cy="0"/>
        </a:xfrm>
      </p:grpSpPr>
      <p:sp>
        <p:nvSpPr>
          <p:cNvPr id="340" name="Google Shape;340;p15"/>
          <p:cNvSpPr/>
          <p:nvPr/>
        </p:nvSpPr>
        <p:spPr>
          <a:xfrm>
            <a:off x="1742547" y="4819715"/>
            <a:ext cx="2728236" cy="814289"/>
          </a:xfrm>
          <a:custGeom>
            <a:avLst/>
            <a:gdLst/>
            <a:ahLst/>
            <a:cxnLst/>
            <a:rect l="l" t="t" r="r" b="b"/>
            <a:pathLst>
              <a:path w="2728236" h="814289" extrusionOk="0">
                <a:moveTo>
                  <a:pt x="0" y="0"/>
                </a:moveTo>
                <a:lnTo>
                  <a:pt x="2728235" y="0"/>
                </a:lnTo>
                <a:lnTo>
                  <a:pt x="2728235" y="814288"/>
                </a:lnTo>
                <a:lnTo>
                  <a:pt x="0" y="814288"/>
                </a:lnTo>
                <a:lnTo>
                  <a:pt x="0" y="0"/>
                </a:lnTo>
                <a:close/>
              </a:path>
            </a:pathLst>
          </a:custGeom>
          <a:blipFill rotWithShape="1">
            <a:blip r:embed="rId3">
              <a:alphaModFix/>
            </a:blip>
            <a:stretch>
              <a:fillRect/>
            </a:stretch>
          </a:blipFill>
          <a:ln>
            <a:noFill/>
          </a:ln>
        </p:spPr>
        <p:txBody>
          <a:bodyPr/>
          <a:lstStyle/>
          <a:p>
            <a:endParaRPr lang="en-CA"/>
          </a:p>
        </p:txBody>
      </p:sp>
      <p:sp>
        <p:nvSpPr>
          <p:cNvPr id="341" name="Google Shape;341;p15"/>
          <p:cNvSpPr/>
          <p:nvPr/>
        </p:nvSpPr>
        <p:spPr>
          <a:xfrm>
            <a:off x="10101548" y="9018315"/>
            <a:ext cx="3485094" cy="1040186"/>
          </a:xfrm>
          <a:custGeom>
            <a:avLst/>
            <a:gdLst/>
            <a:ahLst/>
            <a:cxnLst/>
            <a:rect l="l" t="t" r="r" b="b"/>
            <a:pathLst>
              <a:path w="3485094" h="1040186" extrusionOk="0">
                <a:moveTo>
                  <a:pt x="0" y="0"/>
                </a:moveTo>
                <a:lnTo>
                  <a:pt x="3485093" y="0"/>
                </a:lnTo>
                <a:lnTo>
                  <a:pt x="3485093" y="1040186"/>
                </a:lnTo>
                <a:lnTo>
                  <a:pt x="0" y="1040186"/>
                </a:lnTo>
                <a:lnTo>
                  <a:pt x="0" y="0"/>
                </a:lnTo>
                <a:close/>
              </a:path>
            </a:pathLst>
          </a:custGeom>
          <a:blipFill rotWithShape="1">
            <a:blip r:embed="rId3">
              <a:alphaModFix/>
            </a:blip>
            <a:stretch>
              <a:fillRect/>
            </a:stretch>
          </a:blipFill>
          <a:ln>
            <a:noFill/>
          </a:ln>
        </p:spPr>
        <p:txBody>
          <a:bodyPr/>
          <a:lstStyle/>
          <a:p>
            <a:endParaRPr lang="en-CA"/>
          </a:p>
        </p:txBody>
      </p:sp>
      <p:sp>
        <p:nvSpPr>
          <p:cNvPr id="342" name="Google Shape;342;p15"/>
          <p:cNvSpPr/>
          <p:nvPr/>
        </p:nvSpPr>
        <p:spPr>
          <a:xfrm>
            <a:off x="14077800" y="7402469"/>
            <a:ext cx="3485094" cy="1040186"/>
          </a:xfrm>
          <a:custGeom>
            <a:avLst/>
            <a:gdLst/>
            <a:ahLst/>
            <a:cxnLst/>
            <a:rect l="l" t="t" r="r" b="b"/>
            <a:pathLst>
              <a:path w="3485094" h="1040186" extrusionOk="0">
                <a:moveTo>
                  <a:pt x="0" y="0"/>
                </a:moveTo>
                <a:lnTo>
                  <a:pt x="3485093" y="0"/>
                </a:lnTo>
                <a:lnTo>
                  <a:pt x="3485093" y="1040186"/>
                </a:lnTo>
                <a:lnTo>
                  <a:pt x="0" y="1040186"/>
                </a:lnTo>
                <a:lnTo>
                  <a:pt x="0" y="0"/>
                </a:lnTo>
                <a:close/>
              </a:path>
            </a:pathLst>
          </a:custGeom>
          <a:blipFill rotWithShape="1">
            <a:blip r:embed="rId4">
              <a:alphaModFix/>
            </a:blip>
            <a:stretch>
              <a:fillRect/>
            </a:stretch>
          </a:blipFill>
          <a:ln>
            <a:noFill/>
          </a:ln>
        </p:spPr>
        <p:txBody>
          <a:bodyPr/>
          <a:lstStyle/>
          <a:p>
            <a:endParaRPr lang="en-CA"/>
          </a:p>
        </p:txBody>
      </p:sp>
      <p:sp>
        <p:nvSpPr>
          <p:cNvPr id="343" name="Google Shape;343;p15"/>
          <p:cNvSpPr/>
          <p:nvPr/>
        </p:nvSpPr>
        <p:spPr>
          <a:xfrm>
            <a:off x="15516753" y="3707116"/>
            <a:ext cx="3485094" cy="1040186"/>
          </a:xfrm>
          <a:custGeom>
            <a:avLst/>
            <a:gdLst/>
            <a:ahLst/>
            <a:cxnLst/>
            <a:rect l="l" t="t" r="r" b="b"/>
            <a:pathLst>
              <a:path w="3485094" h="1040186" extrusionOk="0">
                <a:moveTo>
                  <a:pt x="0" y="0"/>
                </a:moveTo>
                <a:lnTo>
                  <a:pt x="3485094" y="0"/>
                </a:lnTo>
                <a:lnTo>
                  <a:pt x="3485094" y="1040185"/>
                </a:lnTo>
                <a:lnTo>
                  <a:pt x="0" y="1040185"/>
                </a:lnTo>
                <a:lnTo>
                  <a:pt x="0" y="0"/>
                </a:lnTo>
                <a:close/>
              </a:path>
            </a:pathLst>
          </a:custGeom>
          <a:blipFill rotWithShape="1">
            <a:blip r:embed="rId5">
              <a:alphaModFix/>
            </a:blip>
            <a:stretch>
              <a:fillRect/>
            </a:stretch>
          </a:blipFill>
          <a:ln>
            <a:noFill/>
          </a:ln>
        </p:spPr>
        <p:txBody>
          <a:bodyPr/>
          <a:lstStyle/>
          <a:p>
            <a:endParaRPr lang="en-CA"/>
          </a:p>
        </p:txBody>
      </p:sp>
      <p:sp>
        <p:nvSpPr>
          <p:cNvPr id="344" name="Google Shape;344;p15"/>
          <p:cNvSpPr/>
          <p:nvPr/>
        </p:nvSpPr>
        <p:spPr>
          <a:xfrm>
            <a:off x="-1742547" y="9018315"/>
            <a:ext cx="3485094" cy="1040186"/>
          </a:xfrm>
          <a:custGeom>
            <a:avLst/>
            <a:gdLst/>
            <a:ahLst/>
            <a:cxnLst/>
            <a:rect l="l" t="t" r="r" b="b"/>
            <a:pathLst>
              <a:path w="3485094" h="1040186" extrusionOk="0">
                <a:moveTo>
                  <a:pt x="0" y="0"/>
                </a:moveTo>
                <a:lnTo>
                  <a:pt x="3485094" y="0"/>
                </a:lnTo>
                <a:lnTo>
                  <a:pt x="3485094" y="1040186"/>
                </a:lnTo>
                <a:lnTo>
                  <a:pt x="0" y="1040186"/>
                </a:lnTo>
                <a:lnTo>
                  <a:pt x="0" y="0"/>
                </a:lnTo>
                <a:close/>
              </a:path>
            </a:pathLst>
          </a:custGeom>
          <a:blipFill rotWithShape="1">
            <a:blip r:embed="rId5">
              <a:alphaModFix/>
            </a:blip>
            <a:stretch>
              <a:fillRect/>
            </a:stretch>
          </a:blipFill>
          <a:ln>
            <a:noFill/>
          </a:ln>
        </p:spPr>
        <p:txBody>
          <a:bodyPr/>
          <a:lstStyle/>
          <a:p>
            <a:endParaRPr lang="en-CA"/>
          </a:p>
        </p:txBody>
      </p:sp>
      <p:sp>
        <p:nvSpPr>
          <p:cNvPr id="345" name="Google Shape;345;p15"/>
          <p:cNvSpPr/>
          <p:nvPr/>
        </p:nvSpPr>
        <p:spPr>
          <a:xfrm>
            <a:off x="4210200" y="80750"/>
            <a:ext cx="3485094" cy="1040186"/>
          </a:xfrm>
          <a:custGeom>
            <a:avLst/>
            <a:gdLst/>
            <a:ahLst/>
            <a:cxnLst/>
            <a:rect l="l" t="t" r="r" b="b"/>
            <a:pathLst>
              <a:path w="3485094" h="1040186" extrusionOk="0">
                <a:moveTo>
                  <a:pt x="0" y="0"/>
                </a:moveTo>
                <a:lnTo>
                  <a:pt x="3485094" y="0"/>
                </a:lnTo>
                <a:lnTo>
                  <a:pt x="3485094" y="1040186"/>
                </a:lnTo>
                <a:lnTo>
                  <a:pt x="0" y="1040186"/>
                </a:lnTo>
                <a:lnTo>
                  <a:pt x="0" y="0"/>
                </a:lnTo>
                <a:close/>
              </a:path>
            </a:pathLst>
          </a:custGeom>
          <a:blipFill rotWithShape="1">
            <a:blip r:embed="rId5">
              <a:alphaModFix/>
            </a:blip>
            <a:stretch>
              <a:fillRect/>
            </a:stretch>
          </a:blipFill>
          <a:ln>
            <a:noFill/>
          </a:ln>
        </p:spPr>
        <p:txBody>
          <a:bodyPr/>
          <a:lstStyle/>
          <a:p>
            <a:endParaRPr lang="en-CA"/>
          </a:p>
        </p:txBody>
      </p:sp>
      <p:sp>
        <p:nvSpPr>
          <p:cNvPr id="346" name="Google Shape;346;p15"/>
          <p:cNvSpPr/>
          <p:nvPr/>
        </p:nvSpPr>
        <p:spPr>
          <a:xfrm>
            <a:off x="8614611" y="1762136"/>
            <a:ext cx="3485094" cy="1040186"/>
          </a:xfrm>
          <a:custGeom>
            <a:avLst/>
            <a:gdLst/>
            <a:ahLst/>
            <a:cxnLst/>
            <a:rect l="l" t="t" r="r" b="b"/>
            <a:pathLst>
              <a:path w="3485094" h="1040186" extrusionOk="0">
                <a:moveTo>
                  <a:pt x="0" y="0"/>
                </a:moveTo>
                <a:lnTo>
                  <a:pt x="3485093" y="0"/>
                </a:lnTo>
                <a:lnTo>
                  <a:pt x="3485093" y="1040186"/>
                </a:lnTo>
                <a:lnTo>
                  <a:pt x="0" y="1040186"/>
                </a:lnTo>
                <a:lnTo>
                  <a:pt x="0" y="0"/>
                </a:lnTo>
                <a:close/>
              </a:path>
            </a:pathLst>
          </a:custGeom>
          <a:blipFill rotWithShape="1">
            <a:blip r:embed="rId4">
              <a:alphaModFix/>
            </a:blip>
            <a:stretch>
              <a:fillRect/>
            </a:stretch>
          </a:blipFill>
          <a:ln>
            <a:noFill/>
          </a:ln>
        </p:spPr>
        <p:txBody>
          <a:bodyPr/>
          <a:lstStyle/>
          <a:p>
            <a:endParaRPr lang="en-CA"/>
          </a:p>
        </p:txBody>
      </p:sp>
      <p:sp>
        <p:nvSpPr>
          <p:cNvPr id="347" name="Google Shape;347;p15"/>
          <p:cNvSpPr/>
          <p:nvPr/>
        </p:nvSpPr>
        <p:spPr>
          <a:xfrm>
            <a:off x="271842" y="2282229"/>
            <a:ext cx="3485094" cy="1040186"/>
          </a:xfrm>
          <a:custGeom>
            <a:avLst/>
            <a:gdLst/>
            <a:ahLst/>
            <a:cxnLst/>
            <a:rect l="l" t="t" r="r" b="b"/>
            <a:pathLst>
              <a:path w="3485094" h="1040186" extrusionOk="0">
                <a:moveTo>
                  <a:pt x="0" y="0"/>
                </a:moveTo>
                <a:lnTo>
                  <a:pt x="3485094" y="0"/>
                </a:lnTo>
                <a:lnTo>
                  <a:pt x="3485094" y="1040186"/>
                </a:lnTo>
                <a:lnTo>
                  <a:pt x="0" y="1040186"/>
                </a:lnTo>
                <a:lnTo>
                  <a:pt x="0" y="0"/>
                </a:lnTo>
                <a:close/>
              </a:path>
            </a:pathLst>
          </a:custGeom>
          <a:blipFill rotWithShape="1">
            <a:blip r:embed="rId4">
              <a:alphaModFix/>
            </a:blip>
            <a:stretch>
              <a:fillRect/>
            </a:stretch>
          </a:blipFill>
          <a:ln>
            <a:noFill/>
          </a:ln>
        </p:spPr>
        <p:txBody>
          <a:bodyPr/>
          <a:lstStyle/>
          <a:p>
            <a:endParaRPr lang="en-CA"/>
          </a:p>
        </p:txBody>
      </p:sp>
      <p:sp>
        <p:nvSpPr>
          <p:cNvPr id="348" name="Google Shape;348;p15"/>
          <p:cNvSpPr/>
          <p:nvPr/>
        </p:nvSpPr>
        <p:spPr>
          <a:xfrm>
            <a:off x="4740841" y="8498223"/>
            <a:ext cx="3485094" cy="1040186"/>
          </a:xfrm>
          <a:custGeom>
            <a:avLst/>
            <a:gdLst/>
            <a:ahLst/>
            <a:cxnLst/>
            <a:rect l="l" t="t" r="r" b="b"/>
            <a:pathLst>
              <a:path w="3485094" h="1040186" extrusionOk="0">
                <a:moveTo>
                  <a:pt x="0" y="0"/>
                </a:moveTo>
                <a:lnTo>
                  <a:pt x="3485094" y="0"/>
                </a:lnTo>
                <a:lnTo>
                  <a:pt x="3485094" y="1040185"/>
                </a:lnTo>
                <a:lnTo>
                  <a:pt x="0" y="1040185"/>
                </a:lnTo>
                <a:lnTo>
                  <a:pt x="0" y="0"/>
                </a:lnTo>
                <a:close/>
              </a:path>
            </a:pathLst>
          </a:custGeom>
          <a:blipFill rotWithShape="1">
            <a:blip r:embed="rId4">
              <a:alphaModFix/>
            </a:blip>
            <a:stretch>
              <a:fillRect/>
            </a:stretch>
          </a:blipFill>
          <a:ln>
            <a:noFill/>
          </a:ln>
        </p:spPr>
        <p:txBody>
          <a:bodyPr/>
          <a:lstStyle/>
          <a:p>
            <a:endParaRPr lang="en-CA"/>
          </a:p>
        </p:txBody>
      </p:sp>
      <p:sp>
        <p:nvSpPr>
          <p:cNvPr id="349" name="Google Shape;349;p15"/>
          <p:cNvSpPr/>
          <p:nvPr/>
        </p:nvSpPr>
        <p:spPr>
          <a:xfrm>
            <a:off x="13774206" y="508607"/>
            <a:ext cx="3485094" cy="1040186"/>
          </a:xfrm>
          <a:custGeom>
            <a:avLst/>
            <a:gdLst/>
            <a:ahLst/>
            <a:cxnLst/>
            <a:rect l="l" t="t" r="r" b="b"/>
            <a:pathLst>
              <a:path w="3485094" h="1040186" extrusionOk="0">
                <a:moveTo>
                  <a:pt x="0" y="0"/>
                </a:moveTo>
                <a:lnTo>
                  <a:pt x="3485094" y="0"/>
                </a:lnTo>
                <a:lnTo>
                  <a:pt x="3485094" y="1040186"/>
                </a:lnTo>
                <a:lnTo>
                  <a:pt x="0" y="1040186"/>
                </a:lnTo>
                <a:lnTo>
                  <a:pt x="0" y="0"/>
                </a:lnTo>
                <a:close/>
              </a:path>
            </a:pathLst>
          </a:custGeom>
          <a:blipFill rotWithShape="1">
            <a:blip r:embed="rId3">
              <a:alphaModFix/>
            </a:blip>
            <a:stretch>
              <a:fillRect/>
            </a:stretch>
          </a:blipFill>
          <a:ln>
            <a:noFill/>
          </a:ln>
        </p:spPr>
        <p:txBody>
          <a:bodyPr/>
          <a:lstStyle/>
          <a:p>
            <a:endParaRPr lang="en-CA"/>
          </a:p>
        </p:txBody>
      </p:sp>
      <p:sp>
        <p:nvSpPr>
          <p:cNvPr id="350" name="Google Shape;350;p15"/>
          <p:cNvSpPr txBox="1"/>
          <p:nvPr/>
        </p:nvSpPr>
        <p:spPr>
          <a:xfrm>
            <a:off x="4617300" y="3020925"/>
            <a:ext cx="9053400" cy="5258700"/>
          </a:xfrm>
          <a:prstGeom prst="rect">
            <a:avLst/>
          </a:prstGeom>
          <a:noFill/>
          <a:ln>
            <a:noFill/>
          </a:ln>
        </p:spPr>
        <p:txBody>
          <a:bodyPr spcFirstLastPara="1" wrap="square" lIns="0" tIns="0" rIns="0" bIns="0" anchor="t" anchorCtr="0">
            <a:spAutoFit/>
          </a:bodyPr>
          <a:lstStyle/>
          <a:p>
            <a:pPr marL="0" marR="0" lvl="0" indent="0" algn="ctr" rtl="0">
              <a:lnSpc>
                <a:spcPct val="89990"/>
              </a:lnSpc>
              <a:spcBef>
                <a:spcPts val="0"/>
              </a:spcBef>
              <a:spcAft>
                <a:spcPts val="0"/>
              </a:spcAft>
              <a:buNone/>
            </a:pPr>
            <a:r>
              <a:rPr lang="en-US" sz="7593" i="0" u="none" strike="noStrike" cap="none">
                <a:solidFill>
                  <a:srgbClr val="1A4B93"/>
                </a:solidFill>
                <a:latin typeface="Chewy"/>
                <a:ea typeface="Chewy"/>
                <a:cs typeface="Chewy"/>
                <a:sym typeface="Chewy"/>
              </a:rPr>
              <a:t>2. When we are disappointed, we can wait for God to keep his promise.</a:t>
            </a:r>
            <a:endParaRPr>
              <a:latin typeface="Chewy"/>
              <a:ea typeface="Chewy"/>
              <a:cs typeface="Chewy"/>
              <a:sym typeface="Chewy"/>
            </a:endParaRPr>
          </a:p>
          <a:p>
            <a:pPr marL="0" marR="0" lvl="0" indent="0" algn="ctr" rtl="0">
              <a:lnSpc>
                <a:spcPct val="89990"/>
              </a:lnSpc>
              <a:spcBef>
                <a:spcPts val="0"/>
              </a:spcBef>
              <a:spcAft>
                <a:spcPts val="0"/>
              </a:spcAft>
              <a:buNone/>
            </a:pPr>
            <a:endParaRPr sz="7593" b="0" i="0" u="none" strike="noStrike" cap="none">
              <a:solidFill>
                <a:srgbClr val="1A4B93"/>
              </a:solidFill>
              <a:latin typeface="Arial"/>
              <a:ea typeface="Arial"/>
              <a:cs typeface="Arial"/>
              <a:sym typeface="Arial"/>
            </a:endParaRPr>
          </a:p>
        </p:txBody>
      </p:sp>
      <p:sp>
        <p:nvSpPr>
          <p:cNvPr id="351" name="Google Shape;351;p15"/>
          <p:cNvSpPr/>
          <p:nvPr/>
        </p:nvSpPr>
        <p:spPr>
          <a:xfrm>
            <a:off x="524395" y="4626877"/>
            <a:ext cx="3946387" cy="5551184"/>
          </a:xfrm>
          <a:custGeom>
            <a:avLst/>
            <a:gdLst/>
            <a:ahLst/>
            <a:cxnLst/>
            <a:rect l="l" t="t" r="r" b="b"/>
            <a:pathLst>
              <a:path w="3946387" h="5551184" extrusionOk="0">
                <a:moveTo>
                  <a:pt x="0" y="0"/>
                </a:moveTo>
                <a:lnTo>
                  <a:pt x="3946387" y="0"/>
                </a:lnTo>
                <a:lnTo>
                  <a:pt x="3946387" y="5551185"/>
                </a:lnTo>
                <a:lnTo>
                  <a:pt x="0" y="5551185"/>
                </a:lnTo>
                <a:lnTo>
                  <a:pt x="0" y="0"/>
                </a:lnTo>
                <a:close/>
              </a:path>
            </a:pathLst>
          </a:custGeom>
          <a:blipFill rotWithShape="1">
            <a:blip r:embed="rId6">
              <a:alphaModFix/>
            </a:blip>
            <a:stretch>
              <a:fillRect/>
            </a:stretch>
          </a:blipFill>
          <a:ln>
            <a:noFill/>
          </a:ln>
        </p:spPr>
        <p:txBody>
          <a:bodyPr/>
          <a:lstStyle/>
          <a:p>
            <a:endParaRPr lang="en-C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19D42"/>
        </a:solidFill>
        <a:effectLst/>
      </p:bgPr>
    </p:bg>
    <p:spTree>
      <p:nvGrpSpPr>
        <p:cNvPr id="1" name="Shape 355"/>
        <p:cNvGrpSpPr/>
        <p:nvPr/>
      </p:nvGrpSpPr>
      <p:grpSpPr>
        <a:xfrm>
          <a:off x="0" y="0"/>
          <a:ext cx="0" cy="0"/>
          <a:chOff x="0" y="0"/>
          <a:chExt cx="0" cy="0"/>
        </a:xfrm>
      </p:grpSpPr>
      <p:sp>
        <p:nvSpPr>
          <p:cNvPr id="356" name="Google Shape;356;p16"/>
          <p:cNvSpPr/>
          <p:nvPr/>
        </p:nvSpPr>
        <p:spPr>
          <a:xfrm>
            <a:off x="7691324" y="9512616"/>
            <a:ext cx="3600882" cy="942091"/>
          </a:xfrm>
          <a:custGeom>
            <a:avLst/>
            <a:gdLst/>
            <a:ahLst/>
            <a:cxnLst/>
            <a:rect l="l" t="t" r="r" b="b"/>
            <a:pathLst>
              <a:path w="3600882" h="942091" extrusionOk="0">
                <a:moveTo>
                  <a:pt x="0" y="0"/>
                </a:moveTo>
                <a:lnTo>
                  <a:pt x="3600882" y="0"/>
                </a:lnTo>
                <a:lnTo>
                  <a:pt x="3600882" y="942091"/>
                </a:lnTo>
                <a:lnTo>
                  <a:pt x="0" y="942091"/>
                </a:lnTo>
                <a:lnTo>
                  <a:pt x="0" y="0"/>
                </a:lnTo>
                <a:close/>
              </a:path>
            </a:pathLst>
          </a:custGeom>
          <a:blipFill rotWithShape="1">
            <a:blip r:embed="rId3">
              <a:alphaModFix/>
            </a:blip>
            <a:stretch>
              <a:fillRect/>
            </a:stretch>
          </a:blipFill>
          <a:ln>
            <a:noFill/>
          </a:ln>
        </p:spPr>
        <p:txBody>
          <a:bodyPr/>
          <a:lstStyle/>
          <a:p>
            <a:endParaRPr lang="en-CA"/>
          </a:p>
        </p:txBody>
      </p:sp>
      <p:sp>
        <p:nvSpPr>
          <p:cNvPr id="357" name="Google Shape;357;p16"/>
          <p:cNvSpPr/>
          <p:nvPr/>
        </p:nvSpPr>
        <p:spPr>
          <a:xfrm>
            <a:off x="3519476" y="584007"/>
            <a:ext cx="3737421" cy="1014312"/>
          </a:xfrm>
          <a:custGeom>
            <a:avLst/>
            <a:gdLst/>
            <a:ahLst/>
            <a:cxnLst/>
            <a:rect l="l" t="t" r="r" b="b"/>
            <a:pathLst>
              <a:path w="3737421" h="1014312" extrusionOk="0">
                <a:moveTo>
                  <a:pt x="0" y="0"/>
                </a:moveTo>
                <a:lnTo>
                  <a:pt x="3737421" y="0"/>
                </a:lnTo>
                <a:lnTo>
                  <a:pt x="3737421" y="1014312"/>
                </a:lnTo>
                <a:lnTo>
                  <a:pt x="0" y="1014312"/>
                </a:lnTo>
                <a:lnTo>
                  <a:pt x="0" y="0"/>
                </a:lnTo>
                <a:close/>
              </a:path>
            </a:pathLst>
          </a:custGeom>
          <a:blipFill rotWithShape="1">
            <a:blip r:embed="rId4">
              <a:alphaModFix/>
            </a:blip>
            <a:stretch>
              <a:fillRect/>
            </a:stretch>
          </a:blipFill>
          <a:ln>
            <a:noFill/>
          </a:ln>
        </p:spPr>
        <p:txBody>
          <a:bodyPr/>
          <a:lstStyle/>
          <a:p>
            <a:endParaRPr lang="en-CA"/>
          </a:p>
        </p:txBody>
      </p:sp>
      <p:sp>
        <p:nvSpPr>
          <p:cNvPr id="358" name="Google Shape;358;p16"/>
          <p:cNvSpPr/>
          <p:nvPr/>
        </p:nvSpPr>
        <p:spPr>
          <a:xfrm>
            <a:off x="4795679" y="8407891"/>
            <a:ext cx="1955239" cy="945879"/>
          </a:xfrm>
          <a:custGeom>
            <a:avLst/>
            <a:gdLst/>
            <a:ahLst/>
            <a:cxnLst/>
            <a:rect l="l" t="t" r="r" b="b"/>
            <a:pathLst>
              <a:path w="1955239" h="945879" extrusionOk="0">
                <a:moveTo>
                  <a:pt x="0" y="0"/>
                </a:moveTo>
                <a:lnTo>
                  <a:pt x="1955239" y="0"/>
                </a:lnTo>
                <a:lnTo>
                  <a:pt x="1955239" y="945878"/>
                </a:lnTo>
                <a:lnTo>
                  <a:pt x="0" y="945878"/>
                </a:lnTo>
                <a:lnTo>
                  <a:pt x="0" y="0"/>
                </a:lnTo>
                <a:close/>
              </a:path>
            </a:pathLst>
          </a:custGeom>
          <a:blipFill rotWithShape="1">
            <a:blip r:embed="rId5">
              <a:alphaModFix/>
            </a:blip>
            <a:stretch>
              <a:fillRect/>
            </a:stretch>
          </a:blipFill>
          <a:ln>
            <a:noFill/>
          </a:ln>
        </p:spPr>
        <p:txBody>
          <a:bodyPr/>
          <a:lstStyle/>
          <a:p>
            <a:endParaRPr lang="en-CA"/>
          </a:p>
        </p:txBody>
      </p:sp>
      <p:sp>
        <p:nvSpPr>
          <p:cNvPr id="359" name="Google Shape;359;p16"/>
          <p:cNvSpPr/>
          <p:nvPr/>
        </p:nvSpPr>
        <p:spPr>
          <a:xfrm>
            <a:off x="2256180" y="913356"/>
            <a:ext cx="2275959" cy="2196301"/>
          </a:xfrm>
          <a:custGeom>
            <a:avLst/>
            <a:gdLst/>
            <a:ahLst/>
            <a:cxnLst/>
            <a:rect l="l" t="t" r="r" b="b"/>
            <a:pathLst>
              <a:path w="2275959" h="2196301" extrusionOk="0">
                <a:moveTo>
                  <a:pt x="0" y="0"/>
                </a:moveTo>
                <a:lnTo>
                  <a:pt x="2275960" y="0"/>
                </a:lnTo>
                <a:lnTo>
                  <a:pt x="2275960" y="2196300"/>
                </a:lnTo>
                <a:lnTo>
                  <a:pt x="0" y="2196300"/>
                </a:lnTo>
                <a:lnTo>
                  <a:pt x="0" y="0"/>
                </a:lnTo>
                <a:close/>
              </a:path>
            </a:pathLst>
          </a:custGeom>
          <a:blipFill rotWithShape="1">
            <a:blip r:embed="rId6">
              <a:alphaModFix/>
            </a:blip>
            <a:stretch>
              <a:fillRect/>
            </a:stretch>
          </a:blipFill>
          <a:ln>
            <a:noFill/>
          </a:ln>
        </p:spPr>
        <p:txBody>
          <a:bodyPr/>
          <a:lstStyle/>
          <a:p>
            <a:endParaRPr lang="en-CA"/>
          </a:p>
        </p:txBody>
      </p:sp>
      <p:sp>
        <p:nvSpPr>
          <p:cNvPr id="360" name="Google Shape;360;p16"/>
          <p:cNvSpPr/>
          <p:nvPr/>
        </p:nvSpPr>
        <p:spPr>
          <a:xfrm>
            <a:off x="1028700" y="4411287"/>
            <a:ext cx="1751950" cy="1867389"/>
          </a:xfrm>
          <a:custGeom>
            <a:avLst/>
            <a:gdLst/>
            <a:ahLst/>
            <a:cxnLst/>
            <a:rect l="l" t="t" r="r" b="b"/>
            <a:pathLst>
              <a:path w="1751950" h="1867389" extrusionOk="0">
                <a:moveTo>
                  <a:pt x="0" y="0"/>
                </a:moveTo>
                <a:lnTo>
                  <a:pt x="1751950" y="0"/>
                </a:lnTo>
                <a:lnTo>
                  <a:pt x="1751950" y="1867389"/>
                </a:lnTo>
                <a:lnTo>
                  <a:pt x="0" y="1867389"/>
                </a:lnTo>
                <a:lnTo>
                  <a:pt x="0" y="0"/>
                </a:lnTo>
                <a:close/>
              </a:path>
            </a:pathLst>
          </a:custGeom>
          <a:blipFill rotWithShape="1">
            <a:blip r:embed="rId7">
              <a:alphaModFix/>
            </a:blip>
            <a:stretch>
              <a:fillRect/>
            </a:stretch>
          </a:blipFill>
          <a:ln>
            <a:noFill/>
          </a:ln>
        </p:spPr>
        <p:txBody>
          <a:bodyPr/>
          <a:lstStyle/>
          <a:p>
            <a:endParaRPr lang="en-CA"/>
          </a:p>
        </p:txBody>
      </p:sp>
      <p:sp>
        <p:nvSpPr>
          <p:cNvPr id="361" name="Google Shape;361;p16"/>
          <p:cNvSpPr/>
          <p:nvPr/>
        </p:nvSpPr>
        <p:spPr>
          <a:xfrm>
            <a:off x="-113863" y="9258300"/>
            <a:ext cx="2285126" cy="1450723"/>
          </a:xfrm>
          <a:custGeom>
            <a:avLst/>
            <a:gdLst/>
            <a:ahLst/>
            <a:cxnLst/>
            <a:rect l="l" t="t" r="r" b="b"/>
            <a:pathLst>
              <a:path w="2285126" h="1450723" extrusionOk="0">
                <a:moveTo>
                  <a:pt x="0" y="0"/>
                </a:moveTo>
                <a:lnTo>
                  <a:pt x="2285126" y="0"/>
                </a:lnTo>
                <a:lnTo>
                  <a:pt x="2285126" y="1450723"/>
                </a:lnTo>
                <a:lnTo>
                  <a:pt x="0" y="1450723"/>
                </a:lnTo>
                <a:lnTo>
                  <a:pt x="0" y="0"/>
                </a:lnTo>
                <a:close/>
              </a:path>
            </a:pathLst>
          </a:custGeom>
          <a:blipFill rotWithShape="1">
            <a:blip r:embed="rId8">
              <a:alphaModFix/>
            </a:blip>
            <a:stretch>
              <a:fillRect/>
            </a:stretch>
          </a:blipFill>
          <a:ln>
            <a:noFill/>
          </a:ln>
        </p:spPr>
        <p:txBody>
          <a:bodyPr/>
          <a:lstStyle/>
          <a:p>
            <a:endParaRPr lang="en-CA"/>
          </a:p>
        </p:txBody>
      </p:sp>
      <p:sp>
        <p:nvSpPr>
          <p:cNvPr id="362" name="Google Shape;362;p16"/>
          <p:cNvSpPr/>
          <p:nvPr/>
        </p:nvSpPr>
        <p:spPr>
          <a:xfrm>
            <a:off x="-714843" y="-261949"/>
            <a:ext cx="3487085" cy="1691911"/>
          </a:xfrm>
          <a:custGeom>
            <a:avLst/>
            <a:gdLst/>
            <a:ahLst/>
            <a:cxnLst/>
            <a:rect l="l" t="t" r="r" b="b"/>
            <a:pathLst>
              <a:path w="3487085" h="1691911" extrusionOk="0">
                <a:moveTo>
                  <a:pt x="0" y="0"/>
                </a:moveTo>
                <a:lnTo>
                  <a:pt x="3487086" y="0"/>
                </a:lnTo>
                <a:lnTo>
                  <a:pt x="3487086" y="1691911"/>
                </a:lnTo>
                <a:lnTo>
                  <a:pt x="0" y="1691911"/>
                </a:lnTo>
                <a:lnTo>
                  <a:pt x="0" y="0"/>
                </a:lnTo>
                <a:close/>
              </a:path>
            </a:pathLst>
          </a:custGeom>
          <a:blipFill rotWithShape="1">
            <a:blip r:embed="rId9">
              <a:alphaModFix/>
            </a:blip>
            <a:stretch>
              <a:fillRect/>
            </a:stretch>
          </a:blipFill>
          <a:ln>
            <a:noFill/>
          </a:ln>
        </p:spPr>
        <p:txBody>
          <a:bodyPr/>
          <a:lstStyle/>
          <a:p>
            <a:endParaRPr lang="en-CA"/>
          </a:p>
        </p:txBody>
      </p:sp>
      <p:sp>
        <p:nvSpPr>
          <p:cNvPr id="363" name="Google Shape;363;p16"/>
          <p:cNvSpPr/>
          <p:nvPr/>
        </p:nvSpPr>
        <p:spPr>
          <a:xfrm>
            <a:off x="2256180" y="7437029"/>
            <a:ext cx="748091" cy="725362"/>
          </a:xfrm>
          <a:custGeom>
            <a:avLst/>
            <a:gdLst/>
            <a:ahLst/>
            <a:cxnLst/>
            <a:rect l="l" t="t" r="r" b="b"/>
            <a:pathLst>
              <a:path w="748091" h="725362" extrusionOk="0">
                <a:moveTo>
                  <a:pt x="0" y="0"/>
                </a:moveTo>
                <a:lnTo>
                  <a:pt x="748091" y="0"/>
                </a:lnTo>
                <a:lnTo>
                  <a:pt x="748091" y="725362"/>
                </a:lnTo>
                <a:lnTo>
                  <a:pt x="0" y="725362"/>
                </a:lnTo>
                <a:lnTo>
                  <a:pt x="0" y="0"/>
                </a:lnTo>
                <a:close/>
              </a:path>
            </a:pathLst>
          </a:custGeom>
          <a:blipFill rotWithShape="1">
            <a:blip r:embed="rId10">
              <a:alphaModFix/>
            </a:blip>
            <a:stretch>
              <a:fillRect/>
            </a:stretch>
          </a:blipFill>
          <a:ln>
            <a:noFill/>
          </a:ln>
        </p:spPr>
        <p:txBody>
          <a:bodyPr/>
          <a:lstStyle/>
          <a:p>
            <a:endParaRPr lang="en-CA"/>
          </a:p>
        </p:txBody>
      </p:sp>
      <p:sp>
        <p:nvSpPr>
          <p:cNvPr id="364" name="Google Shape;364;p16"/>
          <p:cNvSpPr/>
          <p:nvPr/>
        </p:nvSpPr>
        <p:spPr>
          <a:xfrm>
            <a:off x="9144000" y="7191529"/>
            <a:ext cx="1127899" cy="1216361"/>
          </a:xfrm>
          <a:custGeom>
            <a:avLst/>
            <a:gdLst/>
            <a:ahLst/>
            <a:cxnLst/>
            <a:rect l="l" t="t" r="r" b="b"/>
            <a:pathLst>
              <a:path w="1127899" h="1216361" extrusionOk="0">
                <a:moveTo>
                  <a:pt x="0" y="0"/>
                </a:moveTo>
                <a:lnTo>
                  <a:pt x="1127899" y="0"/>
                </a:lnTo>
                <a:lnTo>
                  <a:pt x="1127899" y="1216362"/>
                </a:lnTo>
                <a:lnTo>
                  <a:pt x="0" y="1216362"/>
                </a:lnTo>
                <a:lnTo>
                  <a:pt x="0" y="0"/>
                </a:lnTo>
                <a:close/>
              </a:path>
            </a:pathLst>
          </a:custGeom>
          <a:blipFill rotWithShape="1">
            <a:blip r:embed="rId11">
              <a:alphaModFix/>
            </a:blip>
            <a:stretch>
              <a:fillRect/>
            </a:stretch>
          </a:blipFill>
          <a:ln>
            <a:noFill/>
          </a:ln>
        </p:spPr>
        <p:txBody>
          <a:bodyPr/>
          <a:lstStyle/>
          <a:p>
            <a:endParaRPr lang="en-CA"/>
          </a:p>
        </p:txBody>
      </p:sp>
      <p:sp>
        <p:nvSpPr>
          <p:cNvPr id="365" name="Google Shape;365;p16"/>
          <p:cNvSpPr/>
          <p:nvPr/>
        </p:nvSpPr>
        <p:spPr>
          <a:xfrm>
            <a:off x="12225122" y="2011506"/>
            <a:ext cx="4753191" cy="6826845"/>
          </a:xfrm>
          <a:custGeom>
            <a:avLst/>
            <a:gdLst/>
            <a:ahLst/>
            <a:cxnLst/>
            <a:rect l="l" t="t" r="r" b="b"/>
            <a:pathLst>
              <a:path w="4753191" h="6826845" extrusionOk="0">
                <a:moveTo>
                  <a:pt x="0" y="0"/>
                </a:moveTo>
                <a:lnTo>
                  <a:pt x="4753192" y="0"/>
                </a:lnTo>
                <a:lnTo>
                  <a:pt x="4753192" y="6826846"/>
                </a:lnTo>
                <a:lnTo>
                  <a:pt x="0" y="6826846"/>
                </a:lnTo>
                <a:lnTo>
                  <a:pt x="0" y="0"/>
                </a:lnTo>
                <a:close/>
              </a:path>
            </a:pathLst>
          </a:custGeom>
          <a:blipFill rotWithShape="1">
            <a:blip r:embed="rId12">
              <a:alphaModFix/>
            </a:blip>
            <a:stretch>
              <a:fillRect/>
            </a:stretch>
          </a:blipFill>
          <a:ln>
            <a:noFill/>
          </a:ln>
        </p:spPr>
        <p:txBody>
          <a:bodyPr/>
          <a:lstStyle/>
          <a:p>
            <a:endParaRPr lang="en-CA"/>
          </a:p>
        </p:txBody>
      </p:sp>
      <p:sp>
        <p:nvSpPr>
          <p:cNvPr id="366" name="Google Shape;366;p16"/>
          <p:cNvSpPr txBox="1"/>
          <p:nvPr/>
        </p:nvSpPr>
        <p:spPr>
          <a:xfrm>
            <a:off x="3519476" y="4285797"/>
            <a:ext cx="8343600" cy="29646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10700" i="0" u="none" strike="noStrike" cap="none">
                <a:solidFill>
                  <a:srgbClr val="1A4B93"/>
                </a:solidFill>
                <a:latin typeface="Chewy"/>
                <a:ea typeface="Chewy"/>
                <a:cs typeface="Chewy"/>
                <a:sym typeface="Chewy"/>
              </a:rPr>
              <a:t>Blind Man’s Bluff</a:t>
            </a:r>
            <a:endParaRPr sz="2000">
              <a:latin typeface="Chewy"/>
              <a:ea typeface="Chewy"/>
              <a:cs typeface="Chewy"/>
              <a:sym typeface="Chewy"/>
            </a:endParaRPr>
          </a:p>
        </p:txBody>
      </p:sp>
      <p:sp>
        <p:nvSpPr>
          <p:cNvPr id="367" name="Google Shape;367;p16"/>
          <p:cNvSpPr/>
          <p:nvPr/>
        </p:nvSpPr>
        <p:spPr>
          <a:xfrm>
            <a:off x="8769955" y="2746976"/>
            <a:ext cx="374045" cy="362681"/>
          </a:xfrm>
          <a:custGeom>
            <a:avLst/>
            <a:gdLst/>
            <a:ahLst/>
            <a:cxnLst/>
            <a:rect l="l" t="t" r="r" b="b"/>
            <a:pathLst>
              <a:path w="374045" h="362681" extrusionOk="0">
                <a:moveTo>
                  <a:pt x="0" y="0"/>
                </a:moveTo>
                <a:lnTo>
                  <a:pt x="374045" y="0"/>
                </a:lnTo>
                <a:lnTo>
                  <a:pt x="374045" y="362680"/>
                </a:lnTo>
                <a:lnTo>
                  <a:pt x="0" y="362680"/>
                </a:lnTo>
                <a:lnTo>
                  <a:pt x="0" y="0"/>
                </a:lnTo>
                <a:close/>
              </a:path>
            </a:pathLst>
          </a:custGeom>
          <a:blipFill rotWithShape="1">
            <a:blip r:embed="rId10">
              <a:alphaModFix/>
            </a:blip>
            <a:stretch>
              <a:fillRect/>
            </a:stretch>
          </a:blipFill>
          <a:ln>
            <a:noFill/>
          </a:ln>
        </p:spPr>
        <p:txBody>
          <a:bodyPr/>
          <a:lstStyle/>
          <a:p>
            <a:endParaRPr lang="en-C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BFB6"/>
        </a:solidFill>
        <a:effectLst/>
      </p:bgPr>
    </p:bg>
    <p:spTree>
      <p:nvGrpSpPr>
        <p:cNvPr id="1" name="Shape 371"/>
        <p:cNvGrpSpPr/>
        <p:nvPr/>
      </p:nvGrpSpPr>
      <p:grpSpPr>
        <a:xfrm>
          <a:off x="0" y="0"/>
          <a:ext cx="0" cy="0"/>
          <a:chOff x="0" y="0"/>
          <a:chExt cx="0" cy="0"/>
        </a:xfrm>
      </p:grpSpPr>
      <p:sp>
        <p:nvSpPr>
          <p:cNvPr id="372" name="Google Shape;372;p17"/>
          <p:cNvSpPr/>
          <p:nvPr/>
        </p:nvSpPr>
        <p:spPr>
          <a:xfrm>
            <a:off x="9337871" y="2676818"/>
            <a:ext cx="8709793" cy="7610182"/>
          </a:xfrm>
          <a:custGeom>
            <a:avLst/>
            <a:gdLst/>
            <a:ahLst/>
            <a:cxnLst/>
            <a:rect l="l" t="t" r="r" b="b"/>
            <a:pathLst>
              <a:path w="8709793" h="7610182" extrusionOk="0">
                <a:moveTo>
                  <a:pt x="0" y="0"/>
                </a:moveTo>
                <a:lnTo>
                  <a:pt x="8709793" y="0"/>
                </a:lnTo>
                <a:lnTo>
                  <a:pt x="8709793" y="7610182"/>
                </a:lnTo>
                <a:lnTo>
                  <a:pt x="0" y="7610182"/>
                </a:lnTo>
                <a:lnTo>
                  <a:pt x="0" y="0"/>
                </a:lnTo>
                <a:close/>
              </a:path>
            </a:pathLst>
          </a:custGeom>
          <a:blipFill rotWithShape="1">
            <a:blip r:embed="rId3">
              <a:alphaModFix/>
            </a:blip>
            <a:stretch>
              <a:fillRect/>
            </a:stretch>
          </a:blipFill>
          <a:ln>
            <a:noFill/>
          </a:ln>
        </p:spPr>
        <p:txBody>
          <a:bodyPr/>
          <a:lstStyle/>
          <a:p>
            <a:endParaRPr lang="en-CA"/>
          </a:p>
        </p:txBody>
      </p:sp>
      <p:sp>
        <p:nvSpPr>
          <p:cNvPr id="373" name="Google Shape;373;p17"/>
          <p:cNvSpPr txBox="1"/>
          <p:nvPr/>
        </p:nvSpPr>
        <p:spPr>
          <a:xfrm>
            <a:off x="1028700" y="2152650"/>
            <a:ext cx="7611300" cy="6450600"/>
          </a:xfrm>
          <a:prstGeom prst="rect">
            <a:avLst/>
          </a:prstGeom>
          <a:noFill/>
          <a:ln>
            <a:noFill/>
          </a:ln>
        </p:spPr>
        <p:txBody>
          <a:bodyPr spcFirstLastPara="1" wrap="square" lIns="0" tIns="0" rIns="0" bIns="0" anchor="t" anchorCtr="0">
            <a:spAutoFit/>
          </a:bodyPr>
          <a:lstStyle/>
          <a:p>
            <a:pPr marL="897064" marR="0" lvl="1" indent="-423132" algn="l" rtl="0">
              <a:lnSpc>
                <a:spcPct val="119975"/>
              </a:lnSpc>
              <a:spcBef>
                <a:spcPts val="0"/>
              </a:spcBef>
              <a:spcAft>
                <a:spcPts val="0"/>
              </a:spcAft>
              <a:buClr>
                <a:srgbClr val="1A4B93"/>
              </a:buClr>
              <a:buSzPts val="3755"/>
              <a:buFont typeface="Arial"/>
              <a:buChar char="•"/>
            </a:pPr>
            <a:r>
              <a:rPr lang="en-US" sz="3755" b="1" i="0" u="none" strike="noStrike" cap="none">
                <a:solidFill>
                  <a:srgbClr val="1A4B93"/>
                </a:solidFill>
                <a:latin typeface="DM Sans"/>
                <a:ea typeface="DM Sans"/>
                <a:cs typeface="DM Sans"/>
                <a:sym typeface="DM Sans"/>
              </a:rPr>
              <a:t>We played this game because when you're “it,” you can't see, and it can feel really difficult.  You’re not going to be blind forever.</a:t>
            </a:r>
            <a:endParaRPr sz="1000"/>
          </a:p>
          <a:p>
            <a:pPr marL="897064" marR="0" lvl="1" indent="-423132" algn="l" rtl="0">
              <a:lnSpc>
                <a:spcPct val="119975"/>
              </a:lnSpc>
              <a:spcBef>
                <a:spcPts val="0"/>
              </a:spcBef>
              <a:spcAft>
                <a:spcPts val="0"/>
              </a:spcAft>
              <a:buClr>
                <a:srgbClr val="1A4B93"/>
              </a:buClr>
              <a:buSzPts val="3755"/>
              <a:buFont typeface="Arial"/>
              <a:buChar char="•"/>
            </a:pPr>
            <a:r>
              <a:rPr lang="en-US" sz="3755" b="1" i="0" u="none" strike="noStrike" cap="none">
                <a:solidFill>
                  <a:srgbClr val="1A4B93"/>
                </a:solidFill>
                <a:latin typeface="DM Sans"/>
                <a:ea typeface="DM Sans"/>
                <a:cs typeface="DM Sans"/>
                <a:sym typeface="DM Sans"/>
              </a:rPr>
              <a:t>That's what it's like being a Christian. Sometimes we have to wait. In our Bible story, Abram had to wait.</a:t>
            </a:r>
            <a:endParaRPr sz="1000"/>
          </a:p>
          <a:p>
            <a:pPr marL="0" marR="0" lvl="0" indent="0" algn="l" rtl="0">
              <a:lnSpc>
                <a:spcPct val="36245"/>
              </a:lnSpc>
              <a:spcBef>
                <a:spcPts val="0"/>
              </a:spcBef>
              <a:spcAft>
                <a:spcPts val="0"/>
              </a:spcAft>
              <a:buNone/>
            </a:pPr>
            <a:endParaRPr sz="3755" b="1" i="0" u="none" strike="noStrike" cap="none">
              <a:solidFill>
                <a:srgbClr val="1A4B93"/>
              </a:solidFill>
              <a:latin typeface="DM Sans"/>
              <a:ea typeface="DM Sans"/>
              <a:cs typeface="DM Sans"/>
              <a:sym typeface="DM Sans"/>
            </a:endParaRPr>
          </a:p>
        </p:txBody>
      </p:sp>
      <p:grpSp>
        <p:nvGrpSpPr>
          <p:cNvPr id="374" name="Google Shape;374;p17"/>
          <p:cNvGrpSpPr/>
          <p:nvPr/>
        </p:nvGrpSpPr>
        <p:grpSpPr>
          <a:xfrm>
            <a:off x="8450383" y="762668"/>
            <a:ext cx="10405314" cy="9676732"/>
            <a:chOff x="0" y="0"/>
            <a:chExt cx="13873752" cy="12902309"/>
          </a:xfrm>
        </p:grpSpPr>
        <p:sp>
          <p:nvSpPr>
            <p:cNvPr id="375" name="Google Shape;375;p17"/>
            <p:cNvSpPr/>
            <p:nvPr/>
          </p:nvSpPr>
          <p:spPr>
            <a:xfrm>
              <a:off x="10985759" y="10510976"/>
              <a:ext cx="1925329" cy="2391333"/>
            </a:xfrm>
            <a:custGeom>
              <a:avLst/>
              <a:gdLst/>
              <a:ahLst/>
              <a:cxnLst/>
              <a:rect l="l" t="t" r="r" b="b"/>
              <a:pathLst>
                <a:path w="1925329" h="2391333" extrusionOk="0">
                  <a:moveTo>
                    <a:pt x="0" y="0"/>
                  </a:moveTo>
                  <a:lnTo>
                    <a:pt x="1925329" y="0"/>
                  </a:lnTo>
                  <a:lnTo>
                    <a:pt x="1925329" y="2391333"/>
                  </a:lnTo>
                  <a:lnTo>
                    <a:pt x="0" y="2391333"/>
                  </a:lnTo>
                  <a:lnTo>
                    <a:pt x="0" y="0"/>
                  </a:lnTo>
                  <a:close/>
                </a:path>
              </a:pathLst>
            </a:custGeom>
            <a:blipFill rotWithShape="1">
              <a:blip r:embed="rId4">
                <a:alphaModFix/>
              </a:blip>
              <a:stretch>
                <a:fillRect/>
              </a:stretch>
            </a:blipFill>
            <a:ln>
              <a:noFill/>
            </a:ln>
          </p:spPr>
          <p:txBody>
            <a:bodyPr/>
            <a:lstStyle/>
            <a:p>
              <a:endParaRPr lang="en-CA"/>
            </a:p>
          </p:txBody>
        </p:sp>
        <p:sp>
          <p:nvSpPr>
            <p:cNvPr id="376" name="Google Shape;376;p17"/>
            <p:cNvSpPr/>
            <p:nvPr/>
          </p:nvSpPr>
          <p:spPr>
            <a:xfrm>
              <a:off x="962665" y="0"/>
              <a:ext cx="1925329" cy="2391333"/>
            </a:xfrm>
            <a:custGeom>
              <a:avLst/>
              <a:gdLst/>
              <a:ahLst/>
              <a:cxnLst/>
              <a:rect l="l" t="t" r="r" b="b"/>
              <a:pathLst>
                <a:path w="1925329" h="2391333" extrusionOk="0">
                  <a:moveTo>
                    <a:pt x="0" y="0"/>
                  </a:moveTo>
                  <a:lnTo>
                    <a:pt x="1925329" y="0"/>
                  </a:lnTo>
                  <a:lnTo>
                    <a:pt x="1925329" y="2391333"/>
                  </a:lnTo>
                  <a:lnTo>
                    <a:pt x="0" y="2391333"/>
                  </a:lnTo>
                  <a:lnTo>
                    <a:pt x="0" y="0"/>
                  </a:lnTo>
                  <a:close/>
                </a:path>
              </a:pathLst>
            </a:custGeom>
            <a:blipFill rotWithShape="1">
              <a:blip r:embed="rId5">
                <a:alphaModFix/>
              </a:blip>
              <a:stretch>
                <a:fillRect/>
              </a:stretch>
            </a:blipFill>
            <a:ln>
              <a:noFill/>
            </a:ln>
          </p:spPr>
          <p:txBody>
            <a:bodyPr/>
            <a:lstStyle/>
            <a:p>
              <a:endParaRPr lang="en-CA"/>
            </a:p>
          </p:txBody>
        </p:sp>
        <p:sp>
          <p:nvSpPr>
            <p:cNvPr id="377" name="Google Shape;377;p17"/>
            <p:cNvSpPr/>
            <p:nvPr/>
          </p:nvSpPr>
          <p:spPr>
            <a:xfrm>
              <a:off x="11948423" y="1195666"/>
              <a:ext cx="1925329" cy="2009357"/>
            </a:xfrm>
            <a:custGeom>
              <a:avLst/>
              <a:gdLst/>
              <a:ahLst/>
              <a:cxnLst/>
              <a:rect l="l" t="t" r="r" b="b"/>
              <a:pathLst>
                <a:path w="1925329" h="2009357" extrusionOk="0">
                  <a:moveTo>
                    <a:pt x="0" y="0"/>
                  </a:moveTo>
                  <a:lnTo>
                    <a:pt x="1925330" y="0"/>
                  </a:lnTo>
                  <a:lnTo>
                    <a:pt x="1925330" y="2009358"/>
                  </a:lnTo>
                  <a:lnTo>
                    <a:pt x="0" y="2009358"/>
                  </a:lnTo>
                  <a:lnTo>
                    <a:pt x="0" y="0"/>
                  </a:lnTo>
                  <a:close/>
                </a:path>
              </a:pathLst>
            </a:custGeom>
            <a:blipFill rotWithShape="1">
              <a:blip r:embed="rId6">
                <a:alphaModFix/>
              </a:blip>
              <a:stretch>
                <a:fillRect/>
              </a:stretch>
            </a:blipFill>
            <a:ln>
              <a:noFill/>
            </a:ln>
          </p:spPr>
          <p:txBody>
            <a:bodyPr/>
            <a:lstStyle/>
            <a:p>
              <a:endParaRPr lang="en-CA"/>
            </a:p>
          </p:txBody>
        </p:sp>
        <p:sp>
          <p:nvSpPr>
            <p:cNvPr id="378" name="Google Shape;378;p17"/>
            <p:cNvSpPr/>
            <p:nvPr/>
          </p:nvSpPr>
          <p:spPr>
            <a:xfrm>
              <a:off x="0" y="8908723"/>
              <a:ext cx="1925329" cy="2009357"/>
            </a:xfrm>
            <a:custGeom>
              <a:avLst/>
              <a:gdLst/>
              <a:ahLst/>
              <a:cxnLst/>
              <a:rect l="l" t="t" r="r" b="b"/>
              <a:pathLst>
                <a:path w="1925329" h="2009357" extrusionOk="0">
                  <a:moveTo>
                    <a:pt x="0" y="0"/>
                  </a:moveTo>
                  <a:lnTo>
                    <a:pt x="1925329" y="0"/>
                  </a:lnTo>
                  <a:lnTo>
                    <a:pt x="1925329" y="2009357"/>
                  </a:lnTo>
                  <a:lnTo>
                    <a:pt x="0" y="2009357"/>
                  </a:lnTo>
                  <a:lnTo>
                    <a:pt x="0" y="0"/>
                  </a:lnTo>
                  <a:close/>
                </a:path>
              </a:pathLst>
            </a:custGeom>
            <a:blipFill rotWithShape="1">
              <a:blip r:embed="rId7">
                <a:alphaModFix/>
              </a:blip>
              <a:stretch>
                <a:fillRect/>
              </a:stretch>
            </a:blipFill>
            <a:ln>
              <a:noFill/>
            </a:ln>
          </p:spPr>
          <p:txBody>
            <a:bodyPr/>
            <a:lstStyle/>
            <a:p>
              <a:endParaRPr lang="en-CA"/>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A4B93"/>
        </a:solidFill>
        <a:effectLst/>
      </p:bgPr>
    </p:bg>
    <p:spTree>
      <p:nvGrpSpPr>
        <p:cNvPr id="1" name="Shape 382"/>
        <p:cNvGrpSpPr/>
        <p:nvPr/>
      </p:nvGrpSpPr>
      <p:grpSpPr>
        <a:xfrm>
          <a:off x="0" y="0"/>
          <a:ext cx="0" cy="0"/>
          <a:chOff x="0" y="0"/>
          <a:chExt cx="0" cy="0"/>
        </a:xfrm>
      </p:grpSpPr>
      <p:sp>
        <p:nvSpPr>
          <p:cNvPr id="383" name="Google Shape;383;p18"/>
          <p:cNvSpPr/>
          <p:nvPr/>
        </p:nvSpPr>
        <p:spPr>
          <a:xfrm rot="-5325200">
            <a:off x="6417803" y="-527280"/>
            <a:ext cx="781789" cy="2299380"/>
          </a:xfrm>
          <a:custGeom>
            <a:avLst/>
            <a:gdLst/>
            <a:ahLst/>
            <a:cxnLst/>
            <a:rect l="l" t="t" r="r" b="b"/>
            <a:pathLst>
              <a:path w="781789" h="2299380" extrusionOk="0">
                <a:moveTo>
                  <a:pt x="0" y="0"/>
                </a:moveTo>
                <a:lnTo>
                  <a:pt x="781789" y="0"/>
                </a:lnTo>
                <a:lnTo>
                  <a:pt x="781789" y="2299380"/>
                </a:lnTo>
                <a:lnTo>
                  <a:pt x="0" y="2299380"/>
                </a:lnTo>
                <a:lnTo>
                  <a:pt x="0" y="0"/>
                </a:lnTo>
                <a:close/>
              </a:path>
            </a:pathLst>
          </a:custGeom>
          <a:blipFill rotWithShape="1">
            <a:blip r:embed="rId3">
              <a:alphaModFix/>
            </a:blip>
            <a:stretch>
              <a:fillRect/>
            </a:stretch>
          </a:blipFill>
          <a:ln>
            <a:noFill/>
          </a:ln>
        </p:spPr>
        <p:txBody>
          <a:bodyPr/>
          <a:lstStyle/>
          <a:p>
            <a:endParaRPr lang="en-CA"/>
          </a:p>
        </p:txBody>
      </p:sp>
      <p:sp>
        <p:nvSpPr>
          <p:cNvPr id="384" name="Google Shape;384;p18"/>
          <p:cNvSpPr/>
          <p:nvPr/>
        </p:nvSpPr>
        <p:spPr>
          <a:xfrm rot="5474800" flipH="1">
            <a:off x="17368020" y="2643140"/>
            <a:ext cx="743343" cy="2186303"/>
          </a:xfrm>
          <a:custGeom>
            <a:avLst/>
            <a:gdLst/>
            <a:ahLst/>
            <a:cxnLst/>
            <a:rect l="l" t="t" r="r" b="b"/>
            <a:pathLst>
              <a:path w="743343" h="2186303" extrusionOk="0">
                <a:moveTo>
                  <a:pt x="0" y="2186303"/>
                </a:moveTo>
                <a:lnTo>
                  <a:pt x="743343" y="2186303"/>
                </a:lnTo>
                <a:lnTo>
                  <a:pt x="743343" y="0"/>
                </a:lnTo>
                <a:lnTo>
                  <a:pt x="0" y="0"/>
                </a:lnTo>
                <a:lnTo>
                  <a:pt x="0" y="2186303"/>
                </a:lnTo>
                <a:close/>
              </a:path>
            </a:pathLst>
          </a:custGeom>
          <a:blipFill rotWithShape="1">
            <a:blip r:embed="rId3">
              <a:alphaModFix/>
            </a:blip>
            <a:stretch>
              <a:fillRect/>
            </a:stretch>
          </a:blipFill>
          <a:ln>
            <a:noFill/>
          </a:ln>
        </p:spPr>
        <p:txBody>
          <a:bodyPr/>
          <a:lstStyle/>
          <a:p>
            <a:endParaRPr lang="en-CA"/>
          </a:p>
        </p:txBody>
      </p:sp>
      <p:sp>
        <p:nvSpPr>
          <p:cNvPr id="385" name="Google Shape;385;p18"/>
          <p:cNvSpPr/>
          <p:nvPr/>
        </p:nvSpPr>
        <p:spPr>
          <a:xfrm rot="-5325200">
            <a:off x="89130" y="1345072"/>
            <a:ext cx="860832" cy="2531858"/>
          </a:xfrm>
          <a:custGeom>
            <a:avLst/>
            <a:gdLst/>
            <a:ahLst/>
            <a:cxnLst/>
            <a:rect l="l" t="t" r="r" b="b"/>
            <a:pathLst>
              <a:path w="860832" h="2531858" extrusionOk="0">
                <a:moveTo>
                  <a:pt x="0" y="0"/>
                </a:moveTo>
                <a:lnTo>
                  <a:pt x="860832" y="0"/>
                </a:lnTo>
                <a:lnTo>
                  <a:pt x="860832" y="2531858"/>
                </a:lnTo>
                <a:lnTo>
                  <a:pt x="0" y="2531858"/>
                </a:lnTo>
                <a:lnTo>
                  <a:pt x="0" y="0"/>
                </a:lnTo>
                <a:close/>
              </a:path>
            </a:pathLst>
          </a:custGeom>
          <a:blipFill rotWithShape="1">
            <a:blip r:embed="rId4">
              <a:alphaModFix/>
            </a:blip>
            <a:stretch>
              <a:fillRect/>
            </a:stretch>
          </a:blipFill>
          <a:ln>
            <a:noFill/>
          </a:ln>
        </p:spPr>
        <p:txBody>
          <a:bodyPr/>
          <a:lstStyle/>
          <a:p>
            <a:endParaRPr lang="en-CA"/>
          </a:p>
        </p:txBody>
      </p:sp>
      <p:sp>
        <p:nvSpPr>
          <p:cNvPr id="386" name="Google Shape;386;p18"/>
          <p:cNvSpPr/>
          <p:nvPr/>
        </p:nvSpPr>
        <p:spPr>
          <a:xfrm rot="5474800" flipH="1">
            <a:off x="8138390" y="2702951"/>
            <a:ext cx="516034" cy="1517748"/>
          </a:xfrm>
          <a:custGeom>
            <a:avLst/>
            <a:gdLst/>
            <a:ahLst/>
            <a:cxnLst/>
            <a:rect l="l" t="t" r="r" b="b"/>
            <a:pathLst>
              <a:path w="516034" h="1517748" extrusionOk="0">
                <a:moveTo>
                  <a:pt x="0" y="1517748"/>
                </a:moveTo>
                <a:lnTo>
                  <a:pt x="516034" y="1517748"/>
                </a:lnTo>
                <a:lnTo>
                  <a:pt x="516034" y="0"/>
                </a:lnTo>
                <a:lnTo>
                  <a:pt x="0" y="0"/>
                </a:lnTo>
                <a:lnTo>
                  <a:pt x="0" y="1517748"/>
                </a:lnTo>
                <a:close/>
              </a:path>
            </a:pathLst>
          </a:custGeom>
          <a:blipFill rotWithShape="1">
            <a:blip r:embed="rId5">
              <a:alphaModFix/>
            </a:blip>
            <a:stretch>
              <a:fillRect/>
            </a:stretch>
          </a:blipFill>
          <a:ln>
            <a:noFill/>
          </a:ln>
        </p:spPr>
        <p:txBody>
          <a:bodyPr/>
          <a:lstStyle/>
          <a:p>
            <a:endParaRPr lang="en-CA"/>
          </a:p>
        </p:txBody>
      </p:sp>
      <p:sp>
        <p:nvSpPr>
          <p:cNvPr id="387" name="Google Shape;387;p18"/>
          <p:cNvSpPr/>
          <p:nvPr/>
        </p:nvSpPr>
        <p:spPr>
          <a:xfrm rot="-5325200">
            <a:off x="15859153" y="-4640"/>
            <a:ext cx="516034" cy="1517748"/>
          </a:xfrm>
          <a:custGeom>
            <a:avLst/>
            <a:gdLst/>
            <a:ahLst/>
            <a:cxnLst/>
            <a:rect l="l" t="t" r="r" b="b"/>
            <a:pathLst>
              <a:path w="516034" h="1517748" extrusionOk="0">
                <a:moveTo>
                  <a:pt x="0" y="0"/>
                </a:moveTo>
                <a:lnTo>
                  <a:pt x="516034" y="0"/>
                </a:lnTo>
                <a:lnTo>
                  <a:pt x="516034" y="1517747"/>
                </a:lnTo>
                <a:lnTo>
                  <a:pt x="0" y="1517747"/>
                </a:lnTo>
                <a:lnTo>
                  <a:pt x="0" y="0"/>
                </a:lnTo>
                <a:close/>
              </a:path>
            </a:pathLst>
          </a:custGeom>
          <a:blipFill rotWithShape="1">
            <a:blip r:embed="rId5">
              <a:alphaModFix/>
            </a:blip>
            <a:stretch>
              <a:fillRect/>
            </a:stretch>
          </a:blipFill>
          <a:ln>
            <a:noFill/>
          </a:ln>
        </p:spPr>
        <p:txBody>
          <a:bodyPr/>
          <a:lstStyle/>
          <a:p>
            <a:endParaRPr lang="en-CA"/>
          </a:p>
        </p:txBody>
      </p:sp>
      <p:sp>
        <p:nvSpPr>
          <p:cNvPr id="388" name="Google Shape;388;p18"/>
          <p:cNvSpPr/>
          <p:nvPr/>
        </p:nvSpPr>
        <p:spPr>
          <a:xfrm rot="-5325200">
            <a:off x="12288756" y="-185663"/>
            <a:ext cx="860832" cy="2531858"/>
          </a:xfrm>
          <a:custGeom>
            <a:avLst/>
            <a:gdLst/>
            <a:ahLst/>
            <a:cxnLst/>
            <a:rect l="l" t="t" r="r" b="b"/>
            <a:pathLst>
              <a:path w="860832" h="2531858" extrusionOk="0">
                <a:moveTo>
                  <a:pt x="0" y="0"/>
                </a:moveTo>
                <a:lnTo>
                  <a:pt x="860832" y="0"/>
                </a:lnTo>
                <a:lnTo>
                  <a:pt x="860832" y="2531858"/>
                </a:lnTo>
                <a:lnTo>
                  <a:pt x="0" y="2531858"/>
                </a:lnTo>
                <a:lnTo>
                  <a:pt x="0" y="0"/>
                </a:lnTo>
                <a:close/>
              </a:path>
            </a:pathLst>
          </a:custGeom>
          <a:blipFill rotWithShape="1">
            <a:blip r:embed="rId4">
              <a:alphaModFix/>
            </a:blip>
            <a:stretch>
              <a:fillRect/>
            </a:stretch>
          </a:blipFill>
          <a:ln>
            <a:noFill/>
          </a:ln>
        </p:spPr>
        <p:txBody>
          <a:bodyPr/>
          <a:lstStyle/>
          <a:p>
            <a:endParaRPr lang="en-CA"/>
          </a:p>
        </p:txBody>
      </p:sp>
      <p:sp>
        <p:nvSpPr>
          <p:cNvPr id="389" name="Google Shape;389;p18">
            <a:hlinkClick r:id="rId6"/>
          </p:cNvPr>
          <p:cNvSpPr/>
          <p:nvPr/>
        </p:nvSpPr>
        <p:spPr>
          <a:xfrm>
            <a:off x="4519628" y="3785860"/>
            <a:ext cx="9248744" cy="5472440"/>
          </a:xfrm>
          <a:custGeom>
            <a:avLst/>
            <a:gdLst/>
            <a:ahLst/>
            <a:cxnLst/>
            <a:rect l="l" t="t" r="r" b="b"/>
            <a:pathLst>
              <a:path w="9248744" h="5472440" extrusionOk="0">
                <a:moveTo>
                  <a:pt x="0" y="0"/>
                </a:moveTo>
                <a:lnTo>
                  <a:pt x="9248744" y="0"/>
                </a:lnTo>
                <a:lnTo>
                  <a:pt x="9248744" y="5472440"/>
                </a:lnTo>
                <a:lnTo>
                  <a:pt x="0" y="5472440"/>
                </a:lnTo>
                <a:lnTo>
                  <a:pt x="0" y="0"/>
                </a:lnTo>
                <a:close/>
              </a:path>
            </a:pathLst>
          </a:custGeom>
          <a:blipFill rotWithShape="1">
            <a:blip r:embed="rId7">
              <a:alphaModFix/>
            </a:blip>
            <a:stretch>
              <a:fillRect l="-7698" t="-5143" r="-8454" b="-5279"/>
            </a:stretch>
          </a:blipFill>
          <a:ln>
            <a:noFill/>
          </a:ln>
        </p:spPr>
        <p:txBody>
          <a:bodyPr/>
          <a:lstStyle/>
          <a:p>
            <a:endParaRPr lang="en-CA"/>
          </a:p>
        </p:txBody>
      </p:sp>
      <p:sp>
        <p:nvSpPr>
          <p:cNvPr id="390" name="Google Shape;390;p18"/>
          <p:cNvSpPr txBox="1"/>
          <p:nvPr/>
        </p:nvSpPr>
        <p:spPr>
          <a:xfrm>
            <a:off x="2451390" y="1491123"/>
            <a:ext cx="13418700" cy="1108200"/>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US" sz="8000" i="0" u="none" strike="noStrike" cap="none">
                <a:solidFill>
                  <a:srgbClr val="F8FAFB"/>
                </a:solidFill>
                <a:latin typeface="Chewy"/>
                <a:ea typeface="Chewy"/>
                <a:cs typeface="Chewy"/>
                <a:sym typeface="Chewy"/>
              </a:rPr>
              <a:t>Let’s watch our video again</a:t>
            </a:r>
            <a:endParaRPr>
              <a:latin typeface="Chewy"/>
              <a:ea typeface="Chewy"/>
              <a:cs typeface="Chewy"/>
              <a:sym typeface="Chew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E8D7"/>
        </a:solidFill>
        <a:effectLst/>
      </p:bgPr>
    </p:bg>
    <p:spTree>
      <p:nvGrpSpPr>
        <p:cNvPr id="1" name="Shape 394"/>
        <p:cNvGrpSpPr/>
        <p:nvPr/>
      </p:nvGrpSpPr>
      <p:grpSpPr>
        <a:xfrm>
          <a:off x="0" y="0"/>
          <a:ext cx="0" cy="0"/>
          <a:chOff x="0" y="0"/>
          <a:chExt cx="0" cy="0"/>
        </a:xfrm>
      </p:grpSpPr>
      <p:sp>
        <p:nvSpPr>
          <p:cNvPr id="395" name="Google Shape;395;p19"/>
          <p:cNvSpPr/>
          <p:nvPr/>
        </p:nvSpPr>
        <p:spPr>
          <a:xfrm rot="-4979648">
            <a:off x="14669096" y="3576827"/>
            <a:ext cx="344627" cy="601803"/>
          </a:xfrm>
          <a:custGeom>
            <a:avLst/>
            <a:gdLst/>
            <a:ahLst/>
            <a:cxnLst/>
            <a:rect l="l" t="t" r="r" b="b"/>
            <a:pathLst>
              <a:path w="344627" h="601803" extrusionOk="0">
                <a:moveTo>
                  <a:pt x="0" y="0"/>
                </a:moveTo>
                <a:lnTo>
                  <a:pt x="344627" y="0"/>
                </a:lnTo>
                <a:lnTo>
                  <a:pt x="344627" y="601804"/>
                </a:lnTo>
                <a:lnTo>
                  <a:pt x="0" y="601804"/>
                </a:lnTo>
                <a:lnTo>
                  <a:pt x="0" y="0"/>
                </a:lnTo>
                <a:close/>
              </a:path>
            </a:pathLst>
          </a:custGeom>
          <a:blipFill rotWithShape="1">
            <a:blip r:embed="rId3">
              <a:alphaModFix/>
            </a:blip>
            <a:stretch>
              <a:fillRect b="-40605"/>
            </a:stretch>
          </a:blipFill>
          <a:ln>
            <a:noFill/>
          </a:ln>
        </p:spPr>
        <p:txBody>
          <a:bodyPr/>
          <a:lstStyle/>
          <a:p>
            <a:endParaRPr lang="en-CA"/>
          </a:p>
        </p:txBody>
      </p:sp>
      <p:sp>
        <p:nvSpPr>
          <p:cNvPr id="396" name="Google Shape;396;p19"/>
          <p:cNvSpPr/>
          <p:nvPr/>
        </p:nvSpPr>
        <p:spPr>
          <a:xfrm rot="-5325200">
            <a:off x="3944193" y="-536805"/>
            <a:ext cx="781789" cy="2299380"/>
          </a:xfrm>
          <a:custGeom>
            <a:avLst/>
            <a:gdLst/>
            <a:ahLst/>
            <a:cxnLst/>
            <a:rect l="l" t="t" r="r" b="b"/>
            <a:pathLst>
              <a:path w="781789" h="2299380" extrusionOk="0">
                <a:moveTo>
                  <a:pt x="0" y="0"/>
                </a:moveTo>
                <a:lnTo>
                  <a:pt x="781789" y="0"/>
                </a:lnTo>
                <a:lnTo>
                  <a:pt x="781789" y="2299380"/>
                </a:lnTo>
                <a:lnTo>
                  <a:pt x="0" y="2299380"/>
                </a:lnTo>
                <a:lnTo>
                  <a:pt x="0" y="0"/>
                </a:lnTo>
                <a:close/>
              </a:path>
            </a:pathLst>
          </a:custGeom>
          <a:blipFill rotWithShape="1">
            <a:blip r:embed="rId4">
              <a:alphaModFix/>
            </a:blip>
            <a:stretch>
              <a:fillRect/>
            </a:stretch>
          </a:blipFill>
          <a:ln>
            <a:noFill/>
          </a:ln>
        </p:spPr>
        <p:txBody>
          <a:bodyPr/>
          <a:lstStyle/>
          <a:p>
            <a:endParaRPr lang="en-CA"/>
          </a:p>
        </p:txBody>
      </p:sp>
      <p:sp>
        <p:nvSpPr>
          <p:cNvPr id="397" name="Google Shape;397;p19"/>
          <p:cNvSpPr/>
          <p:nvPr/>
        </p:nvSpPr>
        <p:spPr>
          <a:xfrm rot="-5325200">
            <a:off x="-183981" y="757343"/>
            <a:ext cx="860832" cy="2531858"/>
          </a:xfrm>
          <a:custGeom>
            <a:avLst/>
            <a:gdLst/>
            <a:ahLst/>
            <a:cxnLst/>
            <a:rect l="l" t="t" r="r" b="b"/>
            <a:pathLst>
              <a:path w="860832" h="2531858" extrusionOk="0">
                <a:moveTo>
                  <a:pt x="0" y="0"/>
                </a:moveTo>
                <a:lnTo>
                  <a:pt x="860832" y="0"/>
                </a:lnTo>
                <a:lnTo>
                  <a:pt x="860832" y="2531858"/>
                </a:lnTo>
                <a:lnTo>
                  <a:pt x="0" y="2531858"/>
                </a:lnTo>
                <a:lnTo>
                  <a:pt x="0" y="0"/>
                </a:lnTo>
                <a:close/>
              </a:path>
            </a:pathLst>
          </a:custGeom>
          <a:blipFill rotWithShape="1">
            <a:blip r:embed="rId5">
              <a:alphaModFix/>
            </a:blip>
            <a:stretch>
              <a:fillRect/>
            </a:stretch>
          </a:blipFill>
          <a:ln>
            <a:noFill/>
          </a:ln>
        </p:spPr>
        <p:txBody>
          <a:bodyPr/>
          <a:lstStyle/>
          <a:p>
            <a:endParaRPr lang="en-CA"/>
          </a:p>
        </p:txBody>
      </p:sp>
      <p:sp>
        <p:nvSpPr>
          <p:cNvPr id="398" name="Google Shape;398;p19"/>
          <p:cNvSpPr/>
          <p:nvPr/>
        </p:nvSpPr>
        <p:spPr>
          <a:xfrm rot="5474800" flipH="1">
            <a:off x="8865425" y="1432217"/>
            <a:ext cx="516034" cy="1517748"/>
          </a:xfrm>
          <a:custGeom>
            <a:avLst/>
            <a:gdLst/>
            <a:ahLst/>
            <a:cxnLst/>
            <a:rect l="l" t="t" r="r" b="b"/>
            <a:pathLst>
              <a:path w="516034" h="1517748" extrusionOk="0">
                <a:moveTo>
                  <a:pt x="0" y="1517747"/>
                </a:moveTo>
                <a:lnTo>
                  <a:pt x="516034" y="1517747"/>
                </a:lnTo>
                <a:lnTo>
                  <a:pt x="516034" y="0"/>
                </a:lnTo>
                <a:lnTo>
                  <a:pt x="0" y="0"/>
                </a:lnTo>
                <a:lnTo>
                  <a:pt x="0" y="1517747"/>
                </a:lnTo>
                <a:close/>
              </a:path>
            </a:pathLst>
          </a:custGeom>
          <a:blipFill rotWithShape="1">
            <a:blip r:embed="rId6">
              <a:alphaModFix/>
            </a:blip>
            <a:stretch>
              <a:fillRect/>
            </a:stretch>
          </a:blipFill>
          <a:ln>
            <a:noFill/>
          </a:ln>
        </p:spPr>
        <p:txBody>
          <a:bodyPr/>
          <a:lstStyle/>
          <a:p>
            <a:endParaRPr lang="en-CA"/>
          </a:p>
        </p:txBody>
      </p:sp>
      <p:sp>
        <p:nvSpPr>
          <p:cNvPr id="399" name="Google Shape;399;p19"/>
          <p:cNvSpPr/>
          <p:nvPr/>
        </p:nvSpPr>
        <p:spPr>
          <a:xfrm rot="-5325200">
            <a:off x="15667373" y="-4640"/>
            <a:ext cx="516034" cy="1517748"/>
          </a:xfrm>
          <a:custGeom>
            <a:avLst/>
            <a:gdLst/>
            <a:ahLst/>
            <a:cxnLst/>
            <a:rect l="l" t="t" r="r" b="b"/>
            <a:pathLst>
              <a:path w="516034" h="1517748" extrusionOk="0">
                <a:moveTo>
                  <a:pt x="0" y="0"/>
                </a:moveTo>
                <a:lnTo>
                  <a:pt x="516034" y="0"/>
                </a:lnTo>
                <a:lnTo>
                  <a:pt x="516034" y="1517747"/>
                </a:lnTo>
                <a:lnTo>
                  <a:pt x="0" y="1517747"/>
                </a:lnTo>
                <a:lnTo>
                  <a:pt x="0" y="0"/>
                </a:lnTo>
                <a:close/>
              </a:path>
            </a:pathLst>
          </a:custGeom>
          <a:blipFill rotWithShape="1">
            <a:blip r:embed="rId6">
              <a:alphaModFix/>
            </a:blip>
            <a:stretch>
              <a:fillRect/>
            </a:stretch>
          </a:blipFill>
          <a:ln>
            <a:noFill/>
          </a:ln>
        </p:spPr>
        <p:txBody>
          <a:bodyPr/>
          <a:lstStyle/>
          <a:p>
            <a:endParaRPr lang="en-CA"/>
          </a:p>
        </p:txBody>
      </p:sp>
      <p:sp>
        <p:nvSpPr>
          <p:cNvPr id="400" name="Google Shape;400;p19"/>
          <p:cNvSpPr/>
          <p:nvPr/>
        </p:nvSpPr>
        <p:spPr>
          <a:xfrm rot="-5325200">
            <a:off x="10916955" y="-328306"/>
            <a:ext cx="860832" cy="2531858"/>
          </a:xfrm>
          <a:custGeom>
            <a:avLst/>
            <a:gdLst/>
            <a:ahLst/>
            <a:cxnLst/>
            <a:rect l="l" t="t" r="r" b="b"/>
            <a:pathLst>
              <a:path w="860832" h="2531858" extrusionOk="0">
                <a:moveTo>
                  <a:pt x="0" y="0"/>
                </a:moveTo>
                <a:lnTo>
                  <a:pt x="860832" y="0"/>
                </a:lnTo>
                <a:lnTo>
                  <a:pt x="860832" y="2531858"/>
                </a:lnTo>
                <a:lnTo>
                  <a:pt x="0" y="2531858"/>
                </a:lnTo>
                <a:lnTo>
                  <a:pt x="0" y="0"/>
                </a:lnTo>
                <a:close/>
              </a:path>
            </a:pathLst>
          </a:custGeom>
          <a:blipFill rotWithShape="1">
            <a:blip r:embed="rId5">
              <a:alphaModFix/>
            </a:blip>
            <a:stretch>
              <a:fillRect/>
            </a:stretch>
          </a:blipFill>
          <a:ln>
            <a:noFill/>
          </a:ln>
        </p:spPr>
        <p:txBody>
          <a:bodyPr/>
          <a:lstStyle/>
          <a:p>
            <a:endParaRPr lang="en-CA"/>
          </a:p>
        </p:txBody>
      </p:sp>
      <p:sp>
        <p:nvSpPr>
          <p:cNvPr id="401" name="Google Shape;401;p19"/>
          <p:cNvSpPr/>
          <p:nvPr/>
        </p:nvSpPr>
        <p:spPr>
          <a:xfrm>
            <a:off x="10494382" y="1149600"/>
            <a:ext cx="7253209" cy="8424079"/>
          </a:xfrm>
          <a:custGeom>
            <a:avLst/>
            <a:gdLst/>
            <a:ahLst/>
            <a:cxnLst/>
            <a:rect l="l" t="t" r="r" b="b"/>
            <a:pathLst>
              <a:path w="7253209" h="8424079" extrusionOk="0">
                <a:moveTo>
                  <a:pt x="0" y="0"/>
                </a:moveTo>
                <a:lnTo>
                  <a:pt x="7253209" y="0"/>
                </a:lnTo>
                <a:lnTo>
                  <a:pt x="7253209" y="8424079"/>
                </a:lnTo>
                <a:lnTo>
                  <a:pt x="0" y="8424079"/>
                </a:lnTo>
                <a:lnTo>
                  <a:pt x="0" y="0"/>
                </a:lnTo>
                <a:close/>
              </a:path>
            </a:pathLst>
          </a:custGeom>
          <a:blipFill rotWithShape="1">
            <a:blip r:embed="rId7">
              <a:alphaModFix/>
            </a:blip>
            <a:stretch>
              <a:fillRect l="-16141"/>
            </a:stretch>
          </a:blipFill>
          <a:ln>
            <a:noFill/>
          </a:ln>
        </p:spPr>
        <p:txBody>
          <a:bodyPr/>
          <a:lstStyle/>
          <a:p>
            <a:endParaRPr lang="en-CA"/>
          </a:p>
        </p:txBody>
      </p:sp>
      <p:sp>
        <p:nvSpPr>
          <p:cNvPr id="402" name="Google Shape;402;p19"/>
          <p:cNvSpPr txBox="1"/>
          <p:nvPr/>
        </p:nvSpPr>
        <p:spPr>
          <a:xfrm>
            <a:off x="779745" y="2971800"/>
            <a:ext cx="8859000" cy="59661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700" b="1" i="0" u="none" strike="noStrike" cap="none">
                <a:solidFill>
                  <a:srgbClr val="1A4B93"/>
                </a:solidFill>
                <a:latin typeface="DM Sans"/>
                <a:ea typeface="DM Sans"/>
                <a:cs typeface="DM Sans"/>
                <a:sym typeface="DM Sans"/>
              </a:rPr>
              <a:t>7 The Lord said to Abram, “I brought you here from Ur in Chaldea, and I gave you this land.”</a:t>
            </a:r>
            <a:endParaRPr sz="900"/>
          </a:p>
          <a:p>
            <a:pPr marL="0" marR="0" lvl="0" indent="0" algn="l" rtl="0">
              <a:lnSpc>
                <a:spcPct val="120000"/>
              </a:lnSpc>
              <a:spcBef>
                <a:spcPts val="0"/>
              </a:spcBef>
              <a:spcAft>
                <a:spcPts val="0"/>
              </a:spcAft>
              <a:buNone/>
            </a:pPr>
            <a:r>
              <a:rPr lang="en-US" sz="3700" b="1" i="0" u="none" strike="noStrike" cap="none">
                <a:solidFill>
                  <a:srgbClr val="1A4B93"/>
                </a:solidFill>
                <a:latin typeface="DM Sans"/>
                <a:ea typeface="DM Sans"/>
                <a:cs typeface="DM Sans"/>
                <a:sym typeface="DM Sans"/>
              </a:rPr>
              <a:t>8 Abram asked, “Lord God, how can I know the land will be mine?”</a:t>
            </a:r>
            <a:endParaRPr sz="900"/>
          </a:p>
          <a:p>
            <a:pPr marL="0" marR="0" lvl="0" indent="0" algn="l" rtl="0">
              <a:lnSpc>
                <a:spcPct val="120000"/>
              </a:lnSpc>
              <a:spcBef>
                <a:spcPts val="0"/>
              </a:spcBef>
              <a:spcAft>
                <a:spcPts val="0"/>
              </a:spcAft>
              <a:buNone/>
            </a:pPr>
            <a:r>
              <a:rPr lang="en-US" sz="3600" b="1" i="0" u="none" strike="noStrike" cap="none">
                <a:solidFill>
                  <a:srgbClr val="1A4B93"/>
                </a:solidFill>
                <a:latin typeface="DM Sans"/>
                <a:ea typeface="DM Sans"/>
                <a:cs typeface="DM Sans"/>
                <a:sym typeface="DM Sans"/>
              </a:rPr>
              <a:t>9 Then the Lord told him, “Bring me a three-year-old cow, a three-year-old female goat, a three-year-old ram, a dove, and a young pigeon.”</a:t>
            </a:r>
            <a:endParaRPr sz="900"/>
          </a:p>
        </p:txBody>
      </p:sp>
      <p:sp>
        <p:nvSpPr>
          <p:cNvPr id="403" name="Google Shape;403;p19"/>
          <p:cNvSpPr txBox="1"/>
          <p:nvPr/>
        </p:nvSpPr>
        <p:spPr>
          <a:xfrm>
            <a:off x="779745" y="1359150"/>
            <a:ext cx="8343600" cy="1025100"/>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US" sz="7400" i="0" u="none" strike="noStrike" cap="none">
                <a:solidFill>
                  <a:srgbClr val="1A4B93"/>
                </a:solidFill>
                <a:latin typeface="Chewy"/>
                <a:ea typeface="Chewy"/>
                <a:cs typeface="Chewy"/>
                <a:sym typeface="Chewy"/>
              </a:rPr>
              <a:t>Genesis 15:7-9</a:t>
            </a:r>
            <a:endParaRPr>
              <a:latin typeface="Chewy"/>
              <a:ea typeface="Chewy"/>
              <a:cs typeface="Chewy"/>
              <a:sym typeface="Chew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E8D7"/>
        </a:solidFill>
        <a:effectLst/>
      </p:bgPr>
    </p:bg>
    <p:spTree>
      <p:nvGrpSpPr>
        <p:cNvPr id="1" name="Shape 113"/>
        <p:cNvGrpSpPr/>
        <p:nvPr/>
      </p:nvGrpSpPr>
      <p:grpSpPr>
        <a:xfrm>
          <a:off x="0" y="0"/>
          <a:ext cx="0" cy="0"/>
          <a:chOff x="0" y="0"/>
          <a:chExt cx="0" cy="0"/>
        </a:xfrm>
      </p:grpSpPr>
      <p:sp>
        <p:nvSpPr>
          <p:cNvPr id="114" name="Google Shape;114;p2"/>
          <p:cNvSpPr/>
          <p:nvPr/>
        </p:nvSpPr>
        <p:spPr>
          <a:xfrm>
            <a:off x="-827683" y="0"/>
            <a:ext cx="5055023" cy="10293515"/>
          </a:xfrm>
          <a:custGeom>
            <a:avLst/>
            <a:gdLst/>
            <a:ahLst/>
            <a:cxnLst/>
            <a:rect l="l" t="t" r="r" b="b"/>
            <a:pathLst>
              <a:path w="5055023" h="10293515" extrusionOk="0">
                <a:moveTo>
                  <a:pt x="0" y="0"/>
                </a:moveTo>
                <a:lnTo>
                  <a:pt x="5055023" y="0"/>
                </a:lnTo>
                <a:lnTo>
                  <a:pt x="5055023" y="10293515"/>
                </a:lnTo>
                <a:lnTo>
                  <a:pt x="0" y="10293515"/>
                </a:lnTo>
                <a:lnTo>
                  <a:pt x="0" y="0"/>
                </a:lnTo>
                <a:close/>
              </a:path>
            </a:pathLst>
          </a:custGeom>
          <a:blipFill rotWithShape="1">
            <a:blip r:embed="rId3">
              <a:alphaModFix/>
            </a:blip>
            <a:stretch>
              <a:fillRect r="-261545"/>
            </a:stretch>
          </a:blipFill>
          <a:ln>
            <a:noFill/>
          </a:ln>
        </p:spPr>
        <p:txBody>
          <a:bodyPr/>
          <a:lstStyle/>
          <a:p>
            <a:endParaRPr lang="en-CA"/>
          </a:p>
        </p:txBody>
      </p:sp>
      <p:sp>
        <p:nvSpPr>
          <p:cNvPr id="115" name="Google Shape;115;p2"/>
          <p:cNvSpPr/>
          <p:nvPr/>
        </p:nvSpPr>
        <p:spPr>
          <a:xfrm flipH="1">
            <a:off x="13759297" y="0"/>
            <a:ext cx="5427049" cy="10287000"/>
          </a:xfrm>
          <a:custGeom>
            <a:avLst/>
            <a:gdLst/>
            <a:ahLst/>
            <a:cxnLst/>
            <a:rect l="l" t="t" r="r" b="b"/>
            <a:pathLst>
              <a:path w="5427049" h="10287000" extrusionOk="0">
                <a:moveTo>
                  <a:pt x="5427049" y="0"/>
                </a:moveTo>
                <a:lnTo>
                  <a:pt x="0" y="0"/>
                </a:lnTo>
                <a:lnTo>
                  <a:pt x="0" y="10287000"/>
                </a:lnTo>
                <a:lnTo>
                  <a:pt x="5427049" y="10287000"/>
                </a:lnTo>
                <a:lnTo>
                  <a:pt x="5427049" y="0"/>
                </a:lnTo>
                <a:close/>
              </a:path>
            </a:pathLst>
          </a:custGeom>
          <a:blipFill rotWithShape="1">
            <a:blip r:embed="rId3">
              <a:alphaModFix/>
            </a:blip>
            <a:stretch>
              <a:fillRect l="-236541"/>
            </a:stretch>
          </a:blipFill>
          <a:ln>
            <a:noFill/>
          </a:ln>
        </p:spPr>
        <p:txBody>
          <a:bodyPr/>
          <a:lstStyle/>
          <a:p>
            <a:endParaRPr lang="en-CA"/>
          </a:p>
        </p:txBody>
      </p:sp>
      <p:sp>
        <p:nvSpPr>
          <p:cNvPr id="116" name="Google Shape;116;p2"/>
          <p:cNvSpPr/>
          <p:nvPr/>
        </p:nvSpPr>
        <p:spPr>
          <a:xfrm>
            <a:off x="5857212" y="0"/>
            <a:ext cx="6573577" cy="2198353"/>
          </a:xfrm>
          <a:custGeom>
            <a:avLst/>
            <a:gdLst/>
            <a:ahLst/>
            <a:cxnLst/>
            <a:rect l="l" t="t" r="r" b="b"/>
            <a:pathLst>
              <a:path w="6573577" h="2198353" extrusionOk="0">
                <a:moveTo>
                  <a:pt x="0" y="0"/>
                </a:moveTo>
                <a:lnTo>
                  <a:pt x="6573576" y="0"/>
                </a:lnTo>
                <a:lnTo>
                  <a:pt x="6573576" y="2198353"/>
                </a:lnTo>
                <a:lnTo>
                  <a:pt x="0" y="2198353"/>
                </a:lnTo>
                <a:lnTo>
                  <a:pt x="0" y="0"/>
                </a:lnTo>
                <a:close/>
              </a:path>
            </a:pathLst>
          </a:custGeom>
          <a:blipFill rotWithShape="1">
            <a:blip r:embed="rId4">
              <a:alphaModFix/>
            </a:blip>
            <a:stretch>
              <a:fillRect/>
            </a:stretch>
          </a:blipFill>
          <a:ln>
            <a:noFill/>
          </a:ln>
        </p:spPr>
        <p:txBody>
          <a:bodyPr/>
          <a:lstStyle/>
          <a:p>
            <a:endParaRPr lang="en-CA"/>
          </a:p>
        </p:txBody>
      </p:sp>
      <p:sp>
        <p:nvSpPr>
          <p:cNvPr id="117" name="Google Shape;117;p2"/>
          <p:cNvSpPr/>
          <p:nvPr/>
        </p:nvSpPr>
        <p:spPr>
          <a:xfrm rot="10800000">
            <a:off x="5857212" y="8088647"/>
            <a:ext cx="6573577" cy="2198353"/>
          </a:xfrm>
          <a:custGeom>
            <a:avLst/>
            <a:gdLst/>
            <a:ahLst/>
            <a:cxnLst/>
            <a:rect l="l" t="t" r="r" b="b"/>
            <a:pathLst>
              <a:path w="6573577" h="2198353" extrusionOk="0">
                <a:moveTo>
                  <a:pt x="6573576" y="2198353"/>
                </a:moveTo>
                <a:lnTo>
                  <a:pt x="0" y="2198353"/>
                </a:lnTo>
                <a:lnTo>
                  <a:pt x="0" y="0"/>
                </a:lnTo>
                <a:lnTo>
                  <a:pt x="6573576" y="0"/>
                </a:lnTo>
                <a:lnTo>
                  <a:pt x="6573576" y="2198353"/>
                </a:lnTo>
                <a:close/>
              </a:path>
            </a:pathLst>
          </a:custGeom>
          <a:blipFill rotWithShape="1">
            <a:blip r:embed="rId4">
              <a:alphaModFix/>
            </a:blip>
            <a:stretch>
              <a:fillRect/>
            </a:stretch>
          </a:blipFill>
          <a:ln>
            <a:noFill/>
          </a:ln>
        </p:spPr>
        <p:txBody>
          <a:bodyPr/>
          <a:lstStyle/>
          <a:p>
            <a:endParaRPr lang="en-CA"/>
          </a:p>
        </p:txBody>
      </p:sp>
      <p:sp>
        <p:nvSpPr>
          <p:cNvPr id="118" name="Google Shape;118;p2"/>
          <p:cNvSpPr txBox="1"/>
          <p:nvPr/>
        </p:nvSpPr>
        <p:spPr>
          <a:xfrm>
            <a:off x="6925462" y="6132319"/>
            <a:ext cx="4437075" cy="48115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600" b="1" i="0" u="none" strike="noStrike" cap="none">
                <a:solidFill>
                  <a:srgbClr val="FBE8D7"/>
                </a:solidFill>
                <a:latin typeface="DM Sans"/>
                <a:ea typeface="DM Sans"/>
                <a:cs typeface="DM Sans"/>
                <a:sym typeface="DM Sans"/>
              </a:rPr>
              <a:t>Are you ready?</a:t>
            </a:r>
            <a:endParaRPr/>
          </a:p>
        </p:txBody>
      </p:sp>
      <p:sp>
        <p:nvSpPr>
          <p:cNvPr id="119" name="Google Shape;119;p2"/>
          <p:cNvSpPr/>
          <p:nvPr/>
        </p:nvSpPr>
        <p:spPr>
          <a:xfrm>
            <a:off x="4269616" y="650138"/>
            <a:ext cx="9748769" cy="8993239"/>
          </a:xfrm>
          <a:custGeom>
            <a:avLst/>
            <a:gdLst/>
            <a:ahLst/>
            <a:cxnLst/>
            <a:rect l="l" t="t" r="r" b="b"/>
            <a:pathLst>
              <a:path w="9748769" h="8993239" extrusionOk="0">
                <a:moveTo>
                  <a:pt x="0" y="0"/>
                </a:moveTo>
                <a:lnTo>
                  <a:pt x="9748768" y="0"/>
                </a:lnTo>
                <a:lnTo>
                  <a:pt x="9748768" y="8993239"/>
                </a:lnTo>
                <a:lnTo>
                  <a:pt x="0" y="8993239"/>
                </a:lnTo>
                <a:lnTo>
                  <a:pt x="0" y="0"/>
                </a:lnTo>
                <a:close/>
              </a:path>
            </a:pathLst>
          </a:custGeom>
          <a:blipFill rotWithShape="1">
            <a:blip r:embed="rId5">
              <a:alphaModFix/>
            </a:blip>
            <a:stretch>
              <a:fillRect/>
            </a:stretch>
          </a:blipFill>
          <a:ln>
            <a:noFill/>
          </a:ln>
        </p:spPr>
        <p:txBody>
          <a:bodyPr/>
          <a:lstStyle/>
          <a:p>
            <a:endParaRPr lang="en-CA"/>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19D42"/>
        </a:solidFill>
        <a:effectLst/>
      </p:bgPr>
    </p:bg>
    <p:spTree>
      <p:nvGrpSpPr>
        <p:cNvPr id="1" name="Shape 407"/>
        <p:cNvGrpSpPr/>
        <p:nvPr/>
      </p:nvGrpSpPr>
      <p:grpSpPr>
        <a:xfrm>
          <a:off x="0" y="0"/>
          <a:ext cx="0" cy="0"/>
          <a:chOff x="0" y="0"/>
          <a:chExt cx="0" cy="0"/>
        </a:xfrm>
      </p:grpSpPr>
      <p:sp>
        <p:nvSpPr>
          <p:cNvPr id="408" name="Google Shape;408;p20"/>
          <p:cNvSpPr/>
          <p:nvPr/>
        </p:nvSpPr>
        <p:spPr>
          <a:xfrm rot="5400000">
            <a:off x="8252333" y="314789"/>
            <a:ext cx="9754031" cy="9085430"/>
          </a:xfrm>
          <a:custGeom>
            <a:avLst/>
            <a:gdLst/>
            <a:ahLst/>
            <a:cxnLst/>
            <a:rect l="l" t="t" r="r" b="b"/>
            <a:pathLst>
              <a:path w="9754031" h="9085430" extrusionOk="0">
                <a:moveTo>
                  <a:pt x="0" y="0"/>
                </a:moveTo>
                <a:lnTo>
                  <a:pt x="9754031" y="0"/>
                </a:lnTo>
                <a:lnTo>
                  <a:pt x="9754031" y="9085430"/>
                </a:lnTo>
                <a:lnTo>
                  <a:pt x="0" y="9085430"/>
                </a:lnTo>
                <a:lnTo>
                  <a:pt x="0" y="0"/>
                </a:lnTo>
                <a:close/>
              </a:path>
            </a:pathLst>
          </a:custGeom>
          <a:blipFill rotWithShape="1">
            <a:blip r:embed="rId3">
              <a:alphaModFix/>
            </a:blip>
            <a:stretch>
              <a:fillRect t="-163594"/>
            </a:stretch>
          </a:blipFill>
          <a:ln>
            <a:noFill/>
          </a:ln>
        </p:spPr>
        <p:txBody>
          <a:bodyPr/>
          <a:lstStyle/>
          <a:p>
            <a:endParaRPr lang="en-CA"/>
          </a:p>
        </p:txBody>
      </p:sp>
      <p:sp>
        <p:nvSpPr>
          <p:cNvPr id="409" name="Google Shape;409;p20"/>
          <p:cNvSpPr/>
          <p:nvPr/>
        </p:nvSpPr>
        <p:spPr>
          <a:xfrm>
            <a:off x="8123526" y="7806372"/>
            <a:ext cx="2040948" cy="1295706"/>
          </a:xfrm>
          <a:custGeom>
            <a:avLst/>
            <a:gdLst/>
            <a:ahLst/>
            <a:cxnLst/>
            <a:rect l="l" t="t" r="r" b="b"/>
            <a:pathLst>
              <a:path w="2040948" h="1295706" extrusionOk="0">
                <a:moveTo>
                  <a:pt x="0" y="0"/>
                </a:moveTo>
                <a:lnTo>
                  <a:pt x="2040948" y="0"/>
                </a:lnTo>
                <a:lnTo>
                  <a:pt x="2040948" y="1295706"/>
                </a:lnTo>
                <a:lnTo>
                  <a:pt x="0" y="1295706"/>
                </a:lnTo>
                <a:lnTo>
                  <a:pt x="0" y="0"/>
                </a:lnTo>
                <a:close/>
              </a:path>
            </a:pathLst>
          </a:custGeom>
          <a:blipFill rotWithShape="1">
            <a:blip r:embed="rId4">
              <a:alphaModFix/>
            </a:blip>
            <a:stretch>
              <a:fillRect/>
            </a:stretch>
          </a:blipFill>
          <a:ln>
            <a:noFill/>
          </a:ln>
        </p:spPr>
        <p:txBody>
          <a:bodyPr/>
          <a:lstStyle/>
          <a:p>
            <a:endParaRPr lang="en-CA"/>
          </a:p>
        </p:txBody>
      </p:sp>
      <p:sp>
        <p:nvSpPr>
          <p:cNvPr id="410" name="Google Shape;410;p20"/>
          <p:cNvSpPr/>
          <p:nvPr/>
        </p:nvSpPr>
        <p:spPr>
          <a:xfrm flipH="1">
            <a:off x="15210362" y="9258300"/>
            <a:ext cx="3077638" cy="805196"/>
          </a:xfrm>
          <a:custGeom>
            <a:avLst/>
            <a:gdLst/>
            <a:ahLst/>
            <a:cxnLst/>
            <a:rect l="l" t="t" r="r" b="b"/>
            <a:pathLst>
              <a:path w="3077638" h="805196" extrusionOk="0">
                <a:moveTo>
                  <a:pt x="0" y="805196"/>
                </a:moveTo>
                <a:lnTo>
                  <a:pt x="3077638" y="805196"/>
                </a:lnTo>
                <a:lnTo>
                  <a:pt x="3077638" y="0"/>
                </a:lnTo>
                <a:lnTo>
                  <a:pt x="0" y="0"/>
                </a:lnTo>
                <a:lnTo>
                  <a:pt x="0" y="805196"/>
                </a:lnTo>
                <a:close/>
              </a:path>
            </a:pathLst>
          </a:custGeom>
          <a:blipFill rotWithShape="1">
            <a:blip r:embed="rId5">
              <a:alphaModFix/>
            </a:blip>
            <a:stretch>
              <a:fillRect/>
            </a:stretch>
          </a:blipFill>
          <a:ln>
            <a:noFill/>
          </a:ln>
        </p:spPr>
        <p:txBody>
          <a:bodyPr/>
          <a:lstStyle/>
          <a:p>
            <a:endParaRPr lang="en-CA"/>
          </a:p>
        </p:txBody>
      </p:sp>
      <p:sp>
        <p:nvSpPr>
          <p:cNvPr id="411" name="Google Shape;411;p20"/>
          <p:cNvSpPr txBox="1"/>
          <p:nvPr/>
        </p:nvSpPr>
        <p:spPr>
          <a:xfrm>
            <a:off x="9983957" y="1016563"/>
            <a:ext cx="6765300" cy="72651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1" i="0" u="none" strike="noStrike" cap="none">
                <a:solidFill>
                  <a:srgbClr val="1A4B93"/>
                </a:solidFill>
                <a:latin typeface="DM Sans"/>
                <a:ea typeface="DM Sans"/>
                <a:cs typeface="DM Sans"/>
                <a:sym typeface="DM Sans"/>
              </a:rPr>
              <a:t>10 Abram obeyed the Lord. Then he cut the animals in half and laid the two halves of each animal opposite each other on the ground. But he did not cut the doves and pigeons in half. 11 And when birds came down to eat the animals, Abram chased them away.</a:t>
            </a:r>
            <a:endParaRPr sz="1300"/>
          </a:p>
        </p:txBody>
      </p:sp>
      <p:sp>
        <p:nvSpPr>
          <p:cNvPr id="412" name="Google Shape;412;p20"/>
          <p:cNvSpPr txBox="1"/>
          <p:nvPr/>
        </p:nvSpPr>
        <p:spPr>
          <a:xfrm>
            <a:off x="282299" y="4792963"/>
            <a:ext cx="8343600" cy="1163700"/>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US" sz="8400" i="0" u="none" strike="noStrike" cap="none">
                <a:solidFill>
                  <a:srgbClr val="1A4B93"/>
                </a:solidFill>
                <a:latin typeface="Chewy"/>
                <a:ea typeface="Chewy"/>
                <a:cs typeface="Chewy"/>
                <a:sym typeface="Chewy"/>
              </a:rPr>
              <a:t>Genesis 15:</a:t>
            </a:r>
            <a:r>
              <a:rPr lang="en-US" sz="8400">
                <a:solidFill>
                  <a:srgbClr val="1A4B93"/>
                </a:solidFill>
                <a:latin typeface="Chewy"/>
                <a:ea typeface="Chewy"/>
                <a:cs typeface="Chewy"/>
                <a:sym typeface="Chewy"/>
              </a:rPr>
              <a:t>10</a:t>
            </a:r>
            <a:r>
              <a:rPr lang="en-US" sz="8400" i="0" u="none" strike="noStrike" cap="none">
                <a:solidFill>
                  <a:srgbClr val="1A4B93"/>
                </a:solidFill>
                <a:latin typeface="Chewy"/>
                <a:ea typeface="Chewy"/>
                <a:cs typeface="Chewy"/>
                <a:sym typeface="Chewy"/>
              </a:rPr>
              <a:t>-1</a:t>
            </a:r>
            <a:r>
              <a:rPr lang="en-US" sz="8400">
                <a:solidFill>
                  <a:srgbClr val="1A4B93"/>
                </a:solidFill>
                <a:latin typeface="Chewy"/>
                <a:ea typeface="Chewy"/>
                <a:cs typeface="Chewy"/>
                <a:sym typeface="Chewy"/>
              </a:rPr>
              <a:t>1</a:t>
            </a:r>
            <a:endParaRPr sz="2400">
              <a:latin typeface="Chewy"/>
              <a:ea typeface="Chewy"/>
              <a:cs typeface="Chewy"/>
              <a:sym typeface="Chewy"/>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A4B93"/>
        </a:solidFill>
        <a:effectLst/>
      </p:bgPr>
    </p:bg>
    <p:spTree>
      <p:nvGrpSpPr>
        <p:cNvPr id="1" name="Shape 416"/>
        <p:cNvGrpSpPr/>
        <p:nvPr/>
      </p:nvGrpSpPr>
      <p:grpSpPr>
        <a:xfrm>
          <a:off x="0" y="0"/>
          <a:ext cx="0" cy="0"/>
          <a:chOff x="0" y="0"/>
          <a:chExt cx="0" cy="0"/>
        </a:xfrm>
      </p:grpSpPr>
      <p:sp>
        <p:nvSpPr>
          <p:cNvPr id="417" name="Google Shape;417;p21"/>
          <p:cNvSpPr/>
          <p:nvPr/>
        </p:nvSpPr>
        <p:spPr>
          <a:xfrm rot="5400000" flipH="1">
            <a:off x="8231953" y="335023"/>
            <a:ext cx="9775134" cy="9105087"/>
          </a:xfrm>
          <a:custGeom>
            <a:avLst/>
            <a:gdLst/>
            <a:ahLst/>
            <a:cxnLst/>
            <a:rect l="l" t="t" r="r" b="b"/>
            <a:pathLst>
              <a:path w="9775134" h="9105087" extrusionOk="0">
                <a:moveTo>
                  <a:pt x="9775134" y="0"/>
                </a:moveTo>
                <a:lnTo>
                  <a:pt x="0" y="0"/>
                </a:lnTo>
                <a:lnTo>
                  <a:pt x="0" y="9105087"/>
                </a:lnTo>
                <a:lnTo>
                  <a:pt x="9775134" y="9105087"/>
                </a:lnTo>
                <a:lnTo>
                  <a:pt x="9775134" y="0"/>
                </a:lnTo>
                <a:close/>
              </a:path>
            </a:pathLst>
          </a:custGeom>
          <a:blipFill rotWithShape="1">
            <a:blip r:embed="rId3">
              <a:alphaModFix/>
            </a:blip>
            <a:stretch>
              <a:fillRect t="-163594"/>
            </a:stretch>
          </a:blipFill>
          <a:ln>
            <a:noFill/>
          </a:ln>
        </p:spPr>
        <p:txBody>
          <a:bodyPr/>
          <a:lstStyle/>
          <a:p>
            <a:endParaRPr lang="en-CA"/>
          </a:p>
        </p:txBody>
      </p:sp>
      <p:sp>
        <p:nvSpPr>
          <p:cNvPr id="418" name="Google Shape;418;p21"/>
          <p:cNvSpPr/>
          <p:nvPr/>
        </p:nvSpPr>
        <p:spPr>
          <a:xfrm rot="-631842">
            <a:off x="12055674" y="8614706"/>
            <a:ext cx="1164090" cy="1429128"/>
          </a:xfrm>
          <a:custGeom>
            <a:avLst/>
            <a:gdLst/>
            <a:ahLst/>
            <a:cxnLst/>
            <a:rect l="l" t="t" r="r" b="b"/>
            <a:pathLst>
              <a:path w="1164090" h="1429128" extrusionOk="0">
                <a:moveTo>
                  <a:pt x="0" y="0"/>
                </a:moveTo>
                <a:lnTo>
                  <a:pt x="1164090" y="0"/>
                </a:lnTo>
                <a:lnTo>
                  <a:pt x="1164090" y="1429128"/>
                </a:lnTo>
                <a:lnTo>
                  <a:pt x="0" y="1429128"/>
                </a:lnTo>
                <a:lnTo>
                  <a:pt x="0" y="0"/>
                </a:lnTo>
                <a:close/>
              </a:path>
            </a:pathLst>
          </a:custGeom>
          <a:blipFill rotWithShape="1">
            <a:blip r:embed="rId4">
              <a:alphaModFix/>
            </a:blip>
            <a:stretch>
              <a:fillRect/>
            </a:stretch>
          </a:blipFill>
          <a:ln>
            <a:noFill/>
          </a:ln>
        </p:spPr>
        <p:txBody>
          <a:bodyPr/>
          <a:lstStyle/>
          <a:p>
            <a:endParaRPr lang="en-CA"/>
          </a:p>
        </p:txBody>
      </p:sp>
      <p:sp>
        <p:nvSpPr>
          <p:cNvPr id="419" name="Google Shape;419;p21"/>
          <p:cNvSpPr/>
          <p:nvPr/>
        </p:nvSpPr>
        <p:spPr>
          <a:xfrm>
            <a:off x="9711188" y="806706"/>
            <a:ext cx="7258736" cy="7258736"/>
          </a:xfrm>
          <a:custGeom>
            <a:avLst/>
            <a:gdLst/>
            <a:ahLst/>
            <a:cxnLst/>
            <a:rect l="l" t="t" r="r" b="b"/>
            <a:pathLst>
              <a:path w="7258736" h="7258736" extrusionOk="0">
                <a:moveTo>
                  <a:pt x="0" y="0"/>
                </a:moveTo>
                <a:lnTo>
                  <a:pt x="7258736" y="0"/>
                </a:lnTo>
                <a:lnTo>
                  <a:pt x="7258736" y="7258736"/>
                </a:lnTo>
                <a:lnTo>
                  <a:pt x="0" y="7258736"/>
                </a:lnTo>
                <a:lnTo>
                  <a:pt x="0" y="0"/>
                </a:lnTo>
                <a:close/>
              </a:path>
            </a:pathLst>
          </a:custGeom>
          <a:blipFill rotWithShape="1">
            <a:blip r:embed="rId5">
              <a:alphaModFix/>
            </a:blip>
            <a:stretch>
              <a:fillRect/>
            </a:stretch>
          </a:blipFill>
          <a:ln>
            <a:noFill/>
          </a:ln>
        </p:spPr>
        <p:txBody>
          <a:bodyPr/>
          <a:lstStyle/>
          <a:p>
            <a:endParaRPr lang="en-CA"/>
          </a:p>
        </p:txBody>
      </p:sp>
      <p:sp>
        <p:nvSpPr>
          <p:cNvPr id="420" name="Google Shape;420;p21"/>
          <p:cNvSpPr/>
          <p:nvPr/>
        </p:nvSpPr>
        <p:spPr>
          <a:xfrm>
            <a:off x="8248476" y="4082297"/>
            <a:ext cx="1857590" cy="1793419"/>
          </a:xfrm>
          <a:custGeom>
            <a:avLst/>
            <a:gdLst/>
            <a:ahLst/>
            <a:cxnLst/>
            <a:rect l="l" t="t" r="r" b="b"/>
            <a:pathLst>
              <a:path w="1857590" h="1793419" extrusionOk="0">
                <a:moveTo>
                  <a:pt x="0" y="0"/>
                </a:moveTo>
                <a:lnTo>
                  <a:pt x="1857590" y="0"/>
                </a:lnTo>
                <a:lnTo>
                  <a:pt x="1857590" y="1793418"/>
                </a:lnTo>
                <a:lnTo>
                  <a:pt x="0" y="1793418"/>
                </a:lnTo>
                <a:lnTo>
                  <a:pt x="0" y="0"/>
                </a:lnTo>
                <a:close/>
              </a:path>
            </a:pathLst>
          </a:custGeom>
          <a:blipFill rotWithShape="1">
            <a:blip r:embed="rId6">
              <a:alphaModFix/>
            </a:blip>
            <a:stretch>
              <a:fillRect/>
            </a:stretch>
          </a:blipFill>
          <a:ln>
            <a:noFill/>
          </a:ln>
        </p:spPr>
        <p:txBody>
          <a:bodyPr/>
          <a:lstStyle/>
          <a:p>
            <a:endParaRPr lang="en-CA"/>
          </a:p>
        </p:txBody>
      </p:sp>
      <p:sp>
        <p:nvSpPr>
          <p:cNvPr id="421" name="Google Shape;421;p21"/>
          <p:cNvSpPr/>
          <p:nvPr/>
        </p:nvSpPr>
        <p:spPr>
          <a:xfrm>
            <a:off x="16618777" y="2518299"/>
            <a:ext cx="1358613" cy="1687449"/>
          </a:xfrm>
          <a:custGeom>
            <a:avLst/>
            <a:gdLst/>
            <a:ahLst/>
            <a:cxnLst/>
            <a:rect l="l" t="t" r="r" b="b"/>
            <a:pathLst>
              <a:path w="1358613" h="1687449" extrusionOk="0">
                <a:moveTo>
                  <a:pt x="0" y="0"/>
                </a:moveTo>
                <a:lnTo>
                  <a:pt x="1358613" y="0"/>
                </a:lnTo>
                <a:lnTo>
                  <a:pt x="1358613" y="1687449"/>
                </a:lnTo>
                <a:lnTo>
                  <a:pt x="0" y="1687449"/>
                </a:lnTo>
                <a:lnTo>
                  <a:pt x="0" y="0"/>
                </a:lnTo>
                <a:close/>
              </a:path>
            </a:pathLst>
          </a:custGeom>
          <a:blipFill rotWithShape="1">
            <a:blip r:embed="rId7">
              <a:alphaModFix/>
            </a:blip>
            <a:stretch>
              <a:fillRect/>
            </a:stretch>
          </a:blipFill>
          <a:ln>
            <a:noFill/>
          </a:ln>
        </p:spPr>
        <p:txBody>
          <a:bodyPr/>
          <a:lstStyle/>
          <a:p>
            <a:endParaRPr lang="en-CA"/>
          </a:p>
        </p:txBody>
      </p:sp>
      <p:sp>
        <p:nvSpPr>
          <p:cNvPr id="422" name="Google Shape;422;p21"/>
          <p:cNvSpPr/>
          <p:nvPr/>
        </p:nvSpPr>
        <p:spPr>
          <a:xfrm rot="159467">
            <a:off x="14637379" y="6452753"/>
            <a:ext cx="3192242" cy="1096751"/>
          </a:xfrm>
          <a:custGeom>
            <a:avLst/>
            <a:gdLst/>
            <a:ahLst/>
            <a:cxnLst/>
            <a:rect l="l" t="t" r="r" b="b"/>
            <a:pathLst>
              <a:path w="3192242" h="1096751" extrusionOk="0">
                <a:moveTo>
                  <a:pt x="0" y="0"/>
                </a:moveTo>
                <a:lnTo>
                  <a:pt x="3192242" y="0"/>
                </a:lnTo>
                <a:lnTo>
                  <a:pt x="3192242" y="1096751"/>
                </a:lnTo>
                <a:lnTo>
                  <a:pt x="0" y="1096751"/>
                </a:lnTo>
                <a:lnTo>
                  <a:pt x="0" y="0"/>
                </a:lnTo>
                <a:close/>
              </a:path>
            </a:pathLst>
          </a:custGeom>
          <a:blipFill rotWithShape="1">
            <a:blip r:embed="rId8">
              <a:alphaModFix/>
            </a:blip>
            <a:stretch>
              <a:fillRect l="-75597" r="-91882"/>
            </a:stretch>
          </a:blipFill>
          <a:ln>
            <a:noFill/>
          </a:ln>
        </p:spPr>
        <p:txBody>
          <a:bodyPr/>
          <a:lstStyle/>
          <a:p>
            <a:endParaRPr lang="en-CA"/>
          </a:p>
        </p:txBody>
      </p:sp>
      <p:sp>
        <p:nvSpPr>
          <p:cNvPr id="423" name="Google Shape;423;p21"/>
          <p:cNvSpPr txBox="1"/>
          <p:nvPr/>
        </p:nvSpPr>
        <p:spPr>
          <a:xfrm>
            <a:off x="673803" y="671148"/>
            <a:ext cx="7546500" cy="1108200"/>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US" sz="8000" i="0" u="none" strike="noStrike" cap="none">
                <a:solidFill>
                  <a:srgbClr val="F19D42"/>
                </a:solidFill>
                <a:latin typeface="Chewy"/>
                <a:ea typeface="Chewy"/>
                <a:cs typeface="Chewy"/>
                <a:sym typeface="Chewy"/>
              </a:rPr>
              <a:t>Genesis 15:</a:t>
            </a:r>
            <a:r>
              <a:rPr lang="en-US" sz="8000">
                <a:solidFill>
                  <a:srgbClr val="F19D42"/>
                </a:solidFill>
                <a:latin typeface="Chewy"/>
                <a:ea typeface="Chewy"/>
                <a:cs typeface="Chewy"/>
                <a:sym typeface="Chewy"/>
              </a:rPr>
              <a:t>12</a:t>
            </a:r>
            <a:r>
              <a:rPr lang="en-US" sz="8000" i="0" u="none" strike="noStrike" cap="none">
                <a:solidFill>
                  <a:srgbClr val="F19D42"/>
                </a:solidFill>
                <a:latin typeface="Chewy"/>
                <a:ea typeface="Chewy"/>
                <a:cs typeface="Chewy"/>
                <a:sym typeface="Chewy"/>
              </a:rPr>
              <a:t>-1</a:t>
            </a:r>
            <a:r>
              <a:rPr lang="en-US" sz="8000">
                <a:solidFill>
                  <a:srgbClr val="F19D42"/>
                </a:solidFill>
                <a:latin typeface="Chewy"/>
                <a:ea typeface="Chewy"/>
                <a:cs typeface="Chewy"/>
                <a:sym typeface="Chewy"/>
              </a:rPr>
              <a:t>5</a:t>
            </a:r>
            <a:endParaRPr>
              <a:latin typeface="Chewy"/>
              <a:ea typeface="Chewy"/>
              <a:cs typeface="Chewy"/>
              <a:sym typeface="Chewy"/>
            </a:endParaRPr>
          </a:p>
        </p:txBody>
      </p:sp>
      <p:sp>
        <p:nvSpPr>
          <p:cNvPr id="424" name="Google Shape;424;p21"/>
          <p:cNvSpPr txBox="1"/>
          <p:nvPr/>
        </p:nvSpPr>
        <p:spPr>
          <a:xfrm>
            <a:off x="873389" y="2183567"/>
            <a:ext cx="7347000" cy="7665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000" b="1" i="0" u="none" strike="noStrike" cap="none">
                <a:solidFill>
                  <a:srgbClr val="FBE8D7"/>
                </a:solidFill>
                <a:latin typeface="DM Sans"/>
                <a:ea typeface="DM Sans"/>
                <a:cs typeface="DM Sans"/>
                <a:sym typeface="DM Sans"/>
              </a:rPr>
              <a:t>12 As the sun was setting, Abram fell into a deep sleep, and everything became dark and frightening. 13-15 Then the Lord said:</a:t>
            </a:r>
            <a:endParaRPr sz="1100"/>
          </a:p>
          <a:p>
            <a:pPr marL="0" marR="0" lvl="0" indent="0" algn="l" rtl="0">
              <a:lnSpc>
                <a:spcPct val="120000"/>
              </a:lnSpc>
              <a:spcBef>
                <a:spcPts val="0"/>
              </a:spcBef>
              <a:spcAft>
                <a:spcPts val="0"/>
              </a:spcAft>
              <a:buNone/>
            </a:pPr>
            <a:r>
              <a:rPr lang="en-US" sz="3000" b="1" i="0" u="none" strike="noStrike" cap="none">
                <a:solidFill>
                  <a:srgbClr val="FBE8D7"/>
                </a:solidFill>
                <a:latin typeface="DM Sans"/>
                <a:ea typeface="DM Sans"/>
                <a:cs typeface="DM Sans"/>
                <a:sym typeface="DM Sans"/>
              </a:rPr>
              <a:t>Abram, you will live to an old age and die in peace.</a:t>
            </a:r>
            <a:endParaRPr sz="1100"/>
          </a:p>
          <a:p>
            <a:pPr marL="0" marR="0" lvl="0" indent="0" algn="l" rtl="0">
              <a:lnSpc>
                <a:spcPct val="120000"/>
              </a:lnSpc>
              <a:spcBef>
                <a:spcPts val="0"/>
              </a:spcBef>
              <a:spcAft>
                <a:spcPts val="0"/>
              </a:spcAft>
              <a:buNone/>
            </a:pPr>
            <a:r>
              <a:rPr lang="en-US" sz="3000" b="1" i="0" u="none" strike="noStrike" cap="none">
                <a:solidFill>
                  <a:srgbClr val="FBE8D7"/>
                </a:solidFill>
                <a:latin typeface="DM Sans"/>
                <a:ea typeface="DM Sans"/>
                <a:cs typeface="DM Sans"/>
                <a:sym typeface="DM Sans"/>
              </a:rPr>
              <a:t>But I solemnly promise that your descendants will live as foreigners in a land that doesn't belong to them. They will be forced into slavery and abused for 400 years. But I will terribly punish the nation that enslaves them, and they will leave with many possessions.</a:t>
            </a:r>
            <a:endParaRPr sz="1100"/>
          </a:p>
          <a:p>
            <a:pPr marL="0" marR="0" lvl="0" indent="0" algn="l" rtl="0">
              <a:lnSpc>
                <a:spcPct val="269060"/>
              </a:lnSpc>
              <a:spcBef>
                <a:spcPts val="0"/>
              </a:spcBef>
              <a:spcAft>
                <a:spcPts val="0"/>
              </a:spcAft>
              <a:buNone/>
            </a:pPr>
            <a:endParaRPr sz="3000" b="1" i="0" u="none" strike="noStrike" cap="none">
              <a:solidFill>
                <a:srgbClr val="FBE8D7"/>
              </a:solidFill>
              <a:latin typeface="DM Sans"/>
              <a:ea typeface="DM Sans"/>
              <a:cs typeface="DM Sans"/>
              <a:sym typeface="DM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BFB6"/>
        </a:solidFill>
        <a:effectLst/>
      </p:bgPr>
    </p:bg>
    <p:spTree>
      <p:nvGrpSpPr>
        <p:cNvPr id="1" name="Shape 428"/>
        <p:cNvGrpSpPr/>
        <p:nvPr/>
      </p:nvGrpSpPr>
      <p:grpSpPr>
        <a:xfrm>
          <a:off x="0" y="0"/>
          <a:ext cx="0" cy="0"/>
          <a:chOff x="0" y="0"/>
          <a:chExt cx="0" cy="0"/>
        </a:xfrm>
      </p:grpSpPr>
      <p:sp>
        <p:nvSpPr>
          <p:cNvPr id="429" name="Google Shape;429;p22"/>
          <p:cNvSpPr txBox="1"/>
          <p:nvPr/>
        </p:nvSpPr>
        <p:spPr>
          <a:xfrm>
            <a:off x="8895142" y="900749"/>
            <a:ext cx="7890900" cy="1122000"/>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US" sz="8100" i="0" u="none" strike="noStrike" cap="none">
                <a:solidFill>
                  <a:srgbClr val="1A4B93"/>
                </a:solidFill>
                <a:latin typeface="Chewy"/>
                <a:ea typeface="Chewy"/>
                <a:cs typeface="Chewy"/>
                <a:sym typeface="Chewy"/>
              </a:rPr>
              <a:t>Genesis 15:16-17</a:t>
            </a:r>
            <a:endParaRPr sz="1500">
              <a:latin typeface="Chewy"/>
              <a:ea typeface="Chewy"/>
              <a:cs typeface="Chewy"/>
              <a:sym typeface="Chewy"/>
            </a:endParaRPr>
          </a:p>
        </p:txBody>
      </p:sp>
      <p:sp>
        <p:nvSpPr>
          <p:cNvPr id="430" name="Google Shape;430;p22"/>
          <p:cNvSpPr/>
          <p:nvPr/>
        </p:nvSpPr>
        <p:spPr>
          <a:xfrm>
            <a:off x="16537301" y="7464800"/>
            <a:ext cx="1443997" cy="1793500"/>
          </a:xfrm>
          <a:custGeom>
            <a:avLst/>
            <a:gdLst/>
            <a:ahLst/>
            <a:cxnLst/>
            <a:rect l="l" t="t" r="r" b="b"/>
            <a:pathLst>
              <a:path w="1443997" h="1793500" extrusionOk="0">
                <a:moveTo>
                  <a:pt x="0" y="0"/>
                </a:moveTo>
                <a:lnTo>
                  <a:pt x="1443998" y="0"/>
                </a:lnTo>
                <a:lnTo>
                  <a:pt x="1443998" y="1793500"/>
                </a:lnTo>
                <a:lnTo>
                  <a:pt x="0" y="1793500"/>
                </a:lnTo>
                <a:lnTo>
                  <a:pt x="0" y="0"/>
                </a:lnTo>
                <a:close/>
              </a:path>
            </a:pathLst>
          </a:custGeom>
          <a:blipFill rotWithShape="1">
            <a:blip r:embed="rId3">
              <a:alphaModFix/>
            </a:blip>
            <a:stretch>
              <a:fillRect/>
            </a:stretch>
          </a:blipFill>
          <a:ln>
            <a:noFill/>
          </a:ln>
        </p:spPr>
        <p:txBody>
          <a:bodyPr/>
          <a:lstStyle/>
          <a:p>
            <a:endParaRPr lang="en-CA"/>
          </a:p>
        </p:txBody>
      </p:sp>
      <p:sp>
        <p:nvSpPr>
          <p:cNvPr id="431" name="Google Shape;431;p22"/>
          <p:cNvSpPr/>
          <p:nvPr/>
        </p:nvSpPr>
        <p:spPr>
          <a:xfrm>
            <a:off x="6978004" y="1565660"/>
            <a:ext cx="1443997" cy="1793500"/>
          </a:xfrm>
          <a:custGeom>
            <a:avLst/>
            <a:gdLst/>
            <a:ahLst/>
            <a:cxnLst/>
            <a:rect l="l" t="t" r="r" b="b"/>
            <a:pathLst>
              <a:path w="1443997" h="1793500" extrusionOk="0">
                <a:moveTo>
                  <a:pt x="0" y="0"/>
                </a:moveTo>
                <a:lnTo>
                  <a:pt x="1443997" y="0"/>
                </a:lnTo>
                <a:lnTo>
                  <a:pt x="1443997" y="1793499"/>
                </a:lnTo>
                <a:lnTo>
                  <a:pt x="0" y="1793499"/>
                </a:lnTo>
                <a:lnTo>
                  <a:pt x="0" y="0"/>
                </a:lnTo>
                <a:close/>
              </a:path>
            </a:pathLst>
          </a:custGeom>
          <a:blipFill rotWithShape="1">
            <a:blip r:embed="rId4">
              <a:alphaModFix/>
            </a:blip>
            <a:stretch>
              <a:fillRect/>
            </a:stretch>
          </a:blipFill>
          <a:ln>
            <a:noFill/>
          </a:ln>
        </p:spPr>
        <p:txBody>
          <a:bodyPr/>
          <a:lstStyle/>
          <a:p>
            <a:endParaRPr lang="en-CA"/>
          </a:p>
        </p:txBody>
      </p:sp>
      <p:sp>
        <p:nvSpPr>
          <p:cNvPr id="432" name="Google Shape;432;p22"/>
          <p:cNvSpPr/>
          <p:nvPr/>
        </p:nvSpPr>
        <p:spPr>
          <a:xfrm>
            <a:off x="17259300" y="1507018"/>
            <a:ext cx="1443997" cy="1507018"/>
          </a:xfrm>
          <a:custGeom>
            <a:avLst/>
            <a:gdLst/>
            <a:ahLst/>
            <a:cxnLst/>
            <a:rect l="l" t="t" r="r" b="b"/>
            <a:pathLst>
              <a:path w="1443997" h="1507018" extrusionOk="0">
                <a:moveTo>
                  <a:pt x="0" y="0"/>
                </a:moveTo>
                <a:lnTo>
                  <a:pt x="1443997" y="0"/>
                </a:lnTo>
                <a:lnTo>
                  <a:pt x="1443997" y="1507018"/>
                </a:lnTo>
                <a:lnTo>
                  <a:pt x="0" y="1507018"/>
                </a:lnTo>
                <a:lnTo>
                  <a:pt x="0" y="0"/>
                </a:lnTo>
                <a:close/>
              </a:path>
            </a:pathLst>
          </a:custGeom>
          <a:blipFill rotWithShape="1">
            <a:blip r:embed="rId5">
              <a:alphaModFix/>
            </a:blip>
            <a:stretch>
              <a:fillRect/>
            </a:stretch>
          </a:blipFill>
          <a:ln>
            <a:noFill/>
          </a:ln>
        </p:spPr>
        <p:txBody>
          <a:bodyPr/>
          <a:lstStyle/>
          <a:p>
            <a:endParaRPr lang="en-CA"/>
          </a:p>
        </p:txBody>
      </p:sp>
      <p:sp>
        <p:nvSpPr>
          <p:cNvPr id="433" name="Google Shape;433;p22"/>
          <p:cNvSpPr/>
          <p:nvPr/>
        </p:nvSpPr>
        <p:spPr>
          <a:xfrm>
            <a:off x="7545689" y="8067806"/>
            <a:ext cx="1443997" cy="1507018"/>
          </a:xfrm>
          <a:custGeom>
            <a:avLst/>
            <a:gdLst/>
            <a:ahLst/>
            <a:cxnLst/>
            <a:rect l="l" t="t" r="r" b="b"/>
            <a:pathLst>
              <a:path w="1443997" h="1507018" extrusionOk="0">
                <a:moveTo>
                  <a:pt x="0" y="0"/>
                </a:moveTo>
                <a:lnTo>
                  <a:pt x="1443997" y="0"/>
                </a:lnTo>
                <a:lnTo>
                  <a:pt x="1443997" y="1507017"/>
                </a:lnTo>
                <a:lnTo>
                  <a:pt x="0" y="1507017"/>
                </a:lnTo>
                <a:lnTo>
                  <a:pt x="0" y="0"/>
                </a:lnTo>
                <a:close/>
              </a:path>
            </a:pathLst>
          </a:custGeom>
          <a:blipFill rotWithShape="1">
            <a:blip r:embed="rId6">
              <a:alphaModFix/>
            </a:blip>
            <a:stretch>
              <a:fillRect/>
            </a:stretch>
          </a:blipFill>
          <a:ln>
            <a:noFill/>
          </a:ln>
        </p:spPr>
        <p:txBody>
          <a:bodyPr/>
          <a:lstStyle/>
          <a:p>
            <a:endParaRPr lang="en-CA"/>
          </a:p>
        </p:txBody>
      </p:sp>
      <p:sp>
        <p:nvSpPr>
          <p:cNvPr id="434" name="Google Shape;434;p22"/>
          <p:cNvSpPr/>
          <p:nvPr/>
        </p:nvSpPr>
        <p:spPr>
          <a:xfrm>
            <a:off x="14998700" y="8725008"/>
            <a:ext cx="868782" cy="1066585"/>
          </a:xfrm>
          <a:custGeom>
            <a:avLst/>
            <a:gdLst/>
            <a:ahLst/>
            <a:cxnLst/>
            <a:rect l="l" t="t" r="r" b="b"/>
            <a:pathLst>
              <a:path w="868782" h="1066585" extrusionOk="0">
                <a:moveTo>
                  <a:pt x="0" y="0"/>
                </a:moveTo>
                <a:lnTo>
                  <a:pt x="868782" y="0"/>
                </a:lnTo>
                <a:lnTo>
                  <a:pt x="868782" y="1066584"/>
                </a:lnTo>
                <a:lnTo>
                  <a:pt x="0" y="1066584"/>
                </a:lnTo>
                <a:lnTo>
                  <a:pt x="0" y="0"/>
                </a:lnTo>
                <a:close/>
              </a:path>
            </a:pathLst>
          </a:custGeom>
          <a:blipFill rotWithShape="1">
            <a:blip r:embed="rId7">
              <a:alphaModFix/>
            </a:blip>
            <a:stretch>
              <a:fillRect/>
            </a:stretch>
          </a:blipFill>
          <a:ln>
            <a:noFill/>
          </a:ln>
        </p:spPr>
        <p:txBody>
          <a:bodyPr/>
          <a:lstStyle/>
          <a:p>
            <a:endParaRPr lang="en-CA"/>
          </a:p>
        </p:txBody>
      </p:sp>
      <p:sp>
        <p:nvSpPr>
          <p:cNvPr id="435" name="Google Shape;435;p22"/>
          <p:cNvSpPr/>
          <p:nvPr/>
        </p:nvSpPr>
        <p:spPr>
          <a:xfrm>
            <a:off x="769244" y="3359159"/>
            <a:ext cx="7652757" cy="5462155"/>
          </a:xfrm>
          <a:custGeom>
            <a:avLst/>
            <a:gdLst/>
            <a:ahLst/>
            <a:cxnLst/>
            <a:rect l="l" t="t" r="r" b="b"/>
            <a:pathLst>
              <a:path w="7652757" h="5462155" extrusionOk="0">
                <a:moveTo>
                  <a:pt x="0" y="0"/>
                </a:moveTo>
                <a:lnTo>
                  <a:pt x="7652757" y="0"/>
                </a:lnTo>
                <a:lnTo>
                  <a:pt x="7652757" y="5462155"/>
                </a:lnTo>
                <a:lnTo>
                  <a:pt x="0" y="5462155"/>
                </a:lnTo>
                <a:lnTo>
                  <a:pt x="0" y="0"/>
                </a:lnTo>
                <a:close/>
              </a:path>
            </a:pathLst>
          </a:custGeom>
          <a:blipFill rotWithShape="1">
            <a:blip r:embed="rId8">
              <a:alphaModFix/>
            </a:blip>
            <a:stretch>
              <a:fillRect/>
            </a:stretch>
          </a:blipFill>
          <a:ln>
            <a:noFill/>
          </a:ln>
        </p:spPr>
        <p:txBody>
          <a:bodyPr/>
          <a:lstStyle/>
          <a:p>
            <a:endParaRPr lang="en-CA"/>
          </a:p>
        </p:txBody>
      </p:sp>
      <p:sp>
        <p:nvSpPr>
          <p:cNvPr id="436" name="Google Shape;436;p22"/>
          <p:cNvSpPr txBox="1"/>
          <p:nvPr/>
        </p:nvSpPr>
        <p:spPr>
          <a:xfrm>
            <a:off x="9368388" y="2235975"/>
            <a:ext cx="7890900" cy="7708500"/>
          </a:xfrm>
          <a:prstGeom prst="rect">
            <a:avLst/>
          </a:prstGeom>
          <a:noFill/>
          <a:ln>
            <a:noFill/>
          </a:ln>
        </p:spPr>
        <p:txBody>
          <a:bodyPr spcFirstLastPara="1" wrap="square" lIns="0" tIns="0" rIns="0" bIns="0" anchor="t" anchorCtr="0">
            <a:spAutoFit/>
          </a:bodyPr>
          <a:lstStyle/>
          <a:p>
            <a:pPr marL="0" marR="0" lvl="0" indent="0" algn="l" rtl="0">
              <a:lnSpc>
                <a:spcPct val="119989"/>
              </a:lnSpc>
              <a:spcBef>
                <a:spcPts val="0"/>
              </a:spcBef>
              <a:spcAft>
                <a:spcPts val="0"/>
              </a:spcAft>
              <a:buNone/>
            </a:pPr>
            <a:r>
              <a:rPr lang="en-US" sz="3527" b="1" i="0" u="none" strike="noStrike" cap="none">
                <a:solidFill>
                  <a:srgbClr val="1A4B93"/>
                </a:solidFill>
                <a:latin typeface="DM Sans"/>
                <a:ea typeface="DM Sans"/>
                <a:cs typeface="DM Sans"/>
                <a:sym typeface="DM Sans"/>
              </a:rPr>
              <a:t>16 Four generations later, your descendants will return here and take this land, because only then will the people who live here be so sinful that they deserve to be punished.</a:t>
            </a:r>
            <a:endParaRPr sz="1100"/>
          </a:p>
          <a:p>
            <a:pPr marL="0" marR="0" lvl="0" indent="0" algn="l" rtl="0">
              <a:lnSpc>
                <a:spcPct val="119989"/>
              </a:lnSpc>
              <a:spcBef>
                <a:spcPts val="0"/>
              </a:spcBef>
              <a:spcAft>
                <a:spcPts val="0"/>
              </a:spcAft>
              <a:buNone/>
            </a:pPr>
            <a:r>
              <a:rPr lang="en-US" sz="3527" b="1" i="0" u="none" strike="noStrike" cap="none">
                <a:solidFill>
                  <a:srgbClr val="1A4B93"/>
                </a:solidFill>
                <a:latin typeface="DM Sans"/>
                <a:ea typeface="DM Sans"/>
                <a:cs typeface="DM Sans"/>
                <a:sym typeface="DM Sans"/>
              </a:rPr>
              <a:t>17 Sometime after sunset, when it was very dark, a smoking cooking pot and a flaming fire passed between the two halves of each animal. </a:t>
            </a:r>
            <a:endParaRPr sz="1100"/>
          </a:p>
          <a:p>
            <a:pPr marL="0" marR="0" lvl="0" indent="0" algn="l" rtl="0">
              <a:lnSpc>
                <a:spcPct val="102822"/>
              </a:lnSpc>
              <a:spcBef>
                <a:spcPts val="0"/>
              </a:spcBef>
              <a:spcAft>
                <a:spcPts val="0"/>
              </a:spcAft>
              <a:buNone/>
            </a:pPr>
            <a:endParaRPr sz="3527" b="1" i="0" u="none" strike="noStrike" cap="none">
              <a:solidFill>
                <a:srgbClr val="1A4B93"/>
              </a:solidFill>
              <a:latin typeface="DM Sans"/>
              <a:ea typeface="DM Sans"/>
              <a:cs typeface="DM Sans"/>
              <a:sym typeface="DM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AA6B8"/>
        </a:solidFill>
        <a:effectLst/>
      </p:bgPr>
    </p:bg>
    <p:spTree>
      <p:nvGrpSpPr>
        <p:cNvPr id="1" name="Shape 440"/>
        <p:cNvGrpSpPr/>
        <p:nvPr/>
      </p:nvGrpSpPr>
      <p:grpSpPr>
        <a:xfrm>
          <a:off x="0" y="0"/>
          <a:ext cx="0" cy="0"/>
          <a:chOff x="0" y="0"/>
          <a:chExt cx="0" cy="0"/>
        </a:xfrm>
      </p:grpSpPr>
      <p:sp>
        <p:nvSpPr>
          <p:cNvPr id="441" name="Google Shape;441;p23"/>
          <p:cNvSpPr/>
          <p:nvPr/>
        </p:nvSpPr>
        <p:spPr>
          <a:xfrm>
            <a:off x="1028700" y="1028700"/>
            <a:ext cx="7125195" cy="6751122"/>
          </a:xfrm>
          <a:custGeom>
            <a:avLst/>
            <a:gdLst/>
            <a:ahLst/>
            <a:cxnLst/>
            <a:rect l="l" t="t" r="r" b="b"/>
            <a:pathLst>
              <a:path w="7125195" h="6751122" extrusionOk="0">
                <a:moveTo>
                  <a:pt x="0" y="0"/>
                </a:moveTo>
                <a:lnTo>
                  <a:pt x="7125195" y="0"/>
                </a:lnTo>
                <a:lnTo>
                  <a:pt x="7125195" y="6751122"/>
                </a:lnTo>
                <a:lnTo>
                  <a:pt x="0" y="6751122"/>
                </a:lnTo>
                <a:lnTo>
                  <a:pt x="0" y="0"/>
                </a:lnTo>
                <a:close/>
              </a:path>
            </a:pathLst>
          </a:custGeom>
          <a:blipFill rotWithShape="1">
            <a:blip r:embed="rId3">
              <a:alphaModFix/>
            </a:blip>
            <a:stretch>
              <a:fillRect/>
            </a:stretch>
          </a:blipFill>
          <a:ln>
            <a:noFill/>
          </a:ln>
        </p:spPr>
        <p:txBody>
          <a:bodyPr/>
          <a:lstStyle/>
          <a:p>
            <a:endParaRPr lang="en-CA"/>
          </a:p>
        </p:txBody>
      </p:sp>
      <p:sp>
        <p:nvSpPr>
          <p:cNvPr id="442" name="Google Shape;442;p23"/>
          <p:cNvSpPr/>
          <p:nvPr/>
        </p:nvSpPr>
        <p:spPr>
          <a:xfrm>
            <a:off x="1028700" y="5362024"/>
            <a:ext cx="7125195" cy="4114800"/>
          </a:xfrm>
          <a:custGeom>
            <a:avLst/>
            <a:gdLst/>
            <a:ahLst/>
            <a:cxnLst/>
            <a:rect l="l" t="t" r="r" b="b"/>
            <a:pathLst>
              <a:path w="7125195" h="4114800" extrusionOk="0">
                <a:moveTo>
                  <a:pt x="0" y="0"/>
                </a:moveTo>
                <a:lnTo>
                  <a:pt x="7125195" y="0"/>
                </a:lnTo>
                <a:lnTo>
                  <a:pt x="7125195" y="4114800"/>
                </a:lnTo>
                <a:lnTo>
                  <a:pt x="0" y="4114800"/>
                </a:lnTo>
                <a:lnTo>
                  <a:pt x="0" y="0"/>
                </a:lnTo>
                <a:close/>
              </a:path>
            </a:pathLst>
          </a:custGeom>
          <a:blipFill rotWithShape="1">
            <a:blip r:embed="rId4">
              <a:alphaModFix/>
            </a:blip>
            <a:stretch>
              <a:fillRect/>
            </a:stretch>
          </a:blipFill>
          <a:ln>
            <a:noFill/>
          </a:ln>
        </p:spPr>
        <p:txBody>
          <a:bodyPr/>
          <a:lstStyle/>
          <a:p>
            <a:endParaRPr lang="en-CA"/>
          </a:p>
        </p:txBody>
      </p:sp>
      <p:sp>
        <p:nvSpPr>
          <p:cNvPr id="443" name="Google Shape;443;p23"/>
          <p:cNvSpPr txBox="1"/>
          <p:nvPr/>
        </p:nvSpPr>
        <p:spPr>
          <a:xfrm>
            <a:off x="8753797" y="2504524"/>
            <a:ext cx="8505503" cy="4914900"/>
          </a:xfrm>
          <a:prstGeom prst="rect">
            <a:avLst/>
          </a:prstGeom>
          <a:noFill/>
          <a:ln>
            <a:noFill/>
          </a:ln>
        </p:spPr>
        <p:txBody>
          <a:bodyPr spcFirstLastPara="1" wrap="square" lIns="0" tIns="0" rIns="0" bIns="0" anchor="t" anchorCtr="0">
            <a:spAutoFit/>
          </a:bodyPr>
          <a:lstStyle/>
          <a:p>
            <a:pPr marL="769597" marR="0" lvl="1" indent="-384799" algn="l" rtl="0">
              <a:lnSpc>
                <a:spcPct val="120005"/>
              </a:lnSpc>
              <a:spcBef>
                <a:spcPts val="0"/>
              </a:spcBef>
              <a:spcAft>
                <a:spcPts val="0"/>
              </a:spcAft>
              <a:buClr>
                <a:srgbClr val="FFFFFF"/>
              </a:buClr>
              <a:buSzPts val="3564"/>
              <a:buFont typeface="Arial"/>
              <a:buChar char="•"/>
            </a:pPr>
            <a:r>
              <a:rPr lang="en-US" sz="3564" b="1" i="0" u="none" strike="noStrike" cap="none">
                <a:solidFill>
                  <a:srgbClr val="FFFFFF"/>
                </a:solidFill>
                <a:latin typeface="DM Sans"/>
                <a:ea typeface="DM Sans"/>
                <a:cs typeface="DM Sans"/>
                <a:sym typeface="DM Sans"/>
              </a:rPr>
              <a:t>There's the special kind of dream that’s a message from God. Abram had one of those special dreams. </a:t>
            </a:r>
            <a:endParaRPr/>
          </a:p>
          <a:p>
            <a:pPr marL="790625" marR="0" lvl="1" indent="-395312" algn="l" rtl="0">
              <a:lnSpc>
                <a:spcPct val="120021"/>
              </a:lnSpc>
              <a:spcBef>
                <a:spcPts val="0"/>
              </a:spcBef>
              <a:spcAft>
                <a:spcPts val="0"/>
              </a:spcAft>
              <a:buClr>
                <a:srgbClr val="FFFFFF"/>
              </a:buClr>
              <a:buSzPts val="3661"/>
              <a:buFont typeface="Arial"/>
              <a:buChar char="•"/>
            </a:pPr>
            <a:r>
              <a:rPr lang="en-US" sz="3661" b="1" i="0" u="none" strike="noStrike" cap="none">
                <a:solidFill>
                  <a:srgbClr val="FFFFFF"/>
                </a:solidFill>
                <a:latin typeface="DM Sans"/>
                <a:ea typeface="DM Sans"/>
                <a:cs typeface="DM Sans"/>
                <a:sym typeface="DM Sans"/>
              </a:rPr>
              <a:t>In his dream, God told Abram what would happen in the future. Abram's family would have to go through very difficult times.</a:t>
            </a:r>
            <a:endParaRPr/>
          </a:p>
          <a:p>
            <a:pPr marL="772967" marR="0" lvl="1" indent="-386483" algn="l" rtl="0">
              <a:lnSpc>
                <a:spcPct val="120000"/>
              </a:lnSpc>
              <a:spcBef>
                <a:spcPts val="0"/>
              </a:spcBef>
              <a:spcAft>
                <a:spcPts val="0"/>
              </a:spcAft>
              <a:buClr>
                <a:srgbClr val="FFFFFF"/>
              </a:buClr>
              <a:buSzPts val="3580"/>
              <a:buFont typeface="Arial"/>
              <a:buChar char="•"/>
            </a:pPr>
            <a:r>
              <a:rPr lang="en-US" sz="3580" b="1" i="0" u="none" strike="noStrike" cap="none">
                <a:solidFill>
                  <a:srgbClr val="FFFFFF"/>
                </a:solidFill>
                <a:latin typeface="DM Sans"/>
                <a:ea typeface="DM Sans"/>
                <a:cs typeface="DM Sans"/>
                <a:sym typeface="DM Sans"/>
              </a:rPr>
              <a:t> But God had made them a promise and he would keep it.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E8D7"/>
        </a:solidFill>
        <a:effectLst/>
      </p:bgPr>
    </p:bg>
    <p:spTree>
      <p:nvGrpSpPr>
        <p:cNvPr id="1" name="Shape 447"/>
        <p:cNvGrpSpPr/>
        <p:nvPr/>
      </p:nvGrpSpPr>
      <p:grpSpPr>
        <a:xfrm>
          <a:off x="0" y="0"/>
          <a:ext cx="0" cy="0"/>
          <a:chOff x="0" y="0"/>
          <a:chExt cx="0" cy="0"/>
        </a:xfrm>
      </p:grpSpPr>
      <p:sp>
        <p:nvSpPr>
          <p:cNvPr id="448" name="Google Shape;448;p24"/>
          <p:cNvSpPr/>
          <p:nvPr/>
        </p:nvSpPr>
        <p:spPr>
          <a:xfrm>
            <a:off x="8705559" y="1417089"/>
            <a:ext cx="8741588" cy="8533975"/>
          </a:xfrm>
          <a:custGeom>
            <a:avLst/>
            <a:gdLst/>
            <a:ahLst/>
            <a:cxnLst/>
            <a:rect l="l" t="t" r="r" b="b"/>
            <a:pathLst>
              <a:path w="8741588" h="8533975" extrusionOk="0">
                <a:moveTo>
                  <a:pt x="0" y="0"/>
                </a:moveTo>
                <a:lnTo>
                  <a:pt x="8741588" y="0"/>
                </a:lnTo>
                <a:lnTo>
                  <a:pt x="8741588" y="8533975"/>
                </a:lnTo>
                <a:lnTo>
                  <a:pt x="0" y="8533975"/>
                </a:lnTo>
                <a:lnTo>
                  <a:pt x="0" y="0"/>
                </a:lnTo>
                <a:close/>
              </a:path>
            </a:pathLst>
          </a:custGeom>
          <a:blipFill rotWithShape="1">
            <a:blip r:embed="rId3">
              <a:alphaModFix/>
            </a:blip>
            <a:stretch>
              <a:fillRect/>
            </a:stretch>
          </a:blipFill>
          <a:ln>
            <a:noFill/>
          </a:ln>
        </p:spPr>
        <p:txBody>
          <a:bodyPr/>
          <a:lstStyle/>
          <a:p>
            <a:endParaRPr lang="en-CA"/>
          </a:p>
        </p:txBody>
      </p:sp>
      <p:sp>
        <p:nvSpPr>
          <p:cNvPr id="449" name="Google Shape;449;p24"/>
          <p:cNvSpPr txBox="1"/>
          <p:nvPr/>
        </p:nvSpPr>
        <p:spPr>
          <a:xfrm>
            <a:off x="1739726" y="2843699"/>
            <a:ext cx="6965833" cy="459960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805" b="1" i="0" u="none" strike="noStrike" cap="none">
                <a:solidFill>
                  <a:srgbClr val="1A4B93"/>
                </a:solidFill>
                <a:latin typeface="DM Sans"/>
                <a:ea typeface="DM Sans"/>
                <a:cs typeface="DM Sans"/>
                <a:sym typeface="DM Sans"/>
              </a:rPr>
              <a:t>There was a reason why God kept Abram waiting until Abram fell asleep. It was because Abram would tell this story to his children, and this story would be passed on to all of his grandchildren and great-grandchildren.</a:t>
            </a:r>
            <a:endParaRPr/>
          </a:p>
        </p:txBody>
      </p:sp>
      <p:sp>
        <p:nvSpPr>
          <p:cNvPr id="450" name="Google Shape;450;p24"/>
          <p:cNvSpPr/>
          <p:nvPr/>
        </p:nvSpPr>
        <p:spPr>
          <a:xfrm rot="10800000" flipH="1">
            <a:off x="-1104325" y="4897254"/>
            <a:ext cx="3352447" cy="4115727"/>
          </a:xfrm>
          <a:custGeom>
            <a:avLst/>
            <a:gdLst/>
            <a:ahLst/>
            <a:cxnLst/>
            <a:rect l="l" t="t" r="r" b="b"/>
            <a:pathLst>
              <a:path w="3352447" h="4115727" extrusionOk="0">
                <a:moveTo>
                  <a:pt x="0" y="4115727"/>
                </a:moveTo>
                <a:lnTo>
                  <a:pt x="3352446" y="4115727"/>
                </a:lnTo>
                <a:lnTo>
                  <a:pt x="3352446" y="0"/>
                </a:lnTo>
                <a:lnTo>
                  <a:pt x="0" y="0"/>
                </a:lnTo>
                <a:lnTo>
                  <a:pt x="0" y="4115727"/>
                </a:lnTo>
                <a:close/>
              </a:path>
            </a:pathLst>
          </a:custGeom>
          <a:blipFill rotWithShape="1">
            <a:blip r:embed="rId4">
              <a:alphaModFix/>
            </a:blip>
            <a:stretch>
              <a:fillRect/>
            </a:stretch>
          </a:blipFill>
          <a:ln>
            <a:noFill/>
          </a:ln>
        </p:spPr>
        <p:txBody>
          <a:bodyPr/>
          <a:lstStyle/>
          <a:p>
            <a:endParaRPr lang="en-CA"/>
          </a:p>
        </p:txBody>
      </p:sp>
      <p:sp>
        <p:nvSpPr>
          <p:cNvPr id="451" name="Google Shape;451;p24"/>
          <p:cNvSpPr/>
          <p:nvPr/>
        </p:nvSpPr>
        <p:spPr>
          <a:xfrm rot="-1038605">
            <a:off x="5233787" y="-1690253"/>
            <a:ext cx="3352447" cy="4115727"/>
          </a:xfrm>
          <a:custGeom>
            <a:avLst/>
            <a:gdLst/>
            <a:ahLst/>
            <a:cxnLst/>
            <a:rect l="l" t="t" r="r" b="b"/>
            <a:pathLst>
              <a:path w="3352447" h="4115727" extrusionOk="0">
                <a:moveTo>
                  <a:pt x="0" y="0"/>
                </a:moveTo>
                <a:lnTo>
                  <a:pt x="3352447" y="0"/>
                </a:lnTo>
                <a:lnTo>
                  <a:pt x="3352447" y="4115726"/>
                </a:lnTo>
                <a:lnTo>
                  <a:pt x="0" y="4115726"/>
                </a:lnTo>
                <a:lnTo>
                  <a:pt x="0" y="0"/>
                </a:lnTo>
                <a:close/>
              </a:path>
            </a:pathLst>
          </a:custGeom>
          <a:blipFill rotWithShape="1">
            <a:blip r:embed="rId4">
              <a:alphaModFix/>
            </a:blip>
            <a:stretch>
              <a:fillRect/>
            </a:stretch>
          </a:blipFill>
          <a:ln>
            <a:noFill/>
          </a:ln>
        </p:spPr>
        <p:txBody>
          <a:bodyPr/>
          <a:lstStyle/>
          <a:p>
            <a:endParaRPr lang="en-CA"/>
          </a:p>
        </p:txBody>
      </p:sp>
      <p:sp>
        <p:nvSpPr>
          <p:cNvPr id="452" name="Google Shape;452;p24"/>
          <p:cNvSpPr/>
          <p:nvPr/>
        </p:nvSpPr>
        <p:spPr>
          <a:xfrm rot="9755526">
            <a:off x="-283793" y="-1190008"/>
            <a:ext cx="3501881" cy="3732625"/>
          </a:xfrm>
          <a:custGeom>
            <a:avLst/>
            <a:gdLst/>
            <a:ahLst/>
            <a:cxnLst/>
            <a:rect l="l" t="t" r="r" b="b"/>
            <a:pathLst>
              <a:path w="3501881" h="3732625" extrusionOk="0">
                <a:moveTo>
                  <a:pt x="3501881" y="3732625"/>
                </a:moveTo>
                <a:lnTo>
                  <a:pt x="0" y="3732625"/>
                </a:lnTo>
                <a:lnTo>
                  <a:pt x="0" y="0"/>
                </a:lnTo>
                <a:lnTo>
                  <a:pt x="3501881" y="0"/>
                </a:lnTo>
                <a:lnTo>
                  <a:pt x="3501881" y="3732625"/>
                </a:lnTo>
                <a:close/>
              </a:path>
            </a:pathLst>
          </a:custGeom>
          <a:blipFill rotWithShape="1">
            <a:blip r:embed="rId5">
              <a:alphaModFix/>
            </a:blip>
            <a:stretch>
              <a:fillRect/>
            </a:stretch>
          </a:blipFill>
          <a:ln>
            <a:noFill/>
          </a:ln>
        </p:spPr>
        <p:txBody>
          <a:bodyPr/>
          <a:lstStyle/>
          <a:p>
            <a:endParaRPr lang="en-CA"/>
          </a:p>
        </p:txBody>
      </p:sp>
      <p:sp>
        <p:nvSpPr>
          <p:cNvPr id="453" name="Google Shape;453;p24"/>
          <p:cNvSpPr/>
          <p:nvPr/>
        </p:nvSpPr>
        <p:spPr>
          <a:xfrm>
            <a:off x="4264666" y="8287998"/>
            <a:ext cx="3723769" cy="3595129"/>
          </a:xfrm>
          <a:custGeom>
            <a:avLst/>
            <a:gdLst/>
            <a:ahLst/>
            <a:cxnLst/>
            <a:rect l="l" t="t" r="r" b="b"/>
            <a:pathLst>
              <a:path w="3723769" h="3595129" extrusionOk="0">
                <a:moveTo>
                  <a:pt x="0" y="0"/>
                </a:moveTo>
                <a:lnTo>
                  <a:pt x="3723769" y="0"/>
                </a:lnTo>
                <a:lnTo>
                  <a:pt x="3723769" y="3595129"/>
                </a:lnTo>
                <a:lnTo>
                  <a:pt x="0" y="3595129"/>
                </a:lnTo>
                <a:lnTo>
                  <a:pt x="0" y="0"/>
                </a:lnTo>
                <a:close/>
              </a:path>
            </a:pathLst>
          </a:custGeom>
          <a:blipFill rotWithShape="1">
            <a:blip r:embed="rId6">
              <a:alphaModFix/>
            </a:blip>
            <a:stretch>
              <a:fillRect/>
            </a:stretch>
          </a:blipFill>
          <a:ln>
            <a:noFill/>
          </a:ln>
        </p:spPr>
        <p:txBody>
          <a:bodyPr/>
          <a:lstStyle/>
          <a:p>
            <a:endParaRPr lang="en-CA"/>
          </a:p>
        </p:txBody>
      </p:sp>
      <p:sp>
        <p:nvSpPr>
          <p:cNvPr id="454" name="Google Shape;454;p24"/>
          <p:cNvSpPr/>
          <p:nvPr/>
        </p:nvSpPr>
        <p:spPr>
          <a:xfrm rot="995904">
            <a:off x="1833868" y="8584285"/>
            <a:ext cx="307896" cy="527123"/>
          </a:xfrm>
          <a:custGeom>
            <a:avLst/>
            <a:gdLst/>
            <a:ahLst/>
            <a:cxnLst/>
            <a:rect l="l" t="t" r="r" b="b"/>
            <a:pathLst>
              <a:path w="307896" h="527123" extrusionOk="0">
                <a:moveTo>
                  <a:pt x="0" y="0"/>
                </a:moveTo>
                <a:lnTo>
                  <a:pt x="307896" y="0"/>
                </a:lnTo>
                <a:lnTo>
                  <a:pt x="307896" y="527122"/>
                </a:lnTo>
                <a:lnTo>
                  <a:pt x="0" y="527122"/>
                </a:lnTo>
                <a:lnTo>
                  <a:pt x="0" y="0"/>
                </a:lnTo>
                <a:close/>
              </a:path>
            </a:pathLst>
          </a:custGeom>
          <a:blipFill rotWithShape="1">
            <a:blip r:embed="rId7">
              <a:alphaModFix/>
            </a:blip>
            <a:stretch>
              <a:fillRect b="-43416"/>
            </a:stretch>
          </a:blipFill>
          <a:ln>
            <a:noFill/>
          </a:ln>
        </p:spPr>
        <p:txBody>
          <a:bodyPr/>
          <a:lstStyle/>
          <a:p>
            <a:endParaRPr lang="en-CA"/>
          </a:p>
        </p:txBody>
      </p:sp>
      <p:sp>
        <p:nvSpPr>
          <p:cNvPr id="455" name="Google Shape;455;p24"/>
          <p:cNvSpPr/>
          <p:nvPr/>
        </p:nvSpPr>
        <p:spPr>
          <a:xfrm rot="2307632">
            <a:off x="3833912" y="437002"/>
            <a:ext cx="316789" cy="553191"/>
          </a:xfrm>
          <a:custGeom>
            <a:avLst/>
            <a:gdLst/>
            <a:ahLst/>
            <a:cxnLst/>
            <a:rect l="l" t="t" r="r" b="b"/>
            <a:pathLst>
              <a:path w="316789" h="553191" extrusionOk="0">
                <a:moveTo>
                  <a:pt x="0" y="0"/>
                </a:moveTo>
                <a:lnTo>
                  <a:pt x="316790" y="0"/>
                </a:lnTo>
                <a:lnTo>
                  <a:pt x="316790" y="553192"/>
                </a:lnTo>
                <a:lnTo>
                  <a:pt x="0" y="553192"/>
                </a:lnTo>
                <a:lnTo>
                  <a:pt x="0" y="0"/>
                </a:lnTo>
                <a:close/>
              </a:path>
            </a:pathLst>
          </a:custGeom>
          <a:blipFill rotWithShape="1">
            <a:blip r:embed="rId8">
              <a:alphaModFix/>
            </a:blip>
            <a:stretch>
              <a:fillRect b="-40605"/>
            </a:stretch>
          </a:blipFill>
          <a:ln>
            <a:noFill/>
          </a:ln>
        </p:spPr>
        <p:txBody>
          <a:bodyPr/>
          <a:lstStyle/>
          <a:p>
            <a:endParaRPr lang="en-CA"/>
          </a:p>
        </p:txBody>
      </p:sp>
      <p:sp>
        <p:nvSpPr>
          <p:cNvPr id="456" name="Google Shape;456;p24"/>
          <p:cNvSpPr/>
          <p:nvPr/>
        </p:nvSpPr>
        <p:spPr>
          <a:xfrm rot="1099711">
            <a:off x="4343610" y="7852910"/>
            <a:ext cx="316789" cy="553191"/>
          </a:xfrm>
          <a:custGeom>
            <a:avLst/>
            <a:gdLst/>
            <a:ahLst/>
            <a:cxnLst/>
            <a:rect l="l" t="t" r="r" b="b"/>
            <a:pathLst>
              <a:path w="316789" h="553191" extrusionOk="0">
                <a:moveTo>
                  <a:pt x="0" y="0"/>
                </a:moveTo>
                <a:lnTo>
                  <a:pt x="316790" y="0"/>
                </a:lnTo>
                <a:lnTo>
                  <a:pt x="316790" y="553191"/>
                </a:lnTo>
                <a:lnTo>
                  <a:pt x="0" y="553191"/>
                </a:lnTo>
                <a:lnTo>
                  <a:pt x="0" y="0"/>
                </a:lnTo>
                <a:close/>
              </a:path>
            </a:pathLst>
          </a:custGeom>
          <a:blipFill rotWithShape="1">
            <a:blip r:embed="rId8">
              <a:alphaModFix/>
            </a:blip>
            <a:stretch>
              <a:fillRect b="-40605"/>
            </a:stretch>
          </a:blipFill>
          <a:ln>
            <a:noFill/>
          </a:ln>
        </p:spPr>
        <p:txBody>
          <a:bodyPr/>
          <a:lstStyle/>
          <a:p>
            <a:endParaRPr lang="en-CA"/>
          </a:p>
        </p:txBody>
      </p:sp>
      <p:sp>
        <p:nvSpPr>
          <p:cNvPr id="457" name="Google Shape;457;p24"/>
          <p:cNvSpPr/>
          <p:nvPr/>
        </p:nvSpPr>
        <p:spPr>
          <a:xfrm rot="-10307006">
            <a:off x="7667808" y="8625124"/>
            <a:ext cx="194012" cy="245660"/>
          </a:xfrm>
          <a:custGeom>
            <a:avLst/>
            <a:gdLst/>
            <a:ahLst/>
            <a:cxnLst/>
            <a:rect l="l" t="t" r="r" b="b"/>
            <a:pathLst>
              <a:path w="194012" h="245660" extrusionOk="0">
                <a:moveTo>
                  <a:pt x="0" y="0"/>
                </a:moveTo>
                <a:lnTo>
                  <a:pt x="194012" y="0"/>
                </a:lnTo>
                <a:lnTo>
                  <a:pt x="194012" y="245660"/>
                </a:lnTo>
                <a:lnTo>
                  <a:pt x="0" y="245660"/>
                </a:lnTo>
                <a:lnTo>
                  <a:pt x="0" y="0"/>
                </a:lnTo>
                <a:close/>
              </a:path>
            </a:pathLst>
          </a:custGeom>
          <a:blipFill rotWithShape="1">
            <a:blip r:embed="rId8">
              <a:alphaModFix/>
            </a:blip>
            <a:stretch>
              <a:fillRect b="-93911"/>
            </a:stretch>
          </a:blipFill>
          <a:ln>
            <a:noFill/>
          </a:ln>
        </p:spPr>
        <p:txBody>
          <a:bodyPr/>
          <a:lstStyle/>
          <a:p>
            <a:endParaRPr lang="en-CA"/>
          </a:p>
        </p:txBody>
      </p:sp>
      <p:sp>
        <p:nvSpPr>
          <p:cNvPr id="458" name="Google Shape;458;p24"/>
          <p:cNvSpPr/>
          <p:nvPr/>
        </p:nvSpPr>
        <p:spPr>
          <a:xfrm rot="6354552">
            <a:off x="10273768" y="752104"/>
            <a:ext cx="316789" cy="553191"/>
          </a:xfrm>
          <a:custGeom>
            <a:avLst/>
            <a:gdLst/>
            <a:ahLst/>
            <a:cxnLst/>
            <a:rect l="l" t="t" r="r" b="b"/>
            <a:pathLst>
              <a:path w="316789" h="553191" extrusionOk="0">
                <a:moveTo>
                  <a:pt x="0" y="0"/>
                </a:moveTo>
                <a:lnTo>
                  <a:pt x="316789" y="0"/>
                </a:lnTo>
                <a:lnTo>
                  <a:pt x="316789" y="553192"/>
                </a:lnTo>
                <a:lnTo>
                  <a:pt x="0" y="553192"/>
                </a:lnTo>
                <a:lnTo>
                  <a:pt x="0" y="0"/>
                </a:lnTo>
                <a:close/>
              </a:path>
            </a:pathLst>
          </a:custGeom>
          <a:blipFill rotWithShape="1">
            <a:blip r:embed="rId9">
              <a:alphaModFix/>
            </a:blip>
            <a:stretch>
              <a:fillRect b="-40605"/>
            </a:stretch>
          </a:blipFill>
          <a:ln>
            <a:noFill/>
          </a:ln>
        </p:spPr>
        <p:txBody>
          <a:bodyPr/>
          <a:lstStyle/>
          <a:p>
            <a:endParaRPr lang="en-CA"/>
          </a:p>
        </p:txBody>
      </p:sp>
      <p:sp>
        <p:nvSpPr>
          <p:cNvPr id="459" name="Google Shape;459;p24"/>
          <p:cNvSpPr/>
          <p:nvPr/>
        </p:nvSpPr>
        <p:spPr>
          <a:xfrm rot="-4839762">
            <a:off x="9471586" y="6577302"/>
            <a:ext cx="212642" cy="371324"/>
          </a:xfrm>
          <a:custGeom>
            <a:avLst/>
            <a:gdLst/>
            <a:ahLst/>
            <a:cxnLst/>
            <a:rect l="l" t="t" r="r" b="b"/>
            <a:pathLst>
              <a:path w="212642" h="371324" extrusionOk="0">
                <a:moveTo>
                  <a:pt x="0" y="0"/>
                </a:moveTo>
                <a:lnTo>
                  <a:pt x="212641" y="0"/>
                </a:lnTo>
                <a:lnTo>
                  <a:pt x="212641" y="371325"/>
                </a:lnTo>
                <a:lnTo>
                  <a:pt x="0" y="371325"/>
                </a:lnTo>
                <a:lnTo>
                  <a:pt x="0" y="0"/>
                </a:lnTo>
                <a:close/>
              </a:path>
            </a:pathLst>
          </a:custGeom>
          <a:blipFill rotWithShape="1">
            <a:blip r:embed="rId9">
              <a:alphaModFix/>
            </a:blip>
            <a:stretch>
              <a:fillRect b="-40605"/>
            </a:stretch>
          </a:blipFill>
          <a:ln>
            <a:noFill/>
          </a:ln>
        </p:spPr>
        <p:txBody>
          <a:bodyPr/>
          <a:lstStyle/>
          <a:p>
            <a:endParaRPr lang="en-CA"/>
          </a:p>
        </p:txBody>
      </p:sp>
      <p:sp>
        <p:nvSpPr>
          <p:cNvPr id="460" name="Google Shape;460;p24"/>
          <p:cNvSpPr/>
          <p:nvPr/>
        </p:nvSpPr>
        <p:spPr>
          <a:xfrm rot="-1138157">
            <a:off x="13419526" y="2388524"/>
            <a:ext cx="105299" cy="183879"/>
          </a:xfrm>
          <a:custGeom>
            <a:avLst/>
            <a:gdLst/>
            <a:ahLst/>
            <a:cxnLst/>
            <a:rect l="l" t="t" r="r" b="b"/>
            <a:pathLst>
              <a:path w="105299" h="183879" extrusionOk="0">
                <a:moveTo>
                  <a:pt x="0" y="0"/>
                </a:moveTo>
                <a:lnTo>
                  <a:pt x="105299" y="0"/>
                </a:lnTo>
                <a:lnTo>
                  <a:pt x="105299" y="183878"/>
                </a:lnTo>
                <a:lnTo>
                  <a:pt x="0" y="183878"/>
                </a:lnTo>
                <a:lnTo>
                  <a:pt x="0" y="0"/>
                </a:lnTo>
                <a:close/>
              </a:path>
            </a:pathLst>
          </a:custGeom>
          <a:blipFill rotWithShape="1">
            <a:blip r:embed="rId7">
              <a:alphaModFix/>
            </a:blip>
            <a:stretch>
              <a:fillRect b="-40605"/>
            </a:stretch>
          </a:blipFill>
          <a:ln>
            <a:noFill/>
          </a:ln>
        </p:spPr>
        <p:txBody>
          <a:bodyPr/>
          <a:lstStyle/>
          <a:p>
            <a:endParaRPr lang="en-CA"/>
          </a:p>
        </p:txBody>
      </p:sp>
      <p:sp>
        <p:nvSpPr>
          <p:cNvPr id="461" name="Google Shape;461;p24"/>
          <p:cNvSpPr/>
          <p:nvPr/>
        </p:nvSpPr>
        <p:spPr>
          <a:xfrm rot="5980117">
            <a:off x="10478988" y="4270078"/>
            <a:ext cx="105299" cy="183879"/>
          </a:xfrm>
          <a:custGeom>
            <a:avLst/>
            <a:gdLst/>
            <a:ahLst/>
            <a:cxnLst/>
            <a:rect l="l" t="t" r="r" b="b"/>
            <a:pathLst>
              <a:path w="105299" h="183879" extrusionOk="0">
                <a:moveTo>
                  <a:pt x="0" y="0"/>
                </a:moveTo>
                <a:lnTo>
                  <a:pt x="105300" y="0"/>
                </a:lnTo>
                <a:lnTo>
                  <a:pt x="105300" y="183879"/>
                </a:lnTo>
                <a:lnTo>
                  <a:pt x="0" y="183879"/>
                </a:lnTo>
                <a:lnTo>
                  <a:pt x="0" y="0"/>
                </a:lnTo>
                <a:close/>
              </a:path>
            </a:pathLst>
          </a:custGeom>
          <a:blipFill rotWithShape="1">
            <a:blip r:embed="rId8">
              <a:alphaModFix/>
            </a:blip>
            <a:stretch>
              <a:fillRect b="-40605"/>
            </a:stretch>
          </a:blipFill>
          <a:ln>
            <a:noFill/>
          </a:ln>
        </p:spPr>
        <p:txBody>
          <a:bodyPr/>
          <a:lstStyle/>
          <a:p>
            <a:endParaRPr lang="en-CA"/>
          </a:p>
        </p:txBody>
      </p:sp>
      <p:sp>
        <p:nvSpPr>
          <p:cNvPr id="462" name="Google Shape;462;p24"/>
          <p:cNvSpPr/>
          <p:nvPr/>
        </p:nvSpPr>
        <p:spPr>
          <a:xfrm rot="4277671">
            <a:off x="666888" y="9915383"/>
            <a:ext cx="194909" cy="340359"/>
          </a:xfrm>
          <a:custGeom>
            <a:avLst/>
            <a:gdLst/>
            <a:ahLst/>
            <a:cxnLst/>
            <a:rect l="l" t="t" r="r" b="b"/>
            <a:pathLst>
              <a:path w="194909" h="340359" extrusionOk="0">
                <a:moveTo>
                  <a:pt x="0" y="0"/>
                </a:moveTo>
                <a:lnTo>
                  <a:pt x="194909" y="0"/>
                </a:lnTo>
                <a:lnTo>
                  <a:pt x="194909" y="340359"/>
                </a:lnTo>
                <a:lnTo>
                  <a:pt x="0" y="340359"/>
                </a:lnTo>
                <a:lnTo>
                  <a:pt x="0" y="0"/>
                </a:lnTo>
                <a:close/>
              </a:path>
            </a:pathLst>
          </a:custGeom>
          <a:blipFill rotWithShape="1">
            <a:blip r:embed="rId8">
              <a:alphaModFix/>
            </a:blip>
            <a:stretch>
              <a:fillRect b="-40605"/>
            </a:stretch>
          </a:blipFill>
          <a:ln>
            <a:noFill/>
          </a:ln>
        </p:spPr>
        <p:txBody>
          <a:bodyPr/>
          <a:lstStyle/>
          <a:p>
            <a:endParaRPr lang="en-CA"/>
          </a:p>
        </p:txBody>
      </p:sp>
      <p:sp>
        <p:nvSpPr>
          <p:cNvPr id="463" name="Google Shape;463;p24"/>
          <p:cNvSpPr/>
          <p:nvPr/>
        </p:nvSpPr>
        <p:spPr>
          <a:xfrm rot="-6226708">
            <a:off x="56567" y="2666475"/>
            <a:ext cx="351263" cy="613391"/>
          </a:xfrm>
          <a:custGeom>
            <a:avLst/>
            <a:gdLst/>
            <a:ahLst/>
            <a:cxnLst/>
            <a:rect l="l" t="t" r="r" b="b"/>
            <a:pathLst>
              <a:path w="351263" h="613391" extrusionOk="0">
                <a:moveTo>
                  <a:pt x="0" y="0"/>
                </a:moveTo>
                <a:lnTo>
                  <a:pt x="351263" y="0"/>
                </a:lnTo>
                <a:lnTo>
                  <a:pt x="351263" y="613391"/>
                </a:lnTo>
                <a:lnTo>
                  <a:pt x="0" y="613391"/>
                </a:lnTo>
                <a:lnTo>
                  <a:pt x="0" y="0"/>
                </a:lnTo>
                <a:close/>
              </a:path>
            </a:pathLst>
          </a:custGeom>
          <a:blipFill rotWithShape="1">
            <a:blip r:embed="rId7">
              <a:alphaModFix/>
            </a:blip>
            <a:stretch>
              <a:fillRect b="-40605"/>
            </a:stretch>
          </a:blipFill>
          <a:ln>
            <a:noFill/>
          </a:ln>
        </p:spPr>
        <p:txBody>
          <a:bodyPr/>
          <a:lstStyle/>
          <a:p>
            <a:endParaRPr lang="en-CA"/>
          </a:p>
        </p:txBody>
      </p:sp>
      <p:sp>
        <p:nvSpPr>
          <p:cNvPr id="464" name="Google Shape;464;p24"/>
          <p:cNvSpPr/>
          <p:nvPr/>
        </p:nvSpPr>
        <p:spPr>
          <a:xfrm rot="-2793688">
            <a:off x="3752349" y="5424459"/>
            <a:ext cx="117433" cy="205067"/>
          </a:xfrm>
          <a:custGeom>
            <a:avLst/>
            <a:gdLst/>
            <a:ahLst/>
            <a:cxnLst/>
            <a:rect l="l" t="t" r="r" b="b"/>
            <a:pathLst>
              <a:path w="117433" h="205067" extrusionOk="0">
                <a:moveTo>
                  <a:pt x="0" y="0"/>
                </a:moveTo>
                <a:lnTo>
                  <a:pt x="117433" y="0"/>
                </a:lnTo>
                <a:lnTo>
                  <a:pt x="117433" y="205067"/>
                </a:lnTo>
                <a:lnTo>
                  <a:pt x="0" y="205067"/>
                </a:lnTo>
                <a:lnTo>
                  <a:pt x="0" y="0"/>
                </a:lnTo>
                <a:close/>
              </a:path>
            </a:pathLst>
          </a:custGeom>
          <a:blipFill rotWithShape="1">
            <a:blip r:embed="rId7">
              <a:alphaModFix/>
            </a:blip>
            <a:stretch>
              <a:fillRect b="-40605"/>
            </a:stretch>
          </a:blipFill>
          <a:ln>
            <a:noFill/>
          </a:ln>
        </p:spPr>
        <p:txBody>
          <a:bodyPr/>
          <a:lstStyle/>
          <a:p>
            <a:endParaRPr lang="en-CA"/>
          </a:p>
        </p:txBody>
      </p:sp>
      <p:sp>
        <p:nvSpPr>
          <p:cNvPr id="465" name="Google Shape;465;p24"/>
          <p:cNvSpPr/>
          <p:nvPr/>
        </p:nvSpPr>
        <p:spPr>
          <a:xfrm rot="-7061439">
            <a:off x="1706276" y="4092502"/>
            <a:ext cx="117433" cy="205067"/>
          </a:xfrm>
          <a:custGeom>
            <a:avLst/>
            <a:gdLst/>
            <a:ahLst/>
            <a:cxnLst/>
            <a:rect l="l" t="t" r="r" b="b"/>
            <a:pathLst>
              <a:path w="117433" h="205067" extrusionOk="0">
                <a:moveTo>
                  <a:pt x="0" y="0"/>
                </a:moveTo>
                <a:lnTo>
                  <a:pt x="117434" y="0"/>
                </a:lnTo>
                <a:lnTo>
                  <a:pt x="117434" y="205067"/>
                </a:lnTo>
                <a:lnTo>
                  <a:pt x="0" y="205067"/>
                </a:lnTo>
                <a:lnTo>
                  <a:pt x="0" y="0"/>
                </a:lnTo>
                <a:close/>
              </a:path>
            </a:pathLst>
          </a:custGeom>
          <a:blipFill rotWithShape="1">
            <a:blip r:embed="rId7">
              <a:alphaModFix/>
            </a:blip>
            <a:stretch>
              <a:fillRect b="-40605"/>
            </a:stretch>
          </a:blipFill>
          <a:ln>
            <a:noFill/>
          </a:ln>
        </p:spPr>
        <p:txBody>
          <a:bodyPr/>
          <a:lstStyle/>
          <a:p>
            <a:endParaRPr lang="en-CA"/>
          </a:p>
        </p:txBody>
      </p:sp>
      <p:sp>
        <p:nvSpPr>
          <p:cNvPr id="466" name="Google Shape;466;p24"/>
          <p:cNvSpPr/>
          <p:nvPr/>
        </p:nvSpPr>
        <p:spPr>
          <a:xfrm rot="-4839762" flipH="1">
            <a:off x="8854033" y="2489082"/>
            <a:ext cx="159443" cy="278427"/>
          </a:xfrm>
          <a:custGeom>
            <a:avLst/>
            <a:gdLst/>
            <a:ahLst/>
            <a:cxnLst/>
            <a:rect l="l" t="t" r="r" b="b"/>
            <a:pathLst>
              <a:path w="159443" h="278427" extrusionOk="0">
                <a:moveTo>
                  <a:pt x="159443" y="0"/>
                </a:moveTo>
                <a:lnTo>
                  <a:pt x="0" y="0"/>
                </a:lnTo>
                <a:lnTo>
                  <a:pt x="0" y="278427"/>
                </a:lnTo>
                <a:lnTo>
                  <a:pt x="159443" y="278427"/>
                </a:lnTo>
                <a:lnTo>
                  <a:pt x="159443" y="0"/>
                </a:lnTo>
                <a:close/>
              </a:path>
            </a:pathLst>
          </a:custGeom>
          <a:blipFill rotWithShape="1">
            <a:blip r:embed="rId7">
              <a:alphaModFix/>
            </a:blip>
            <a:stretch>
              <a:fillRect b="-40605"/>
            </a:stretch>
          </a:blipFill>
          <a:ln>
            <a:noFill/>
          </a:ln>
        </p:spPr>
        <p:txBody>
          <a:bodyPr/>
          <a:lstStyle/>
          <a:p>
            <a:endParaRPr lang="en-CA"/>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AA6B8"/>
        </a:solidFill>
        <a:effectLst/>
      </p:bgPr>
    </p:bg>
    <p:spTree>
      <p:nvGrpSpPr>
        <p:cNvPr id="1" name="Shape 470"/>
        <p:cNvGrpSpPr/>
        <p:nvPr/>
      </p:nvGrpSpPr>
      <p:grpSpPr>
        <a:xfrm>
          <a:off x="0" y="0"/>
          <a:ext cx="0" cy="0"/>
          <a:chOff x="0" y="0"/>
          <a:chExt cx="0" cy="0"/>
        </a:xfrm>
      </p:grpSpPr>
      <p:sp>
        <p:nvSpPr>
          <p:cNvPr id="471" name="Google Shape;471;p25"/>
          <p:cNvSpPr/>
          <p:nvPr/>
        </p:nvSpPr>
        <p:spPr>
          <a:xfrm>
            <a:off x="11" y="447264"/>
            <a:ext cx="13369271" cy="8593783"/>
          </a:xfrm>
          <a:custGeom>
            <a:avLst/>
            <a:gdLst/>
            <a:ahLst/>
            <a:cxnLst/>
            <a:rect l="l" t="t" r="r" b="b"/>
            <a:pathLst>
              <a:path w="13369271" h="8593783" extrusionOk="0">
                <a:moveTo>
                  <a:pt x="0" y="0"/>
                </a:moveTo>
                <a:lnTo>
                  <a:pt x="13369271" y="0"/>
                </a:lnTo>
                <a:lnTo>
                  <a:pt x="13369271" y="8593783"/>
                </a:lnTo>
                <a:lnTo>
                  <a:pt x="0" y="8593783"/>
                </a:lnTo>
                <a:lnTo>
                  <a:pt x="0" y="0"/>
                </a:lnTo>
                <a:close/>
              </a:path>
            </a:pathLst>
          </a:custGeom>
          <a:blipFill rotWithShape="1">
            <a:blip r:embed="rId3">
              <a:alphaModFix/>
            </a:blip>
            <a:stretch>
              <a:fillRect l="-7956"/>
            </a:stretch>
          </a:blipFill>
          <a:ln>
            <a:noFill/>
          </a:ln>
        </p:spPr>
        <p:txBody>
          <a:bodyPr/>
          <a:lstStyle/>
          <a:p>
            <a:endParaRPr lang="en-CA"/>
          </a:p>
        </p:txBody>
      </p:sp>
      <p:sp>
        <p:nvSpPr>
          <p:cNvPr id="472" name="Google Shape;472;p25"/>
          <p:cNvSpPr/>
          <p:nvPr/>
        </p:nvSpPr>
        <p:spPr>
          <a:xfrm>
            <a:off x="1998685" y="1133830"/>
            <a:ext cx="4331046" cy="1731475"/>
          </a:xfrm>
          <a:custGeom>
            <a:avLst/>
            <a:gdLst/>
            <a:ahLst/>
            <a:cxnLst/>
            <a:rect l="l" t="t" r="r" b="b"/>
            <a:pathLst>
              <a:path w="4331046" h="1731475" extrusionOk="0">
                <a:moveTo>
                  <a:pt x="0" y="0"/>
                </a:moveTo>
                <a:lnTo>
                  <a:pt x="4331046" y="0"/>
                </a:lnTo>
                <a:lnTo>
                  <a:pt x="4331046" y="1731475"/>
                </a:lnTo>
                <a:lnTo>
                  <a:pt x="0" y="1731475"/>
                </a:lnTo>
                <a:lnTo>
                  <a:pt x="0" y="0"/>
                </a:lnTo>
                <a:close/>
              </a:path>
            </a:pathLst>
          </a:custGeom>
          <a:blipFill rotWithShape="1">
            <a:blip r:embed="rId4">
              <a:alphaModFix/>
            </a:blip>
            <a:stretch>
              <a:fillRect/>
            </a:stretch>
          </a:blipFill>
          <a:ln>
            <a:noFill/>
          </a:ln>
        </p:spPr>
        <p:txBody>
          <a:bodyPr/>
          <a:lstStyle/>
          <a:p>
            <a:endParaRPr lang="en-CA"/>
          </a:p>
        </p:txBody>
      </p:sp>
      <p:sp>
        <p:nvSpPr>
          <p:cNvPr id="473" name="Google Shape;473;p25"/>
          <p:cNvSpPr/>
          <p:nvPr/>
        </p:nvSpPr>
        <p:spPr>
          <a:xfrm rot="-560680">
            <a:off x="6118585" y="1748571"/>
            <a:ext cx="693787" cy="851748"/>
          </a:xfrm>
          <a:custGeom>
            <a:avLst/>
            <a:gdLst/>
            <a:ahLst/>
            <a:cxnLst/>
            <a:rect l="l" t="t" r="r" b="b"/>
            <a:pathLst>
              <a:path w="693246" h="851083" extrusionOk="0">
                <a:moveTo>
                  <a:pt x="0" y="0"/>
                </a:moveTo>
                <a:lnTo>
                  <a:pt x="693246" y="0"/>
                </a:lnTo>
                <a:lnTo>
                  <a:pt x="693246" y="851083"/>
                </a:lnTo>
                <a:lnTo>
                  <a:pt x="0" y="851083"/>
                </a:lnTo>
                <a:lnTo>
                  <a:pt x="0" y="0"/>
                </a:lnTo>
                <a:close/>
              </a:path>
            </a:pathLst>
          </a:custGeom>
          <a:blipFill rotWithShape="1">
            <a:blip r:embed="rId5">
              <a:alphaModFix/>
            </a:blip>
            <a:stretch>
              <a:fillRect/>
            </a:stretch>
          </a:blipFill>
          <a:ln>
            <a:noFill/>
          </a:ln>
        </p:spPr>
        <p:txBody>
          <a:bodyPr/>
          <a:lstStyle/>
          <a:p>
            <a:endParaRPr lang="en-CA"/>
          </a:p>
        </p:txBody>
      </p:sp>
      <p:sp>
        <p:nvSpPr>
          <p:cNvPr id="474" name="Google Shape;474;p25"/>
          <p:cNvSpPr/>
          <p:nvPr/>
        </p:nvSpPr>
        <p:spPr>
          <a:xfrm>
            <a:off x="1763908" y="846609"/>
            <a:ext cx="693246" cy="851083"/>
          </a:xfrm>
          <a:custGeom>
            <a:avLst/>
            <a:gdLst/>
            <a:ahLst/>
            <a:cxnLst/>
            <a:rect l="l" t="t" r="r" b="b"/>
            <a:pathLst>
              <a:path w="693246" h="851083" extrusionOk="0">
                <a:moveTo>
                  <a:pt x="0" y="0"/>
                </a:moveTo>
                <a:lnTo>
                  <a:pt x="693245" y="0"/>
                </a:lnTo>
                <a:lnTo>
                  <a:pt x="693245" y="851083"/>
                </a:lnTo>
                <a:lnTo>
                  <a:pt x="0" y="851083"/>
                </a:lnTo>
                <a:lnTo>
                  <a:pt x="0" y="0"/>
                </a:lnTo>
                <a:close/>
              </a:path>
            </a:pathLst>
          </a:custGeom>
          <a:blipFill rotWithShape="1">
            <a:blip r:embed="rId5">
              <a:alphaModFix/>
            </a:blip>
            <a:stretch>
              <a:fillRect/>
            </a:stretch>
          </a:blipFill>
          <a:ln>
            <a:noFill/>
          </a:ln>
        </p:spPr>
        <p:txBody>
          <a:bodyPr/>
          <a:lstStyle/>
          <a:p>
            <a:endParaRPr lang="en-CA"/>
          </a:p>
        </p:txBody>
      </p:sp>
      <p:sp>
        <p:nvSpPr>
          <p:cNvPr id="475" name="Google Shape;475;p25"/>
          <p:cNvSpPr txBox="1"/>
          <p:nvPr/>
        </p:nvSpPr>
        <p:spPr>
          <a:xfrm>
            <a:off x="2457153" y="1607779"/>
            <a:ext cx="3414000" cy="872700"/>
          </a:xfrm>
          <a:prstGeom prst="rect">
            <a:avLst/>
          </a:prstGeom>
          <a:noFill/>
          <a:ln>
            <a:noFill/>
          </a:ln>
        </p:spPr>
        <p:txBody>
          <a:bodyPr spcFirstLastPara="1" wrap="square" lIns="0" tIns="0" rIns="0" bIns="0" anchor="t" anchorCtr="0">
            <a:spAutoFit/>
          </a:bodyPr>
          <a:lstStyle/>
          <a:p>
            <a:pPr marL="0" marR="0" lvl="0" indent="0" algn="ctr" rtl="0">
              <a:lnSpc>
                <a:spcPct val="89997"/>
              </a:lnSpc>
              <a:spcBef>
                <a:spcPts val="0"/>
              </a:spcBef>
              <a:spcAft>
                <a:spcPts val="0"/>
              </a:spcAft>
              <a:buNone/>
            </a:pPr>
            <a:r>
              <a:rPr lang="en-US" sz="6299" i="0" u="none" strike="noStrike" cap="none">
                <a:solidFill>
                  <a:srgbClr val="FBE8D7"/>
                </a:solidFill>
                <a:latin typeface="Chewy"/>
                <a:ea typeface="Chewy"/>
                <a:cs typeface="Chewy"/>
                <a:sym typeface="Chewy"/>
              </a:rPr>
              <a:t>Conclusion</a:t>
            </a:r>
            <a:endParaRPr sz="2800">
              <a:latin typeface="Chewy"/>
              <a:ea typeface="Chewy"/>
              <a:cs typeface="Chewy"/>
              <a:sym typeface="Chewy"/>
            </a:endParaRPr>
          </a:p>
        </p:txBody>
      </p:sp>
      <p:sp>
        <p:nvSpPr>
          <p:cNvPr id="476" name="Google Shape;476;p25"/>
          <p:cNvSpPr txBox="1"/>
          <p:nvPr/>
        </p:nvSpPr>
        <p:spPr>
          <a:xfrm>
            <a:off x="1330975" y="3429000"/>
            <a:ext cx="8877600" cy="3809700"/>
          </a:xfrm>
          <a:prstGeom prst="rect">
            <a:avLst/>
          </a:prstGeom>
          <a:noFill/>
          <a:ln>
            <a:noFill/>
          </a:ln>
        </p:spPr>
        <p:txBody>
          <a:bodyPr spcFirstLastPara="1" wrap="square" lIns="0" tIns="0" rIns="0" bIns="0" anchor="t" anchorCtr="0">
            <a:spAutoFit/>
          </a:bodyPr>
          <a:lstStyle/>
          <a:p>
            <a:pPr marL="0" marR="0" lvl="0" indent="0" algn="l" rtl="0">
              <a:lnSpc>
                <a:spcPct val="120020"/>
              </a:lnSpc>
              <a:spcBef>
                <a:spcPts val="0"/>
              </a:spcBef>
              <a:spcAft>
                <a:spcPts val="0"/>
              </a:spcAft>
              <a:buNone/>
            </a:pPr>
            <a:r>
              <a:rPr lang="en-US" sz="2896" b="1" i="0" u="none" strike="noStrike" cap="none">
                <a:solidFill>
                  <a:srgbClr val="FBE8D7"/>
                </a:solidFill>
                <a:latin typeface="DM Sans"/>
                <a:ea typeface="DM Sans"/>
                <a:cs typeface="DM Sans"/>
                <a:sym typeface="DM Sans"/>
              </a:rPr>
              <a:t>The Bible tells us we are children of Abram too, if we are Christians. Sometimes God makes us wait for a really long time, but we can remember that God has a good reason to keep us waiting.  Eventually He will give us what He promised, and all of our waiting will be worth it.</a:t>
            </a:r>
            <a:endParaRPr sz="400"/>
          </a:p>
          <a:p>
            <a:pPr marL="0" marR="0" lvl="0" indent="0" algn="ctr" rtl="0">
              <a:lnSpc>
                <a:spcPct val="120020"/>
              </a:lnSpc>
              <a:spcBef>
                <a:spcPts val="0"/>
              </a:spcBef>
              <a:spcAft>
                <a:spcPts val="0"/>
              </a:spcAft>
              <a:buNone/>
            </a:pPr>
            <a:endParaRPr sz="3896" b="1" i="0" u="none" strike="noStrike" cap="none">
              <a:solidFill>
                <a:srgbClr val="FBE8D7"/>
              </a:solidFill>
              <a:latin typeface="DM Sans"/>
              <a:ea typeface="DM Sans"/>
              <a:cs typeface="DM Sans"/>
              <a:sym typeface="DM Sans"/>
            </a:endParaRPr>
          </a:p>
        </p:txBody>
      </p:sp>
      <p:pic>
        <p:nvPicPr>
          <p:cNvPr id="477" name="Google Shape;477;p25"/>
          <p:cNvPicPr preferRelativeResize="0"/>
          <p:nvPr/>
        </p:nvPicPr>
        <p:blipFill>
          <a:blip r:embed="rId6">
            <a:alphaModFix/>
          </a:blip>
          <a:stretch>
            <a:fillRect/>
          </a:stretch>
        </p:blipFill>
        <p:spPr>
          <a:xfrm>
            <a:off x="10343875" y="2480475"/>
            <a:ext cx="7279799" cy="65605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E8D7"/>
        </a:solidFill>
        <a:effectLst/>
      </p:bgPr>
    </p:bg>
    <p:spTree>
      <p:nvGrpSpPr>
        <p:cNvPr id="1" name="Shape 481"/>
        <p:cNvGrpSpPr/>
        <p:nvPr/>
      </p:nvGrpSpPr>
      <p:grpSpPr>
        <a:xfrm>
          <a:off x="0" y="0"/>
          <a:ext cx="0" cy="0"/>
          <a:chOff x="0" y="0"/>
          <a:chExt cx="0" cy="0"/>
        </a:xfrm>
      </p:grpSpPr>
      <p:sp>
        <p:nvSpPr>
          <p:cNvPr id="482" name="Google Shape;482;p26"/>
          <p:cNvSpPr/>
          <p:nvPr/>
        </p:nvSpPr>
        <p:spPr>
          <a:xfrm>
            <a:off x="1742547" y="4409605"/>
            <a:ext cx="3485094" cy="1040186"/>
          </a:xfrm>
          <a:custGeom>
            <a:avLst/>
            <a:gdLst/>
            <a:ahLst/>
            <a:cxnLst/>
            <a:rect l="l" t="t" r="r" b="b"/>
            <a:pathLst>
              <a:path w="3485094" h="1040186" extrusionOk="0">
                <a:moveTo>
                  <a:pt x="0" y="0"/>
                </a:moveTo>
                <a:lnTo>
                  <a:pt x="3485093" y="0"/>
                </a:lnTo>
                <a:lnTo>
                  <a:pt x="3485093" y="1040186"/>
                </a:lnTo>
                <a:lnTo>
                  <a:pt x="0" y="1040186"/>
                </a:lnTo>
                <a:lnTo>
                  <a:pt x="0" y="0"/>
                </a:lnTo>
                <a:close/>
              </a:path>
            </a:pathLst>
          </a:custGeom>
          <a:blipFill rotWithShape="1">
            <a:blip r:embed="rId3">
              <a:alphaModFix/>
            </a:blip>
            <a:stretch>
              <a:fillRect/>
            </a:stretch>
          </a:blipFill>
          <a:ln>
            <a:noFill/>
          </a:ln>
        </p:spPr>
        <p:txBody>
          <a:bodyPr/>
          <a:lstStyle/>
          <a:p>
            <a:endParaRPr lang="en-CA"/>
          </a:p>
        </p:txBody>
      </p:sp>
      <p:sp>
        <p:nvSpPr>
          <p:cNvPr id="483" name="Google Shape;483;p26"/>
          <p:cNvSpPr/>
          <p:nvPr/>
        </p:nvSpPr>
        <p:spPr>
          <a:xfrm>
            <a:off x="9144000" y="9397688"/>
            <a:ext cx="3485094" cy="1040186"/>
          </a:xfrm>
          <a:custGeom>
            <a:avLst/>
            <a:gdLst/>
            <a:ahLst/>
            <a:cxnLst/>
            <a:rect l="l" t="t" r="r" b="b"/>
            <a:pathLst>
              <a:path w="3485094" h="1040186" extrusionOk="0">
                <a:moveTo>
                  <a:pt x="0" y="0"/>
                </a:moveTo>
                <a:lnTo>
                  <a:pt x="3485094" y="0"/>
                </a:lnTo>
                <a:lnTo>
                  <a:pt x="3485094" y="1040186"/>
                </a:lnTo>
                <a:lnTo>
                  <a:pt x="0" y="1040186"/>
                </a:lnTo>
                <a:lnTo>
                  <a:pt x="0" y="0"/>
                </a:lnTo>
                <a:close/>
              </a:path>
            </a:pathLst>
          </a:custGeom>
          <a:blipFill rotWithShape="1">
            <a:blip r:embed="rId3">
              <a:alphaModFix/>
            </a:blip>
            <a:stretch>
              <a:fillRect/>
            </a:stretch>
          </a:blipFill>
          <a:ln>
            <a:noFill/>
          </a:ln>
        </p:spPr>
        <p:txBody>
          <a:bodyPr/>
          <a:lstStyle/>
          <a:p>
            <a:endParaRPr lang="en-CA"/>
          </a:p>
        </p:txBody>
      </p:sp>
      <p:sp>
        <p:nvSpPr>
          <p:cNvPr id="484" name="Google Shape;484;p26"/>
          <p:cNvSpPr/>
          <p:nvPr/>
        </p:nvSpPr>
        <p:spPr>
          <a:xfrm>
            <a:off x="14415736" y="7763213"/>
            <a:ext cx="3485094" cy="1040186"/>
          </a:xfrm>
          <a:custGeom>
            <a:avLst/>
            <a:gdLst/>
            <a:ahLst/>
            <a:cxnLst/>
            <a:rect l="l" t="t" r="r" b="b"/>
            <a:pathLst>
              <a:path w="3485094" h="1040186" extrusionOk="0">
                <a:moveTo>
                  <a:pt x="0" y="0"/>
                </a:moveTo>
                <a:lnTo>
                  <a:pt x="3485093" y="0"/>
                </a:lnTo>
                <a:lnTo>
                  <a:pt x="3485093" y="1040186"/>
                </a:lnTo>
                <a:lnTo>
                  <a:pt x="0" y="1040186"/>
                </a:lnTo>
                <a:lnTo>
                  <a:pt x="0" y="0"/>
                </a:lnTo>
                <a:close/>
              </a:path>
            </a:pathLst>
          </a:custGeom>
          <a:blipFill rotWithShape="1">
            <a:blip r:embed="rId4">
              <a:alphaModFix/>
            </a:blip>
            <a:stretch>
              <a:fillRect/>
            </a:stretch>
          </a:blipFill>
          <a:ln>
            <a:noFill/>
          </a:ln>
        </p:spPr>
        <p:txBody>
          <a:bodyPr/>
          <a:lstStyle/>
          <a:p>
            <a:endParaRPr lang="en-CA"/>
          </a:p>
        </p:txBody>
      </p:sp>
      <p:sp>
        <p:nvSpPr>
          <p:cNvPr id="485" name="Google Shape;485;p26"/>
          <p:cNvSpPr/>
          <p:nvPr/>
        </p:nvSpPr>
        <p:spPr>
          <a:xfrm>
            <a:off x="12114506" y="4008847"/>
            <a:ext cx="3485094" cy="1040186"/>
          </a:xfrm>
          <a:custGeom>
            <a:avLst/>
            <a:gdLst/>
            <a:ahLst/>
            <a:cxnLst/>
            <a:rect l="l" t="t" r="r" b="b"/>
            <a:pathLst>
              <a:path w="3485094" h="1040186" extrusionOk="0">
                <a:moveTo>
                  <a:pt x="0" y="0"/>
                </a:moveTo>
                <a:lnTo>
                  <a:pt x="3485094" y="0"/>
                </a:lnTo>
                <a:lnTo>
                  <a:pt x="3485094" y="1040186"/>
                </a:lnTo>
                <a:lnTo>
                  <a:pt x="0" y="1040186"/>
                </a:lnTo>
                <a:lnTo>
                  <a:pt x="0" y="0"/>
                </a:lnTo>
                <a:close/>
              </a:path>
            </a:pathLst>
          </a:custGeom>
          <a:blipFill rotWithShape="1">
            <a:blip r:embed="rId5">
              <a:alphaModFix/>
            </a:blip>
            <a:stretch>
              <a:fillRect/>
            </a:stretch>
          </a:blipFill>
          <a:ln>
            <a:noFill/>
          </a:ln>
        </p:spPr>
        <p:txBody>
          <a:bodyPr/>
          <a:lstStyle/>
          <a:p>
            <a:endParaRPr lang="en-CA"/>
          </a:p>
        </p:txBody>
      </p:sp>
      <p:sp>
        <p:nvSpPr>
          <p:cNvPr id="486" name="Google Shape;486;p26"/>
          <p:cNvSpPr/>
          <p:nvPr/>
        </p:nvSpPr>
        <p:spPr>
          <a:xfrm>
            <a:off x="-1742547" y="9018315"/>
            <a:ext cx="3485094" cy="1040186"/>
          </a:xfrm>
          <a:custGeom>
            <a:avLst/>
            <a:gdLst/>
            <a:ahLst/>
            <a:cxnLst/>
            <a:rect l="l" t="t" r="r" b="b"/>
            <a:pathLst>
              <a:path w="3485094" h="1040186" extrusionOk="0">
                <a:moveTo>
                  <a:pt x="0" y="0"/>
                </a:moveTo>
                <a:lnTo>
                  <a:pt x="3485094" y="0"/>
                </a:lnTo>
                <a:lnTo>
                  <a:pt x="3485094" y="1040186"/>
                </a:lnTo>
                <a:lnTo>
                  <a:pt x="0" y="1040186"/>
                </a:lnTo>
                <a:lnTo>
                  <a:pt x="0" y="0"/>
                </a:lnTo>
                <a:close/>
              </a:path>
            </a:pathLst>
          </a:custGeom>
          <a:blipFill rotWithShape="1">
            <a:blip r:embed="rId5">
              <a:alphaModFix/>
            </a:blip>
            <a:stretch>
              <a:fillRect/>
            </a:stretch>
          </a:blipFill>
          <a:ln>
            <a:noFill/>
          </a:ln>
        </p:spPr>
        <p:txBody>
          <a:bodyPr/>
          <a:lstStyle/>
          <a:p>
            <a:endParaRPr lang="en-CA"/>
          </a:p>
        </p:txBody>
      </p:sp>
      <p:sp>
        <p:nvSpPr>
          <p:cNvPr id="487" name="Google Shape;487;p26"/>
          <p:cNvSpPr/>
          <p:nvPr/>
        </p:nvSpPr>
        <p:spPr>
          <a:xfrm>
            <a:off x="2998294" y="0"/>
            <a:ext cx="3485094" cy="1040186"/>
          </a:xfrm>
          <a:custGeom>
            <a:avLst/>
            <a:gdLst/>
            <a:ahLst/>
            <a:cxnLst/>
            <a:rect l="l" t="t" r="r" b="b"/>
            <a:pathLst>
              <a:path w="3485094" h="1040186" extrusionOk="0">
                <a:moveTo>
                  <a:pt x="0" y="0"/>
                </a:moveTo>
                <a:lnTo>
                  <a:pt x="3485094" y="0"/>
                </a:lnTo>
                <a:lnTo>
                  <a:pt x="3485094" y="1040186"/>
                </a:lnTo>
                <a:lnTo>
                  <a:pt x="0" y="1040186"/>
                </a:lnTo>
                <a:lnTo>
                  <a:pt x="0" y="0"/>
                </a:lnTo>
                <a:close/>
              </a:path>
            </a:pathLst>
          </a:custGeom>
          <a:blipFill rotWithShape="1">
            <a:blip r:embed="rId5">
              <a:alphaModFix/>
            </a:blip>
            <a:stretch>
              <a:fillRect/>
            </a:stretch>
          </a:blipFill>
          <a:ln>
            <a:noFill/>
          </a:ln>
        </p:spPr>
        <p:txBody>
          <a:bodyPr/>
          <a:lstStyle/>
          <a:p>
            <a:endParaRPr lang="en-CA"/>
          </a:p>
        </p:txBody>
      </p:sp>
      <p:sp>
        <p:nvSpPr>
          <p:cNvPr id="488" name="Google Shape;488;p26"/>
          <p:cNvSpPr/>
          <p:nvPr/>
        </p:nvSpPr>
        <p:spPr>
          <a:xfrm>
            <a:off x="10548611" y="-11486"/>
            <a:ext cx="3485094" cy="1040186"/>
          </a:xfrm>
          <a:custGeom>
            <a:avLst/>
            <a:gdLst/>
            <a:ahLst/>
            <a:cxnLst/>
            <a:rect l="l" t="t" r="r" b="b"/>
            <a:pathLst>
              <a:path w="3485094" h="1040186" extrusionOk="0">
                <a:moveTo>
                  <a:pt x="0" y="0"/>
                </a:moveTo>
                <a:lnTo>
                  <a:pt x="3485094" y="0"/>
                </a:lnTo>
                <a:lnTo>
                  <a:pt x="3485094" y="1040186"/>
                </a:lnTo>
                <a:lnTo>
                  <a:pt x="0" y="1040186"/>
                </a:lnTo>
                <a:lnTo>
                  <a:pt x="0" y="0"/>
                </a:lnTo>
                <a:close/>
              </a:path>
            </a:pathLst>
          </a:custGeom>
          <a:blipFill rotWithShape="1">
            <a:blip r:embed="rId4">
              <a:alphaModFix/>
            </a:blip>
            <a:stretch>
              <a:fillRect/>
            </a:stretch>
          </a:blipFill>
          <a:ln>
            <a:noFill/>
          </a:ln>
        </p:spPr>
        <p:txBody>
          <a:bodyPr/>
          <a:lstStyle/>
          <a:p>
            <a:endParaRPr lang="en-CA"/>
          </a:p>
        </p:txBody>
      </p:sp>
      <p:sp>
        <p:nvSpPr>
          <p:cNvPr id="489" name="Google Shape;489;p26"/>
          <p:cNvSpPr/>
          <p:nvPr/>
        </p:nvSpPr>
        <p:spPr>
          <a:xfrm>
            <a:off x="-486799" y="2161122"/>
            <a:ext cx="3485094" cy="1040186"/>
          </a:xfrm>
          <a:custGeom>
            <a:avLst/>
            <a:gdLst/>
            <a:ahLst/>
            <a:cxnLst/>
            <a:rect l="l" t="t" r="r" b="b"/>
            <a:pathLst>
              <a:path w="3485094" h="1040186" extrusionOk="0">
                <a:moveTo>
                  <a:pt x="0" y="0"/>
                </a:moveTo>
                <a:lnTo>
                  <a:pt x="3485093" y="0"/>
                </a:lnTo>
                <a:lnTo>
                  <a:pt x="3485093" y="1040185"/>
                </a:lnTo>
                <a:lnTo>
                  <a:pt x="0" y="1040185"/>
                </a:lnTo>
                <a:lnTo>
                  <a:pt x="0" y="0"/>
                </a:lnTo>
                <a:close/>
              </a:path>
            </a:pathLst>
          </a:custGeom>
          <a:blipFill rotWithShape="1">
            <a:blip r:embed="rId4">
              <a:alphaModFix/>
            </a:blip>
            <a:stretch>
              <a:fillRect/>
            </a:stretch>
          </a:blipFill>
          <a:ln>
            <a:noFill/>
          </a:ln>
        </p:spPr>
        <p:txBody>
          <a:bodyPr/>
          <a:lstStyle/>
          <a:p>
            <a:endParaRPr lang="en-CA"/>
          </a:p>
        </p:txBody>
      </p:sp>
      <p:sp>
        <p:nvSpPr>
          <p:cNvPr id="490" name="Google Shape;490;p26"/>
          <p:cNvSpPr/>
          <p:nvPr/>
        </p:nvSpPr>
        <p:spPr>
          <a:xfrm>
            <a:off x="4445849" y="8130863"/>
            <a:ext cx="3485094" cy="1040186"/>
          </a:xfrm>
          <a:custGeom>
            <a:avLst/>
            <a:gdLst/>
            <a:ahLst/>
            <a:cxnLst/>
            <a:rect l="l" t="t" r="r" b="b"/>
            <a:pathLst>
              <a:path w="3485094" h="1040186" extrusionOk="0">
                <a:moveTo>
                  <a:pt x="0" y="0"/>
                </a:moveTo>
                <a:lnTo>
                  <a:pt x="3485094" y="0"/>
                </a:lnTo>
                <a:lnTo>
                  <a:pt x="3485094" y="1040186"/>
                </a:lnTo>
                <a:lnTo>
                  <a:pt x="0" y="1040186"/>
                </a:lnTo>
                <a:lnTo>
                  <a:pt x="0" y="0"/>
                </a:lnTo>
                <a:close/>
              </a:path>
            </a:pathLst>
          </a:custGeom>
          <a:blipFill rotWithShape="1">
            <a:blip r:embed="rId4">
              <a:alphaModFix/>
            </a:blip>
            <a:stretch>
              <a:fillRect/>
            </a:stretch>
          </a:blipFill>
          <a:ln>
            <a:noFill/>
          </a:ln>
        </p:spPr>
        <p:txBody>
          <a:bodyPr/>
          <a:lstStyle/>
          <a:p>
            <a:endParaRPr lang="en-CA"/>
          </a:p>
        </p:txBody>
      </p:sp>
      <p:sp>
        <p:nvSpPr>
          <p:cNvPr id="491" name="Google Shape;491;p26"/>
          <p:cNvSpPr/>
          <p:nvPr/>
        </p:nvSpPr>
        <p:spPr>
          <a:xfrm>
            <a:off x="15516753" y="1467894"/>
            <a:ext cx="3485094" cy="1040186"/>
          </a:xfrm>
          <a:custGeom>
            <a:avLst/>
            <a:gdLst/>
            <a:ahLst/>
            <a:cxnLst/>
            <a:rect l="l" t="t" r="r" b="b"/>
            <a:pathLst>
              <a:path w="3485094" h="1040186" extrusionOk="0">
                <a:moveTo>
                  <a:pt x="0" y="0"/>
                </a:moveTo>
                <a:lnTo>
                  <a:pt x="3485094" y="0"/>
                </a:lnTo>
                <a:lnTo>
                  <a:pt x="3485094" y="1040186"/>
                </a:lnTo>
                <a:lnTo>
                  <a:pt x="0" y="1040186"/>
                </a:lnTo>
                <a:lnTo>
                  <a:pt x="0" y="0"/>
                </a:lnTo>
                <a:close/>
              </a:path>
            </a:pathLst>
          </a:custGeom>
          <a:blipFill rotWithShape="1">
            <a:blip r:embed="rId3">
              <a:alphaModFix/>
            </a:blip>
            <a:stretch>
              <a:fillRect/>
            </a:stretch>
          </a:blipFill>
          <a:ln>
            <a:noFill/>
          </a:ln>
        </p:spPr>
        <p:txBody>
          <a:bodyPr/>
          <a:lstStyle/>
          <a:p>
            <a:endParaRPr lang="en-CA"/>
          </a:p>
        </p:txBody>
      </p:sp>
      <p:sp>
        <p:nvSpPr>
          <p:cNvPr id="492" name="Google Shape;492;p26"/>
          <p:cNvSpPr txBox="1"/>
          <p:nvPr/>
        </p:nvSpPr>
        <p:spPr>
          <a:xfrm>
            <a:off x="6408939" y="1850579"/>
            <a:ext cx="5470200" cy="1398900"/>
          </a:xfrm>
          <a:prstGeom prst="rect">
            <a:avLst/>
          </a:prstGeom>
          <a:noFill/>
          <a:ln>
            <a:noFill/>
          </a:ln>
        </p:spPr>
        <p:txBody>
          <a:bodyPr spcFirstLastPara="1" wrap="square" lIns="0" tIns="0" rIns="0" bIns="0" anchor="t" anchorCtr="0">
            <a:spAutoFit/>
          </a:bodyPr>
          <a:lstStyle/>
          <a:p>
            <a:pPr marL="0" marR="0" lvl="0" indent="0" algn="ctr" rtl="0">
              <a:lnSpc>
                <a:spcPct val="89999"/>
              </a:lnSpc>
              <a:spcBef>
                <a:spcPts val="0"/>
              </a:spcBef>
              <a:spcAft>
                <a:spcPts val="0"/>
              </a:spcAft>
              <a:buNone/>
            </a:pPr>
            <a:r>
              <a:rPr lang="en-US" sz="10099" i="0" u="none" strike="noStrike" cap="none">
                <a:solidFill>
                  <a:srgbClr val="1A4B93"/>
                </a:solidFill>
                <a:latin typeface="Chewy"/>
                <a:ea typeface="Chewy"/>
                <a:cs typeface="Chewy"/>
                <a:sym typeface="Chewy"/>
              </a:rPr>
              <a:t>BIG IDEA</a:t>
            </a:r>
            <a:endParaRPr>
              <a:latin typeface="Chewy"/>
              <a:ea typeface="Chewy"/>
              <a:cs typeface="Chewy"/>
              <a:sym typeface="Chewy"/>
            </a:endParaRPr>
          </a:p>
        </p:txBody>
      </p:sp>
      <p:sp>
        <p:nvSpPr>
          <p:cNvPr id="493" name="Google Shape;493;p26"/>
          <p:cNvSpPr/>
          <p:nvPr/>
        </p:nvSpPr>
        <p:spPr>
          <a:xfrm>
            <a:off x="1255747" y="6549800"/>
            <a:ext cx="7609427" cy="1485813"/>
          </a:xfrm>
          <a:custGeom>
            <a:avLst/>
            <a:gdLst/>
            <a:ahLst/>
            <a:cxnLst/>
            <a:rect l="l" t="t" r="r" b="b"/>
            <a:pathLst>
              <a:path w="7609427" h="1485813" extrusionOk="0">
                <a:moveTo>
                  <a:pt x="0" y="0"/>
                </a:moveTo>
                <a:lnTo>
                  <a:pt x="7609427" y="0"/>
                </a:lnTo>
                <a:lnTo>
                  <a:pt x="7609427" y="1485813"/>
                </a:lnTo>
                <a:lnTo>
                  <a:pt x="0" y="1485813"/>
                </a:lnTo>
                <a:lnTo>
                  <a:pt x="0" y="0"/>
                </a:lnTo>
                <a:close/>
              </a:path>
            </a:pathLst>
          </a:custGeom>
          <a:blipFill rotWithShape="1">
            <a:blip r:embed="rId6">
              <a:alphaModFix/>
            </a:blip>
            <a:stretch>
              <a:fillRect r="-52325" b="-199"/>
            </a:stretch>
          </a:blipFill>
          <a:ln>
            <a:noFill/>
          </a:ln>
        </p:spPr>
        <p:txBody>
          <a:bodyPr/>
          <a:lstStyle/>
          <a:p>
            <a:endParaRPr lang="en-CA"/>
          </a:p>
        </p:txBody>
      </p:sp>
      <p:sp>
        <p:nvSpPr>
          <p:cNvPr id="494" name="Google Shape;494;p26"/>
          <p:cNvSpPr/>
          <p:nvPr/>
        </p:nvSpPr>
        <p:spPr>
          <a:xfrm>
            <a:off x="1255747" y="5279959"/>
            <a:ext cx="7609427" cy="1485813"/>
          </a:xfrm>
          <a:custGeom>
            <a:avLst/>
            <a:gdLst/>
            <a:ahLst/>
            <a:cxnLst/>
            <a:rect l="l" t="t" r="r" b="b"/>
            <a:pathLst>
              <a:path w="7609427" h="1485813" extrusionOk="0">
                <a:moveTo>
                  <a:pt x="0" y="0"/>
                </a:moveTo>
                <a:lnTo>
                  <a:pt x="7609427" y="0"/>
                </a:lnTo>
                <a:lnTo>
                  <a:pt x="7609427" y="1485813"/>
                </a:lnTo>
                <a:lnTo>
                  <a:pt x="0" y="1485813"/>
                </a:lnTo>
                <a:lnTo>
                  <a:pt x="0" y="0"/>
                </a:lnTo>
                <a:close/>
              </a:path>
            </a:pathLst>
          </a:custGeom>
          <a:blipFill rotWithShape="1">
            <a:blip r:embed="rId6">
              <a:alphaModFix/>
            </a:blip>
            <a:stretch>
              <a:fillRect r="-52325" b="-199"/>
            </a:stretch>
          </a:blipFill>
          <a:ln>
            <a:noFill/>
          </a:ln>
        </p:spPr>
        <p:txBody>
          <a:bodyPr/>
          <a:lstStyle/>
          <a:p>
            <a:endParaRPr lang="en-CA"/>
          </a:p>
        </p:txBody>
      </p:sp>
      <p:sp>
        <p:nvSpPr>
          <p:cNvPr id="495" name="Google Shape;495;p26"/>
          <p:cNvSpPr/>
          <p:nvPr/>
        </p:nvSpPr>
        <p:spPr>
          <a:xfrm>
            <a:off x="1536098" y="5498902"/>
            <a:ext cx="1035418" cy="1050141"/>
          </a:xfrm>
          <a:custGeom>
            <a:avLst/>
            <a:gdLst/>
            <a:ahLst/>
            <a:cxnLst/>
            <a:rect l="l" t="t" r="r" b="b"/>
            <a:pathLst>
              <a:path w="1035418" h="1050141" extrusionOk="0">
                <a:moveTo>
                  <a:pt x="0" y="0"/>
                </a:moveTo>
                <a:lnTo>
                  <a:pt x="1035418" y="0"/>
                </a:lnTo>
                <a:lnTo>
                  <a:pt x="1035418" y="1050141"/>
                </a:lnTo>
                <a:lnTo>
                  <a:pt x="0" y="1050141"/>
                </a:lnTo>
                <a:lnTo>
                  <a:pt x="0" y="0"/>
                </a:lnTo>
                <a:close/>
              </a:path>
            </a:pathLst>
          </a:custGeom>
          <a:blipFill rotWithShape="1">
            <a:blip r:embed="rId7">
              <a:alphaModFix/>
            </a:blip>
            <a:stretch>
              <a:fillRect r="-689639"/>
            </a:stretch>
          </a:blipFill>
          <a:ln>
            <a:noFill/>
          </a:ln>
        </p:spPr>
        <p:txBody>
          <a:bodyPr/>
          <a:lstStyle/>
          <a:p>
            <a:endParaRPr lang="en-CA"/>
          </a:p>
        </p:txBody>
      </p:sp>
      <p:sp>
        <p:nvSpPr>
          <p:cNvPr id="496" name="Google Shape;496;p26"/>
          <p:cNvSpPr txBox="1"/>
          <p:nvPr/>
        </p:nvSpPr>
        <p:spPr>
          <a:xfrm>
            <a:off x="2913349" y="5902057"/>
            <a:ext cx="5951825" cy="139065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600" b="1" i="0" u="none" strike="noStrike" cap="none">
                <a:solidFill>
                  <a:srgbClr val="FBE8D7"/>
                </a:solidFill>
                <a:latin typeface="DM Sans"/>
                <a:ea typeface="DM Sans"/>
                <a:cs typeface="DM Sans"/>
                <a:sym typeface="DM Sans"/>
              </a:rPr>
              <a:t>We can remember God's promise</a:t>
            </a:r>
            <a:endParaRPr/>
          </a:p>
        </p:txBody>
      </p:sp>
      <p:sp>
        <p:nvSpPr>
          <p:cNvPr id="497" name="Google Shape;497;p26"/>
          <p:cNvSpPr txBox="1"/>
          <p:nvPr/>
        </p:nvSpPr>
        <p:spPr>
          <a:xfrm>
            <a:off x="1729959" y="5787854"/>
            <a:ext cx="647696" cy="42164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100" b="1" i="0" u="none" strike="noStrike" cap="none">
                <a:solidFill>
                  <a:srgbClr val="1A4B93"/>
                </a:solidFill>
                <a:latin typeface="DM Sans"/>
                <a:ea typeface="DM Sans"/>
                <a:cs typeface="DM Sans"/>
                <a:sym typeface="DM Sans"/>
              </a:rPr>
              <a:t>1</a:t>
            </a:r>
            <a:endParaRPr/>
          </a:p>
        </p:txBody>
      </p:sp>
      <p:sp>
        <p:nvSpPr>
          <p:cNvPr id="498" name="Google Shape;498;p26"/>
          <p:cNvSpPr/>
          <p:nvPr/>
        </p:nvSpPr>
        <p:spPr>
          <a:xfrm>
            <a:off x="9385495" y="6549800"/>
            <a:ext cx="7609427" cy="1485813"/>
          </a:xfrm>
          <a:custGeom>
            <a:avLst/>
            <a:gdLst/>
            <a:ahLst/>
            <a:cxnLst/>
            <a:rect l="l" t="t" r="r" b="b"/>
            <a:pathLst>
              <a:path w="7609427" h="1485813" extrusionOk="0">
                <a:moveTo>
                  <a:pt x="0" y="0"/>
                </a:moveTo>
                <a:lnTo>
                  <a:pt x="7609427" y="0"/>
                </a:lnTo>
                <a:lnTo>
                  <a:pt x="7609427" y="1485813"/>
                </a:lnTo>
                <a:lnTo>
                  <a:pt x="0" y="1485813"/>
                </a:lnTo>
                <a:lnTo>
                  <a:pt x="0" y="0"/>
                </a:lnTo>
                <a:close/>
              </a:path>
            </a:pathLst>
          </a:custGeom>
          <a:blipFill rotWithShape="1">
            <a:blip r:embed="rId6">
              <a:alphaModFix/>
            </a:blip>
            <a:stretch>
              <a:fillRect r="-52325" b="-199"/>
            </a:stretch>
          </a:blipFill>
          <a:ln>
            <a:noFill/>
          </a:ln>
        </p:spPr>
        <p:txBody>
          <a:bodyPr/>
          <a:lstStyle/>
          <a:p>
            <a:endParaRPr lang="en-CA"/>
          </a:p>
        </p:txBody>
      </p:sp>
      <p:sp>
        <p:nvSpPr>
          <p:cNvPr id="499" name="Google Shape;499;p26"/>
          <p:cNvSpPr/>
          <p:nvPr/>
        </p:nvSpPr>
        <p:spPr>
          <a:xfrm rot="10800000">
            <a:off x="9389374" y="5280716"/>
            <a:ext cx="7605549" cy="1485056"/>
          </a:xfrm>
          <a:custGeom>
            <a:avLst/>
            <a:gdLst/>
            <a:ahLst/>
            <a:cxnLst/>
            <a:rect l="l" t="t" r="r" b="b"/>
            <a:pathLst>
              <a:path w="7605549" h="1485056" extrusionOk="0">
                <a:moveTo>
                  <a:pt x="0" y="0"/>
                </a:moveTo>
                <a:lnTo>
                  <a:pt x="7605548" y="0"/>
                </a:lnTo>
                <a:lnTo>
                  <a:pt x="7605548" y="1485056"/>
                </a:lnTo>
                <a:lnTo>
                  <a:pt x="0" y="1485056"/>
                </a:lnTo>
                <a:lnTo>
                  <a:pt x="0" y="0"/>
                </a:lnTo>
                <a:close/>
              </a:path>
            </a:pathLst>
          </a:custGeom>
          <a:blipFill rotWithShape="1">
            <a:blip r:embed="rId6">
              <a:alphaModFix/>
            </a:blip>
            <a:stretch>
              <a:fillRect r="-52325" b="-199"/>
            </a:stretch>
          </a:blipFill>
          <a:ln>
            <a:noFill/>
          </a:ln>
        </p:spPr>
        <p:txBody>
          <a:bodyPr/>
          <a:lstStyle/>
          <a:p>
            <a:endParaRPr lang="en-CA"/>
          </a:p>
        </p:txBody>
      </p:sp>
      <p:sp>
        <p:nvSpPr>
          <p:cNvPr id="500" name="Google Shape;500;p26"/>
          <p:cNvSpPr/>
          <p:nvPr/>
        </p:nvSpPr>
        <p:spPr>
          <a:xfrm>
            <a:off x="9669724" y="5499659"/>
            <a:ext cx="1035418" cy="1050141"/>
          </a:xfrm>
          <a:custGeom>
            <a:avLst/>
            <a:gdLst/>
            <a:ahLst/>
            <a:cxnLst/>
            <a:rect l="l" t="t" r="r" b="b"/>
            <a:pathLst>
              <a:path w="1035418" h="1050141" extrusionOk="0">
                <a:moveTo>
                  <a:pt x="0" y="0"/>
                </a:moveTo>
                <a:lnTo>
                  <a:pt x="1035418" y="0"/>
                </a:lnTo>
                <a:lnTo>
                  <a:pt x="1035418" y="1050141"/>
                </a:lnTo>
                <a:lnTo>
                  <a:pt x="0" y="1050141"/>
                </a:lnTo>
                <a:lnTo>
                  <a:pt x="0" y="0"/>
                </a:lnTo>
                <a:close/>
              </a:path>
            </a:pathLst>
          </a:custGeom>
          <a:blipFill rotWithShape="1">
            <a:blip r:embed="rId7">
              <a:alphaModFix/>
            </a:blip>
            <a:stretch>
              <a:fillRect r="-689639"/>
            </a:stretch>
          </a:blipFill>
          <a:ln>
            <a:noFill/>
          </a:ln>
        </p:spPr>
        <p:txBody>
          <a:bodyPr/>
          <a:lstStyle/>
          <a:p>
            <a:endParaRPr lang="en-CA"/>
          </a:p>
        </p:txBody>
      </p:sp>
      <p:sp>
        <p:nvSpPr>
          <p:cNvPr id="501" name="Google Shape;501;p26"/>
          <p:cNvSpPr txBox="1"/>
          <p:nvPr/>
        </p:nvSpPr>
        <p:spPr>
          <a:xfrm>
            <a:off x="11048042" y="5902057"/>
            <a:ext cx="5618023" cy="13811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500" b="1" i="0" u="none" strike="noStrike" cap="none">
                <a:solidFill>
                  <a:srgbClr val="FBE8D7"/>
                </a:solidFill>
                <a:latin typeface="DM Sans"/>
                <a:ea typeface="DM Sans"/>
                <a:cs typeface="DM Sans"/>
                <a:sym typeface="DM Sans"/>
              </a:rPr>
              <a:t>We can wait for God to keep his promise.</a:t>
            </a:r>
            <a:endParaRPr/>
          </a:p>
        </p:txBody>
      </p:sp>
      <p:sp>
        <p:nvSpPr>
          <p:cNvPr id="502" name="Google Shape;502;p26"/>
          <p:cNvSpPr txBox="1"/>
          <p:nvPr/>
        </p:nvSpPr>
        <p:spPr>
          <a:xfrm>
            <a:off x="9863585" y="5788611"/>
            <a:ext cx="647696" cy="42164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100" b="1" i="0" u="none" strike="noStrike" cap="none">
                <a:solidFill>
                  <a:srgbClr val="1A4B93"/>
                </a:solidFill>
                <a:latin typeface="DM Sans"/>
                <a:ea typeface="DM Sans"/>
                <a:cs typeface="DM Sans"/>
                <a:sym typeface="DM Sans"/>
              </a:rPr>
              <a:t>2</a:t>
            </a:r>
            <a:endParaRPr/>
          </a:p>
        </p:txBody>
      </p:sp>
      <p:sp>
        <p:nvSpPr>
          <p:cNvPr id="503" name="Google Shape;503;p26"/>
          <p:cNvSpPr txBox="1"/>
          <p:nvPr/>
        </p:nvSpPr>
        <p:spPr>
          <a:xfrm>
            <a:off x="387171" y="3465922"/>
            <a:ext cx="17513659" cy="1200150"/>
          </a:xfrm>
          <a:prstGeom prst="rect">
            <a:avLst/>
          </a:prstGeom>
          <a:noFill/>
          <a:ln>
            <a:noFill/>
          </a:ln>
        </p:spPr>
        <p:txBody>
          <a:bodyPr spcFirstLastPara="1" wrap="square" lIns="0" tIns="0" rIns="0" bIns="0" anchor="t" anchorCtr="0">
            <a:spAutoFit/>
          </a:bodyPr>
          <a:lstStyle/>
          <a:p>
            <a:pPr marL="0" marR="0" lvl="0" indent="0" algn="ctr" rtl="0">
              <a:lnSpc>
                <a:spcPct val="119994"/>
              </a:lnSpc>
              <a:spcBef>
                <a:spcPts val="0"/>
              </a:spcBef>
              <a:spcAft>
                <a:spcPts val="0"/>
              </a:spcAft>
              <a:buNone/>
            </a:pPr>
            <a:r>
              <a:rPr lang="en-US" sz="3971" b="1" i="0" u="none" strike="noStrike" cap="none">
                <a:solidFill>
                  <a:srgbClr val="1A4B93"/>
                </a:solidFill>
                <a:latin typeface="DM Sans"/>
                <a:ea typeface="DM Sans"/>
                <a:cs typeface="DM Sans"/>
                <a:sym typeface="DM Sans"/>
              </a:rPr>
              <a:t>There are two things we can do when we are disappointed:</a:t>
            </a:r>
            <a:endParaRPr/>
          </a:p>
          <a:p>
            <a:pPr marL="0" marR="0" lvl="0" indent="0" algn="ctr" rtl="0">
              <a:lnSpc>
                <a:spcPct val="119994"/>
              </a:lnSpc>
              <a:spcBef>
                <a:spcPts val="0"/>
              </a:spcBef>
              <a:spcAft>
                <a:spcPts val="0"/>
              </a:spcAft>
              <a:buNone/>
            </a:pPr>
            <a:endParaRPr sz="3971" b="1" i="0" u="none" strike="noStrike" cap="none">
              <a:solidFill>
                <a:srgbClr val="1A4B93"/>
              </a:solidFill>
              <a:latin typeface="DM Sans"/>
              <a:ea typeface="DM Sans"/>
              <a:cs typeface="DM Sans"/>
              <a:sym typeface="DM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A4B93"/>
        </a:solidFill>
        <a:effectLst/>
      </p:bgPr>
    </p:bg>
    <p:spTree>
      <p:nvGrpSpPr>
        <p:cNvPr id="1" name="Shape 507"/>
        <p:cNvGrpSpPr/>
        <p:nvPr/>
      </p:nvGrpSpPr>
      <p:grpSpPr>
        <a:xfrm>
          <a:off x="0" y="0"/>
          <a:ext cx="0" cy="0"/>
          <a:chOff x="0" y="0"/>
          <a:chExt cx="0" cy="0"/>
        </a:xfrm>
      </p:grpSpPr>
      <p:sp>
        <p:nvSpPr>
          <p:cNvPr id="508" name="Google Shape;508;p27"/>
          <p:cNvSpPr/>
          <p:nvPr/>
        </p:nvSpPr>
        <p:spPr>
          <a:xfrm>
            <a:off x="0" y="8104152"/>
            <a:ext cx="1778029" cy="2182848"/>
          </a:xfrm>
          <a:custGeom>
            <a:avLst/>
            <a:gdLst/>
            <a:ahLst/>
            <a:cxnLst/>
            <a:rect l="l" t="t" r="r" b="b"/>
            <a:pathLst>
              <a:path w="1778029" h="2182848" extrusionOk="0">
                <a:moveTo>
                  <a:pt x="0" y="0"/>
                </a:moveTo>
                <a:lnTo>
                  <a:pt x="1778029" y="0"/>
                </a:lnTo>
                <a:lnTo>
                  <a:pt x="1778029" y="2182848"/>
                </a:lnTo>
                <a:lnTo>
                  <a:pt x="0" y="2182848"/>
                </a:lnTo>
                <a:lnTo>
                  <a:pt x="0" y="0"/>
                </a:lnTo>
                <a:close/>
              </a:path>
            </a:pathLst>
          </a:custGeom>
          <a:blipFill rotWithShape="1">
            <a:blip r:embed="rId3">
              <a:alphaModFix/>
            </a:blip>
            <a:stretch>
              <a:fillRect/>
            </a:stretch>
          </a:blipFill>
          <a:ln>
            <a:noFill/>
          </a:ln>
        </p:spPr>
        <p:txBody>
          <a:bodyPr/>
          <a:lstStyle/>
          <a:p>
            <a:endParaRPr lang="en-CA"/>
          </a:p>
        </p:txBody>
      </p:sp>
      <p:sp>
        <p:nvSpPr>
          <p:cNvPr id="509" name="Google Shape;509;p27"/>
          <p:cNvSpPr/>
          <p:nvPr/>
        </p:nvSpPr>
        <p:spPr>
          <a:xfrm>
            <a:off x="16792072" y="3736006"/>
            <a:ext cx="1778029" cy="2182848"/>
          </a:xfrm>
          <a:custGeom>
            <a:avLst/>
            <a:gdLst/>
            <a:ahLst/>
            <a:cxnLst/>
            <a:rect l="l" t="t" r="r" b="b"/>
            <a:pathLst>
              <a:path w="1778029" h="2182848" extrusionOk="0">
                <a:moveTo>
                  <a:pt x="0" y="0"/>
                </a:moveTo>
                <a:lnTo>
                  <a:pt x="1778029" y="0"/>
                </a:lnTo>
                <a:lnTo>
                  <a:pt x="1778029" y="2182849"/>
                </a:lnTo>
                <a:lnTo>
                  <a:pt x="0" y="2182849"/>
                </a:lnTo>
                <a:lnTo>
                  <a:pt x="0" y="0"/>
                </a:lnTo>
                <a:close/>
              </a:path>
            </a:pathLst>
          </a:custGeom>
          <a:blipFill rotWithShape="1">
            <a:blip r:embed="rId4">
              <a:alphaModFix/>
            </a:blip>
            <a:stretch>
              <a:fillRect/>
            </a:stretch>
          </a:blipFill>
          <a:ln>
            <a:noFill/>
          </a:ln>
        </p:spPr>
        <p:txBody>
          <a:bodyPr/>
          <a:lstStyle/>
          <a:p>
            <a:endParaRPr lang="en-CA"/>
          </a:p>
        </p:txBody>
      </p:sp>
      <p:sp>
        <p:nvSpPr>
          <p:cNvPr id="510" name="Google Shape;510;p27"/>
          <p:cNvSpPr/>
          <p:nvPr/>
        </p:nvSpPr>
        <p:spPr>
          <a:xfrm>
            <a:off x="14874481" y="9195576"/>
            <a:ext cx="1917591" cy="1851347"/>
          </a:xfrm>
          <a:custGeom>
            <a:avLst/>
            <a:gdLst/>
            <a:ahLst/>
            <a:cxnLst/>
            <a:rect l="l" t="t" r="r" b="b"/>
            <a:pathLst>
              <a:path w="1917591" h="1851347" extrusionOk="0">
                <a:moveTo>
                  <a:pt x="0" y="0"/>
                </a:moveTo>
                <a:lnTo>
                  <a:pt x="1917591" y="0"/>
                </a:lnTo>
                <a:lnTo>
                  <a:pt x="1917591" y="1851347"/>
                </a:lnTo>
                <a:lnTo>
                  <a:pt x="0" y="1851347"/>
                </a:lnTo>
                <a:lnTo>
                  <a:pt x="0" y="0"/>
                </a:lnTo>
                <a:close/>
              </a:path>
            </a:pathLst>
          </a:custGeom>
          <a:blipFill rotWithShape="1">
            <a:blip r:embed="rId5">
              <a:alphaModFix/>
            </a:blip>
            <a:stretch>
              <a:fillRect/>
            </a:stretch>
          </a:blipFill>
          <a:ln>
            <a:noFill/>
          </a:ln>
        </p:spPr>
        <p:txBody>
          <a:bodyPr/>
          <a:lstStyle/>
          <a:p>
            <a:endParaRPr lang="en-CA"/>
          </a:p>
        </p:txBody>
      </p:sp>
      <p:sp>
        <p:nvSpPr>
          <p:cNvPr id="511" name="Google Shape;511;p27"/>
          <p:cNvSpPr/>
          <p:nvPr/>
        </p:nvSpPr>
        <p:spPr>
          <a:xfrm rot="1099711">
            <a:off x="3478036" y="8761648"/>
            <a:ext cx="375811" cy="656258"/>
          </a:xfrm>
          <a:custGeom>
            <a:avLst/>
            <a:gdLst/>
            <a:ahLst/>
            <a:cxnLst/>
            <a:rect l="l" t="t" r="r" b="b"/>
            <a:pathLst>
              <a:path w="375811" h="656258" extrusionOk="0">
                <a:moveTo>
                  <a:pt x="0" y="0"/>
                </a:moveTo>
                <a:lnTo>
                  <a:pt x="375810" y="0"/>
                </a:lnTo>
                <a:lnTo>
                  <a:pt x="375810" y="656258"/>
                </a:lnTo>
                <a:lnTo>
                  <a:pt x="0" y="656258"/>
                </a:lnTo>
                <a:lnTo>
                  <a:pt x="0" y="0"/>
                </a:lnTo>
                <a:close/>
              </a:path>
            </a:pathLst>
          </a:custGeom>
          <a:blipFill rotWithShape="1">
            <a:blip r:embed="rId6">
              <a:alphaModFix/>
            </a:blip>
            <a:stretch>
              <a:fillRect b="-40605"/>
            </a:stretch>
          </a:blipFill>
          <a:ln>
            <a:noFill/>
          </a:ln>
        </p:spPr>
        <p:txBody>
          <a:bodyPr/>
          <a:lstStyle/>
          <a:p>
            <a:endParaRPr lang="en-CA"/>
          </a:p>
        </p:txBody>
      </p:sp>
      <p:sp>
        <p:nvSpPr>
          <p:cNvPr id="512" name="Google Shape;512;p27"/>
          <p:cNvSpPr/>
          <p:nvPr/>
        </p:nvSpPr>
        <p:spPr>
          <a:xfrm rot="8677607">
            <a:off x="1109192" y="4102499"/>
            <a:ext cx="245806" cy="429238"/>
          </a:xfrm>
          <a:custGeom>
            <a:avLst/>
            <a:gdLst/>
            <a:ahLst/>
            <a:cxnLst/>
            <a:rect l="l" t="t" r="r" b="b"/>
            <a:pathLst>
              <a:path w="245806" h="429238" extrusionOk="0">
                <a:moveTo>
                  <a:pt x="0" y="0"/>
                </a:moveTo>
                <a:lnTo>
                  <a:pt x="245806" y="0"/>
                </a:lnTo>
                <a:lnTo>
                  <a:pt x="245806" y="429239"/>
                </a:lnTo>
                <a:lnTo>
                  <a:pt x="0" y="429239"/>
                </a:lnTo>
                <a:lnTo>
                  <a:pt x="0" y="0"/>
                </a:lnTo>
                <a:close/>
              </a:path>
            </a:pathLst>
          </a:custGeom>
          <a:blipFill rotWithShape="1">
            <a:blip r:embed="rId7">
              <a:alphaModFix/>
            </a:blip>
            <a:stretch>
              <a:fillRect b="-40605"/>
            </a:stretch>
          </a:blipFill>
          <a:ln>
            <a:noFill/>
          </a:ln>
        </p:spPr>
        <p:txBody>
          <a:bodyPr/>
          <a:lstStyle/>
          <a:p>
            <a:endParaRPr lang="en-CA"/>
          </a:p>
        </p:txBody>
      </p:sp>
      <p:sp>
        <p:nvSpPr>
          <p:cNvPr id="513" name="Google Shape;513;p27"/>
          <p:cNvSpPr/>
          <p:nvPr/>
        </p:nvSpPr>
        <p:spPr>
          <a:xfrm rot="-1138157">
            <a:off x="17270977" y="2514850"/>
            <a:ext cx="124918" cy="218137"/>
          </a:xfrm>
          <a:custGeom>
            <a:avLst/>
            <a:gdLst/>
            <a:ahLst/>
            <a:cxnLst/>
            <a:rect l="l" t="t" r="r" b="b"/>
            <a:pathLst>
              <a:path w="124918" h="218137" extrusionOk="0">
                <a:moveTo>
                  <a:pt x="0" y="0"/>
                </a:moveTo>
                <a:lnTo>
                  <a:pt x="124918" y="0"/>
                </a:lnTo>
                <a:lnTo>
                  <a:pt x="124918" y="218138"/>
                </a:lnTo>
                <a:lnTo>
                  <a:pt x="0" y="218138"/>
                </a:lnTo>
                <a:lnTo>
                  <a:pt x="0" y="0"/>
                </a:lnTo>
                <a:close/>
              </a:path>
            </a:pathLst>
          </a:custGeom>
          <a:blipFill rotWithShape="1">
            <a:blip r:embed="rId8">
              <a:alphaModFix/>
            </a:blip>
            <a:stretch>
              <a:fillRect b="-40605"/>
            </a:stretch>
          </a:blipFill>
          <a:ln>
            <a:noFill/>
          </a:ln>
        </p:spPr>
        <p:txBody>
          <a:bodyPr/>
          <a:lstStyle/>
          <a:p>
            <a:endParaRPr lang="en-CA"/>
          </a:p>
        </p:txBody>
      </p:sp>
      <p:sp>
        <p:nvSpPr>
          <p:cNvPr id="514" name="Google Shape;514;p27"/>
          <p:cNvSpPr/>
          <p:nvPr/>
        </p:nvSpPr>
        <p:spPr>
          <a:xfrm rot="1252675">
            <a:off x="17173750" y="1523992"/>
            <a:ext cx="124918" cy="218137"/>
          </a:xfrm>
          <a:custGeom>
            <a:avLst/>
            <a:gdLst/>
            <a:ahLst/>
            <a:cxnLst/>
            <a:rect l="l" t="t" r="r" b="b"/>
            <a:pathLst>
              <a:path w="124918" h="218137" extrusionOk="0">
                <a:moveTo>
                  <a:pt x="0" y="0"/>
                </a:moveTo>
                <a:lnTo>
                  <a:pt x="124918" y="0"/>
                </a:lnTo>
                <a:lnTo>
                  <a:pt x="124918" y="218138"/>
                </a:lnTo>
                <a:lnTo>
                  <a:pt x="0" y="218138"/>
                </a:lnTo>
                <a:lnTo>
                  <a:pt x="0" y="0"/>
                </a:lnTo>
                <a:close/>
              </a:path>
            </a:pathLst>
          </a:custGeom>
          <a:blipFill rotWithShape="1">
            <a:blip r:embed="rId6">
              <a:alphaModFix/>
            </a:blip>
            <a:stretch>
              <a:fillRect b="-40605"/>
            </a:stretch>
          </a:blipFill>
          <a:ln>
            <a:noFill/>
          </a:ln>
        </p:spPr>
        <p:txBody>
          <a:bodyPr/>
          <a:lstStyle/>
          <a:p>
            <a:endParaRPr lang="en-CA"/>
          </a:p>
        </p:txBody>
      </p:sp>
      <p:sp>
        <p:nvSpPr>
          <p:cNvPr id="515" name="Google Shape;515;p27"/>
          <p:cNvSpPr/>
          <p:nvPr/>
        </p:nvSpPr>
        <p:spPr>
          <a:xfrm rot="4277671">
            <a:off x="112688" y="2418856"/>
            <a:ext cx="231223" cy="403773"/>
          </a:xfrm>
          <a:custGeom>
            <a:avLst/>
            <a:gdLst/>
            <a:ahLst/>
            <a:cxnLst/>
            <a:rect l="l" t="t" r="r" b="b"/>
            <a:pathLst>
              <a:path w="231223" h="403773" extrusionOk="0">
                <a:moveTo>
                  <a:pt x="0" y="0"/>
                </a:moveTo>
                <a:lnTo>
                  <a:pt x="231223" y="0"/>
                </a:lnTo>
                <a:lnTo>
                  <a:pt x="231223" y="403772"/>
                </a:lnTo>
                <a:lnTo>
                  <a:pt x="0" y="403772"/>
                </a:lnTo>
                <a:lnTo>
                  <a:pt x="0" y="0"/>
                </a:lnTo>
                <a:close/>
              </a:path>
            </a:pathLst>
          </a:custGeom>
          <a:blipFill rotWithShape="1">
            <a:blip r:embed="rId6">
              <a:alphaModFix/>
            </a:blip>
            <a:stretch>
              <a:fillRect b="-40605"/>
            </a:stretch>
          </a:blipFill>
          <a:ln>
            <a:noFill/>
          </a:ln>
        </p:spPr>
        <p:txBody>
          <a:bodyPr/>
          <a:lstStyle/>
          <a:p>
            <a:endParaRPr lang="en-CA"/>
          </a:p>
        </p:txBody>
      </p:sp>
      <p:sp>
        <p:nvSpPr>
          <p:cNvPr id="516" name="Google Shape;516;p27"/>
          <p:cNvSpPr/>
          <p:nvPr/>
        </p:nvSpPr>
        <p:spPr>
          <a:xfrm rot="-6226708">
            <a:off x="17252051" y="8063284"/>
            <a:ext cx="351813" cy="614352"/>
          </a:xfrm>
          <a:custGeom>
            <a:avLst/>
            <a:gdLst/>
            <a:ahLst/>
            <a:cxnLst/>
            <a:rect l="l" t="t" r="r" b="b"/>
            <a:pathLst>
              <a:path w="351813" h="614352" extrusionOk="0">
                <a:moveTo>
                  <a:pt x="0" y="0"/>
                </a:moveTo>
                <a:lnTo>
                  <a:pt x="351813" y="0"/>
                </a:lnTo>
                <a:lnTo>
                  <a:pt x="351813" y="614351"/>
                </a:lnTo>
                <a:lnTo>
                  <a:pt x="0" y="614351"/>
                </a:lnTo>
                <a:lnTo>
                  <a:pt x="0" y="0"/>
                </a:lnTo>
                <a:close/>
              </a:path>
            </a:pathLst>
          </a:custGeom>
          <a:blipFill rotWithShape="1">
            <a:blip r:embed="rId8">
              <a:alphaModFix/>
            </a:blip>
            <a:stretch>
              <a:fillRect b="-40605"/>
            </a:stretch>
          </a:blipFill>
          <a:ln>
            <a:noFill/>
          </a:ln>
        </p:spPr>
        <p:txBody>
          <a:bodyPr/>
          <a:lstStyle/>
          <a:p>
            <a:endParaRPr lang="en-CA"/>
          </a:p>
        </p:txBody>
      </p:sp>
      <p:sp>
        <p:nvSpPr>
          <p:cNvPr id="517" name="Google Shape;517;p27"/>
          <p:cNvSpPr/>
          <p:nvPr/>
        </p:nvSpPr>
        <p:spPr>
          <a:xfrm rot="-2793688">
            <a:off x="903113" y="630652"/>
            <a:ext cx="139313" cy="243274"/>
          </a:xfrm>
          <a:custGeom>
            <a:avLst/>
            <a:gdLst/>
            <a:ahLst/>
            <a:cxnLst/>
            <a:rect l="l" t="t" r="r" b="b"/>
            <a:pathLst>
              <a:path w="139313" h="243274" extrusionOk="0">
                <a:moveTo>
                  <a:pt x="0" y="0"/>
                </a:moveTo>
                <a:lnTo>
                  <a:pt x="139313" y="0"/>
                </a:lnTo>
                <a:lnTo>
                  <a:pt x="139313" y="243274"/>
                </a:lnTo>
                <a:lnTo>
                  <a:pt x="0" y="243274"/>
                </a:lnTo>
                <a:lnTo>
                  <a:pt x="0" y="0"/>
                </a:lnTo>
                <a:close/>
              </a:path>
            </a:pathLst>
          </a:custGeom>
          <a:blipFill rotWithShape="1">
            <a:blip r:embed="rId8">
              <a:alphaModFix/>
            </a:blip>
            <a:stretch>
              <a:fillRect b="-40605"/>
            </a:stretch>
          </a:blipFill>
          <a:ln>
            <a:noFill/>
          </a:ln>
        </p:spPr>
        <p:txBody>
          <a:bodyPr/>
          <a:lstStyle/>
          <a:p>
            <a:endParaRPr lang="en-CA"/>
          </a:p>
        </p:txBody>
      </p:sp>
      <p:sp>
        <p:nvSpPr>
          <p:cNvPr id="518" name="Google Shape;518;p27"/>
          <p:cNvSpPr/>
          <p:nvPr/>
        </p:nvSpPr>
        <p:spPr>
          <a:xfrm rot="-4839762" flipH="1">
            <a:off x="405208" y="5626309"/>
            <a:ext cx="189149" cy="330301"/>
          </a:xfrm>
          <a:custGeom>
            <a:avLst/>
            <a:gdLst/>
            <a:ahLst/>
            <a:cxnLst/>
            <a:rect l="l" t="t" r="r" b="b"/>
            <a:pathLst>
              <a:path w="189149" h="330301" extrusionOk="0">
                <a:moveTo>
                  <a:pt x="189149" y="0"/>
                </a:moveTo>
                <a:lnTo>
                  <a:pt x="0" y="0"/>
                </a:lnTo>
                <a:lnTo>
                  <a:pt x="0" y="330301"/>
                </a:lnTo>
                <a:lnTo>
                  <a:pt x="189149" y="330301"/>
                </a:lnTo>
                <a:lnTo>
                  <a:pt x="189149" y="0"/>
                </a:lnTo>
                <a:close/>
              </a:path>
            </a:pathLst>
          </a:custGeom>
          <a:blipFill rotWithShape="1">
            <a:blip r:embed="rId8">
              <a:alphaModFix/>
            </a:blip>
            <a:stretch>
              <a:fillRect b="-40605"/>
            </a:stretch>
          </a:blipFill>
          <a:ln>
            <a:noFill/>
          </a:ln>
        </p:spPr>
        <p:txBody>
          <a:bodyPr/>
          <a:lstStyle/>
          <a:p>
            <a:endParaRPr lang="en-CA"/>
          </a:p>
        </p:txBody>
      </p:sp>
      <p:sp>
        <p:nvSpPr>
          <p:cNvPr id="519" name="Google Shape;519;p27"/>
          <p:cNvSpPr/>
          <p:nvPr/>
        </p:nvSpPr>
        <p:spPr>
          <a:xfrm>
            <a:off x="5871549" y="2500470"/>
            <a:ext cx="7051855" cy="6637558"/>
          </a:xfrm>
          <a:custGeom>
            <a:avLst/>
            <a:gdLst/>
            <a:ahLst/>
            <a:cxnLst/>
            <a:rect l="l" t="t" r="r" b="b"/>
            <a:pathLst>
              <a:path w="7051855" h="6637558" extrusionOk="0">
                <a:moveTo>
                  <a:pt x="0" y="0"/>
                </a:moveTo>
                <a:lnTo>
                  <a:pt x="7051854" y="0"/>
                </a:lnTo>
                <a:lnTo>
                  <a:pt x="7051854" y="6637559"/>
                </a:lnTo>
                <a:lnTo>
                  <a:pt x="0" y="6637559"/>
                </a:lnTo>
                <a:lnTo>
                  <a:pt x="0" y="0"/>
                </a:lnTo>
                <a:close/>
              </a:path>
            </a:pathLst>
          </a:custGeom>
          <a:blipFill rotWithShape="1">
            <a:blip r:embed="rId9">
              <a:alphaModFix/>
            </a:blip>
            <a:stretch>
              <a:fillRect/>
            </a:stretch>
          </a:blipFill>
          <a:ln>
            <a:noFill/>
          </a:ln>
        </p:spPr>
        <p:txBody>
          <a:bodyPr/>
          <a:lstStyle/>
          <a:p>
            <a:endParaRPr lang="en-CA"/>
          </a:p>
        </p:txBody>
      </p:sp>
      <p:sp>
        <p:nvSpPr>
          <p:cNvPr id="520" name="Google Shape;520;p27"/>
          <p:cNvSpPr txBox="1"/>
          <p:nvPr/>
        </p:nvSpPr>
        <p:spPr>
          <a:xfrm>
            <a:off x="3896166" y="952314"/>
            <a:ext cx="10495800" cy="969600"/>
          </a:xfrm>
          <a:prstGeom prst="rect">
            <a:avLst/>
          </a:prstGeom>
          <a:noFill/>
          <a:ln>
            <a:noFill/>
          </a:ln>
        </p:spPr>
        <p:txBody>
          <a:bodyPr spcFirstLastPara="1" wrap="square" lIns="0" tIns="0" rIns="0" bIns="0" anchor="t" anchorCtr="0">
            <a:spAutoFit/>
          </a:bodyPr>
          <a:lstStyle/>
          <a:p>
            <a:pPr marL="0" marR="0" lvl="0" indent="0" algn="ctr" rtl="0">
              <a:lnSpc>
                <a:spcPct val="89998"/>
              </a:lnSpc>
              <a:spcBef>
                <a:spcPts val="0"/>
              </a:spcBef>
              <a:spcAft>
                <a:spcPts val="0"/>
              </a:spcAft>
              <a:buNone/>
            </a:pPr>
            <a:r>
              <a:rPr lang="en-US" sz="6999" i="0" u="none" strike="noStrike" cap="none">
                <a:solidFill>
                  <a:srgbClr val="FFBFB6"/>
                </a:solidFill>
                <a:latin typeface="Chewy"/>
                <a:ea typeface="Chewy"/>
                <a:cs typeface="Chewy"/>
                <a:sym typeface="Chewy"/>
              </a:rPr>
              <a:t>Time for Hot Chocolate! </a:t>
            </a:r>
            <a:endParaRPr>
              <a:latin typeface="Chewy"/>
              <a:ea typeface="Chewy"/>
              <a:cs typeface="Chewy"/>
              <a:sym typeface="Chew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9D42"/>
        </a:solidFill>
        <a:effectLst/>
      </p:bgPr>
    </p:bg>
    <p:spTree>
      <p:nvGrpSpPr>
        <p:cNvPr id="1" name="Shape 123"/>
        <p:cNvGrpSpPr/>
        <p:nvPr/>
      </p:nvGrpSpPr>
      <p:grpSpPr>
        <a:xfrm>
          <a:off x="0" y="0"/>
          <a:ext cx="0" cy="0"/>
          <a:chOff x="0" y="0"/>
          <a:chExt cx="0" cy="0"/>
        </a:xfrm>
      </p:grpSpPr>
      <p:sp>
        <p:nvSpPr>
          <p:cNvPr id="124" name="Google Shape;124;p3"/>
          <p:cNvSpPr/>
          <p:nvPr/>
        </p:nvSpPr>
        <p:spPr>
          <a:xfrm>
            <a:off x="3786614" y="3263860"/>
            <a:ext cx="10714771" cy="2294854"/>
          </a:xfrm>
          <a:custGeom>
            <a:avLst/>
            <a:gdLst/>
            <a:ahLst/>
            <a:cxnLst/>
            <a:rect l="l" t="t" r="r" b="b"/>
            <a:pathLst>
              <a:path w="10714771" h="2294854" extrusionOk="0">
                <a:moveTo>
                  <a:pt x="0" y="0"/>
                </a:moveTo>
                <a:lnTo>
                  <a:pt x="10714772" y="0"/>
                </a:lnTo>
                <a:lnTo>
                  <a:pt x="10714772" y="2294854"/>
                </a:lnTo>
                <a:lnTo>
                  <a:pt x="0" y="2294854"/>
                </a:lnTo>
                <a:lnTo>
                  <a:pt x="0" y="0"/>
                </a:lnTo>
                <a:close/>
              </a:path>
            </a:pathLst>
          </a:custGeom>
          <a:blipFill rotWithShape="1">
            <a:blip r:embed="rId3">
              <a:alphaModFix/>
            </a:blip>
            <a:stretch>
              <a:fillRect l="-6641" r="-61422" b="-787"/>
            </a:stretch>
          </a:blipFill>
          <a:ln>
            <a:noFill/>
          </a:ln>
        </p:spPr>
        <p:txBody>
          <a:bodyPr/>
          <a:lstStyle/>
          <a:p>
            <a:endParaRPr lang="en-CA"/>
          </a:p>
        </p:txBody>
      </p:sp>
      <p:sp>
        <p:nvSpPr>
          <p:cNvPr id="125" name="Google Shape;125;p3"/>
          <p:cNvSpPr/>
          <p:nvPr/>
        </p:nvSpPr>
        <p:spPr>
          <a:xfrm>
            <a:off x="3786614" y="5056450"/>
            <a:ext cx="10714771" cy="2294854"/>
          </a:xfrm>
          <a:custGeom>
            <a:avLst/>
            <a:gdLst/>
            <a:ahLst/>
            <a:cxnLst/>
            <a:rect l="l" t="t" r="r" b="b"/>
            <a:pathLst>
              <a:path w="10714771" h="2294854" extrusionOk="0">
                <a:moveTo>
                  <a:pt x="0" y="0"/>
                </a:moveTo>
                <a:lnTo>
                  <a:pt x="10714772" y="0"/>
                </a:lnTo>
                <a:lnTo>
                  <a:pt x="10714772" y="2294854"/>
                </a:lnTo>
                <a:lnTo>
                  <a:pt x="0" y="2294854"/>
                </a:lnTo>
                <a:lnTo>
                  <a:pt x="0" y="0"/>
                </a:lnTo>
                <a:close/>
              </a:path>
            </a:pathLst>
          </a:custGeom>
          <a:blipFill rotWithShape="1">
            <a:blip r:embed="rId3">
              <a:alphaModFix/>
            </a:blip>
            <a:stretch>
              <a:fillRect l="-6641" r="-61422" b="-787"/>
            </a:stretch>
          </a:blipFill>
          <a:ln>
            <a:noFill/>
          </a:ln>
        </p:spPr>
        <p:txBody>
          <a:bodyPr/>
          <a:lstStyle/>
          <a:p>
            <a:endParaRPr lang="en-CA"/>
          </a:p>
        </p:txBody>
      </p:sp>
      <p:sp>
        <p:nvSpPr>
          <p:cNvPr id="126" name="Google Shape;126;p3"/>
          <p:cNvSpPr txBox="1"/>
          <p:nvPr/>
        </p:nvSpPr>
        <p:spPr>
          <a:xfrm>
            <a:off x="4532140" y="3948398"/>
            <a:ext cx="9223800" cy="2451900"/>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US" sz="5900" i="0" u="none" strike="noStrike" cap="none">
                <a:solidFill>
                  <a:srgbClr val="FFFFFF"/>
                </a:solidFill>
                <a:latin typeface="Chewy"/>
                <a:ea typeface="Chewy"/>
                <a:cs typeface="Chewy"/>
                <a:sym typeface="Chewy"/>
              </a:rPr>
              <a:t>We started with a raffle because it helps us understand the idea of disappointment.</a:t>
            </a:r>
            <a:endParaRPr>
              <a:latin typeface="Chewy"/>
              <a:ea typeface="Chewy"/>
              <a:cs typeface="Chewy"/>
              <a:sym typeface="Chewy"/>
            </a:endParaRPr>
          </a:p>
        </p:txBody>
      </p:sp>
      <p:sp>
        <p:nvSpPr>
          <p:cNvPr id="127" name="Google Shape;127;p3"/>
          <p:cNvSpPr/>
          <p:nvPr/>
        </p:nvSpPr>
        <p:spPr>
          <a:xfrm>
            <a:off x="10503466" y="9344909"/>
            <a:ext cx="3600882" cy="942091"/>
          </a:xfrm>
          <a:custGeom>
            <a:avLst/>
            <a:gdLst/>
            <a:ahLst/>
            <a:cxnLst/>
            <a:rect l="l" t="t" r="r" b="b"/>
            <a:pathLst>
              <a:path w="3600882" h="942091" extrusionOk="0">
                <a:moveTo>
                  <a:pt x="0" y="0"/>
                </a:moveTo>
                <a:lnTo>
                  <a:pt x="3600882" y="0"/>
                </a:lnTo>
                <a:lnTo>
                  <a:pt x="3600882" y="942091"/>
                </a:lnTo>
                <a:lnTo>
                  <a:pt x="0" y="942091"/>
                </a:lnTo>
                <a:lnTo>
                  <a:pt x="0" y="0"/>
                </a:lnTo>
                <a:close/>
              </a:path>
            </a:pathLst>
          </a:custGeom>
          <a:blipFill rotWithShape="1">
            <a:blip r:embed="rId4">
              <a:alphaModFix/>
            </a:blip>
            <a:stretch>
              <a:fillRect/>
            </a:stretch>
          </a:blipFill>
          <a:ln>
            <a:noFill/>
          </a:ln>
        </p:spPr>
        <p:txBody>
          <a:bodyPr/>
          <a:lstStyle/>
          <a:p>
            <a:endParaRPr lang="en-CA"/>
          </a:p>
        </p:txBody>
      </p:sp>
      <p:sp>
        <p:nvSpPr>
          <p:cNvPr id="128" name="Google Shape;128;p3"/>
          <p:cNvSpPr/>
          <p:nvPr/>
        </p:nvSpPr>
        <p:spPr>
          <a:xfrm>
            <a:off x="3893521" y="466471"/>
            <a:ext cx="3737421" cy="1014312"/>
          </a:xfrm>
          <a:custGeom>
            <a:avLst/>
            <a:gdLst/>
            <a:ahLst/>
            <a:cxnLst/>
            <a:rect l="l" t="t" r="r" b="b"/>
            <a:pathLst>
              <a:path w="3737421" h="1014312" extrusionOk="0">
                <a:moveTo>
                  <a:pt x="0" y="0"/>
                </a:moveTo>
                <a:lnTo>
                  <a:pt x="3737422" y="0"/>
                </a:lnTo>
                <a:lnTo>
                  <a:pt x="3737422" y="1014312"/>
                </a:lnTo>
                <a:lnTo>
                  <a:pt x="0" y="1014312"/>
                </a:lnTo>
                <a:lnTo>
                  <a:pt x="0" y="0"/>
                </a:lnTo>
                <a:close/>
              </a:path>
            </a:pathLst>
          </a:custGeom>
          <a:blipFill rotWithShape="1">
            <a:blip r:embed="rId5">
              <a:alphaModFix/>
            </a:blip>
            <a:stretch>
              <a:fillRect/>
            </a:stretch>
          </a:blipFill>
          <a:ln>
            <a:noFill/>
          </a:ln>
        </p:spPr>
        <p:txBody>
          <a:bodyPr/>
          <a:lstStyle/>
          <a:p>
            <a:endParaRPr lang="en-CA"/>
          </a:p>
        </p:txBody>
      </p:sp>
      <p:sp>
        <p:nvSpPr>
          <p:cNvPr id="129" name="Google Shape;129;p3"/>
          <p:cNvSpPr/>
          <p:nvPr/>
        </p:nvSpPr>
        <p:spPr>
          <a:xfrm>
            <a:off x="5675703" y="8312421"/>
            <a:ext cx="1955239" cy="945879"/>
          </a:xfrm>
          <a:custGeom>
            <a:avLst/>
            <a:gdLst/>
            <a:ahLst/>
            <a:cxnLst/>
            <a:rect l="l" t="t" r="r" b="b"/>
            <a:pathLst>
              <a:path w="1955239" h="945879" extrusionOk="0">
                <a:moveTo>
                  <a:pt x="0" y="0"/>
                </a:moveTo>
                <a:lnTo>
                  <a:pt x="1955240" y="0"/>
                </a:lnTo>
                <a:lnTo>
                  <a:pt x="1955240" y="945879"/>
                </a:lnTo>
                <a:lnTo>
                  <a:pt x="0" y="945879"/>
                </a:lnTo>
                <a:lnTo>
                  <a:pt x="0" y="0"/>
                </a:lnTo>
                <a:close/>
              </a:path>
            </a:pathLst>
          </a:custGeom>
          <a:blipFill rotWithShape="1">
            <a:blip r:embed="rId6">
              <a:alphaModFix/>
            </a:blip>
            <a:stretch>
              <a:fillRect/>
            </a:stretch>
          </a:blipFill>
          <a:ln>
            <a:noFill/>
          </a:ln>
        </p:spPr>
        <p:txBody>
          <a:bodyPr/>
          <a:lstStyle/>
          <a:p>
            <a:endParaRPr lang="en-CA"/>
          </a:p>
        </p:txBody>
      </p:sp>
      <p:sp>
        <p:nvSpPr>
          <p:cNvPr id="130" name="Google Shape;130;p3"/>
          <p:cNvSpPr/>
          <p:nvPr/>
        </p:nvSpPr>
        <p:spPr>
          <a:xfrm>
            <a:off x="2256180" y="913356"/>
            <a:ext cx="2275959" cy="2196301"/>
          </a:xfrm>
          <a:custGeom>
            <a:avLst/>
            <a:gdLst/>
            <a:ahLst/>
            <a:cxnLst/>
            <a:rect l="l" t="t" r="r" b="b"/>
            <a:pathLst>
              <a:path w="2275959" h="2196301" extrusionOk="0">
                <a:moveTo>
                  <a:pt x="0" y="0"/>
                </a:moveTo>
                <a:lnTo>
                  <a:pt x="2275960" y="0"/>
                </a:lnTo>
                <a:lnTo>
                  <a:pt x="2275960" y="2196300"/>
                </a:lnTo>
                <a:lnTo>
                  <a:pt x="0" y="2196300"/>
                </a:lnTo>
                <a:lnTo>
                  <a:pt x="0" y="0"/>
                </a:lnTo>
                <a:close/>
              </a:path>
            </a:pathLst>
          </a:custGeom>
          <a:blipFill rotWithShape="1">
            <a:blip r:embed="rId7">
              <a:alphaModFix/>
            </a:blip>
            <a:stretch>
              <a:fillRect/>
            </a:stretch>
          </a:blipFill>
          <a:ln>
            <a:noFill/>
          </a:ln>
        </p:spPr>
        <p:txBody>
          <a:bodyPr/>
          <a:lstStyle/>
          <a:p>
            <a:endParaRPr lang="en-CA"/>
          </a:p>
        </p:txBody>
      </p:sp>
      <p:sp>
        <p:nvSpPr>
          <p:cNvPr id="131" name="Google Shape;131;p3"/>
          <p:cNvSpPr/>
          <p:nvPr/>
        </p:nvSpPr>
        <p:spPr>
          <a:xfrm>
            <a:off x="1028700" y="4411287"/>
            <a:ext cx="1751950" cy="1867389"/>
          </a:xfrm>
          <a:custGeom>
            <a:avLst/>
            <a:gdLst/>
            <a:ahLst/>
            <a:cxnLst/>
            <a:rect l="l" t="t" r="r" b="b"/>
            <a:pathLst>
              <a:path w="1751950" h="1867389" extrusionOk="0">
                <a:moveTo>
                  <a:pt x="0" y="0"/>
                </a:moveTo>
                <a:lnTo>
                  <a:pt x="1751950" y="0"/>
                </a:lnTo>
                <a:lnTo>
                  <a:pt x="1751950" y="1867389"/>
                </a:lnTo>
                <a:lnTo>
                  <a:pt x="0" y="1867389"/>
                </a:lnTo>
                <a:lnTo>
                  <a:pt x="0" y="0"/>
                </a:lnTo>
                <a:close/>
              </a:path>
            </a:pathLst>
          </a:custGeom>
          <a:blipFill rotWithShape="1">
            <a:blip r:embed="rId8">
              <a:alphaModFix/>
            </a:blip>
            <a:stretch>
              <a:fillRect/>
            </a:stretch>
          </a:blipFill>
          <a:ln>
            <a:noFill/>
          </a:ln>
        </p:spPr>
        <p:txBody>
          <a:bodyPr/>
          <a:lstStyle/>
          <a:p>
            <a:endParaRPr lang="en-CA"/>
          </a:p>
        </p:txBody>
      </p:sp>
      <p:sp>
        <p:nvSpPr>
          <p:cNvPr id="132" name="Google Shape;132;p3"/>
          <p:cNvSpPr/>
          <p:nvPr/>
        </p:nvSpPr>
        <p:spPr>
          <a:xfrm>
            <a:off x="14104348" y="6861698"/>
            <a:ext cx="2285126" cy="1450723"/>
          </a:xfrm>
          <a:custGeom>
            <a:avLst/>
            <a:gdLst/>
            <a:ahLst/>
            <a:cxnLst/>
            <a:rect l="l" t="t" r="r" b="b"/>
            <a:pathLst>
              <a:path w="2285126" h="1450723" extrusionOk="0">
                <a:moveTo>
                  <a:pt x="0" y="0"/>
                </a:moveTo>
                <a:lnTo>
                  <a:pt x="2285125" y="0"/>
                </a:lnTo>
                <a:lnTo>
                  <a:pt x="2285125" y="1450723"/>
                </a:lnTo>
                <a:lnTo>
                  <a:pt x="0" y="1450723"/>
                </a:lnTo>
                <a:lnTo>
                  <a:pt x="0" y="0"/>
                </a:lnTo>
                <a:close/>
              </a:path>
            </a:pathLst>
          </a:custGeom>
          <a:blipFill rotWithShape="1">
            <a:blip r:embed="rId9">
              <a:alphaModFix/>
            </a:blip>
            <a:stretch>
              <a:fillRect/>
            </a:stretch>
          </a:blipFill>
          <a:ln>
            <a:noFill/>
          </a:ln>
        </p:spPr>
        <p:txBody>
          <a:bodyPr/>
          <a:lstStyle/>
          <a:p>
            <a:endParaRPr lang="en-CA"/>
          </a:p>
        </p:txBody>
      </p:sp>
      <p:sp>
        <p:nvSpPr>
          <p:cNvPr id="133" name="Google Shape;133;p3"/>
          <p:cNvSpPr/>
          <p:nvPr/>
        </p:nvSpPr>
        <p:spPr>
          <a:xfrm>
            <a:off x="12902388" y="319595"/>
            <a:ext cx="3487085" cy="1691911"/>
          </a:xfrm>
          <a:custGeom>
            <a:avLst/>
            <a:gdLst/>
            <a:ahLst/>
            <a:cxnLst/>
            <a:rect l="l" t="t" r="r" b="b"/>
            <a:pathLst>
              <a:path w="3487085" h="1691911" extrusionOk="0">
                <a:moveTo>
                  <a:pt x="0" y="0"/>
                </a:moveTo>
                <a:lnTo>
                  <a:pt x="3487085" y="0"/>
                </a:lnTo>
                <a:lnTo>
                  <a:pt x="3487085" y="1691911"/>
                </a:lnTo>
                <a:lnTo>
                  <a:pt x="0" y="1691911"/>
                </a:lnTo>
                <a:lnTo>
                  <a:pt x="0" y="0"/>
                </a:lnTo>
                <a:close/>
              </a:path>
            </a:pathLst>
          </a:custGeom>
          <a:blipFill rotWithShape="1">
            <a:blip r:embed="rId10">
              <a:alphaModFix/>
            </a:blip>
            <a:stretch>
              <a:fillRect/>
            </a:stretch>
          </a:blipFill>
          <a:ln>
            <a:noFill/>
          </a:ln>
        </p:spPr>
        <p:txBody>
          <a:bodyPr/>
          <a:lstStyle/>
          <a:p>
            <a:endParaRPr lang="en-CA"/>
          </a:p>
        </p:txBody>
      </p:sp>
      <p:sp>
        <p:nvSpPr>
          <p:cNvPr id="134" name="Google Shape;134;p3"/>
          <p:cNvSpPr/>
          <p:nvPr/>
        </p:nvSpPr>
        <p:spPr>
          <a:xfrm>
            <a:off x="11217375" y="8059999"/>
            <a:ext cx="748091" cy="725362"/>
          </a:xfrm>
          <a:custGeom>
            <a:avLst/>
            <a:gdLst/>
            <a:ahLst/>
            <a:cxnLst/>
            <a:rect l="l" t="t" r="r" b="b"/>
            <a:pathLst>
              <a:path w="748091" h="725362" extrusionOk="0">
                <a:moveTo>
                  <a:pt x="0" y="0"/>
                </a:moveTo>
                <a:lnTo>
                  <a:pt x="748091" y="0"/>
                </a:lnTo>
                <a:lnTo>
                  <a:pt x="748091" y="725362"/>
                </a:lnTo>
                <a:lnTo>
                  <a:pt x="0" y="725362"/>
                </a:lnTo>
                <a:lnTo>
                  <a:pt x="0" y="0"/>
                </a:lnTo>
                <a:close/>
              </a:path>
            </a:pathLst>
          </a:custGeom>
          <a:blipFill rotWithShape="1">
            <a:blip r:embed="rId11">
              <a:alphaModFix/>
            </a:blip>
            <a:stretch>
              <a:fillRect/>
            </a:stretch>
          </a:blipFill>
          <a:ln>
            <a:noFill/>
          </a:ln>
        </p:spPr>
        <p:txBody>
          <a:bodyPr/>
          <a:lstStyle/>
          <a:p>
            <a:endParaRPr lang="en-CA"/>
          </a:p>
        </p:txBody>
      </p:sp>
      <p:sp>
        <p:nvSpPr>
          <p:cNvPr id="135" name="Google Shape;135;p3"/>
          <p:cNvSpPr/>
          <p:nvPr/>
        </p:nvSpPr>
        <p:spPr>
          <a:xfrm>
            <a:off x="16389473" y="3662648"/>
            <a:ext cx="1127899" cy="1216361"/>
          </a:xfrm>
          <a:custGeom>
            <a:avLst/>
            <a:gdLst/>
            <a:ahLst/>
            <a:cxnLst/>
            <a:rect l="l" t="t" r="r" b="b"/>
            <a:pathLst>
              <a:path w="1127899" h="1216361" extrusionOk="0">
                <a:moveTo>
                  <a:pt x="0" y="0"/>
                </a:moveTo>
                <a:lnTo>
                  <a:pt x="1127899" y="0"/>
                </a:lnTo>
                <a:lnTo>
                  <a:pt x="1127899" y="1216362"/>
                </a:lnTo>
                <a:lnTo>
                  <a:pt x="0" y="1216362"/>
                </a:lnTo>
                <a:lnTo>
                  <a:pt x="0" y="0"/>
                </a:lnTo>
                <a:close/>
              </a:path>
            </a:pathLst>
          </a:custGeom>
          <a:blipFill rotWithShape="1">
            <a:blip r:embed="rId12">
              <a:alphaModFix/>
            </a:blip>
            <a:stretch>
              <a:fillRect/>
            </a:stretch>
          </a:blipFill>
          <a:ln>
            <a:noFill/>
          </a:ln>
        </p:spPr>
        <p:txBody>
          <a:bodyPr/>
          <a:lstStyle/>
          <a:p>
            <a:endParaRPr lang="en-CA"/>
          </a:p>
        </p:txBody>
      </p:sp>
      <p:sp>
        <p:nvSpPr>
          <p:cNvPr id="136" name="Google Shape;136;p3"/>
          <p:cNvSpPr/>
          <p:nvPr/>
        </p:nvSpPr>
        <p:spPr>
          <a:xfrm>
            <a:off x="0" y="5344982"/>
            <a:ext cx="5341263" cy="4987405"/>
          </a:xfrm>
          <a:custGeom>
            <a:avLst/>
            <a:gdLst/>
            <a:ahLst/>
            <a:cxnLst/>
            <a:rect l="l" t="t" r="r" b="b"/>
            <a:pathLst>
              <a:path w="5341263" h="4987405" extrusionOk="0">
                <a:moveTo>
                  <a:pt x="0" y="0"/>
                </a:moveTo>
                <a:lnTo>
                  <a:pt x="5341263" y="0"/>
                </a:lnTo>
                <a:lnTo>
                  <a:pt x="5341263" y="4987404"/>
                </a:lnTo>
                <a:lnTo>
                  <a:pt x="0" y="4987404"/>
                </a:lnTo>
                <a:lnTo>
                  <a:pt x="0" y="0"/>
                </a:lnTo>
                <a:close/>
              </a:path>
            </a:pathLst>
          </a:custGeom>
          <a:blipFill rotWithShape="1">
            <a:blip r:embed="rId13">
              <a:alphaModFix/>
            </a:blip>
            <a:stretch>
              <a:fillRect/>
            </a:stretch>
          </a:blipFill>
          <a:ln>
            <a:noFill/>
          </a:ln>
        </p:spPr>
        <p:txBody>
          <a:bodyPr/>
          <a:lstStyle/>
          <a:p>
            <a:endParaRPr lang="en-C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AA6B8"/>
        </a:solidFill>
        <a:effectLst/>
      </p:bgPr>
    </p:bg>
    <p:spTree>
      <p:nvGrpSpPr>
        <p:cNvPr id="1" name="Shape 140"/>
        <p:cNvGrpSpPr/>
        <p:nvPr/>
      </p:nvGrpSpPr>
      <p:grpSpPr>
        <a:xfrm>
          <a:off x="0" y="0"/>
          <a:ext cx="0" cy="0"/>
          <a:chOff x="0" y="0"/>
          <a:chExt cx="0" cy="0"/>
        </a:xfrm>
      </p:grpSpPr>
      <p:sp>
        <p:nvSpPr>
          <p:cNvPr id="141" name="Google Shape;141;p4"/>
          <p:cNvSpPr/>
          <p:nvPr/>
        </p:nvSpPr>
        <p:spPr>
          <a:xfrm>
            <a:off x="4487161" y="2131710"/>
            <a:ext cx="9370829" cy="6023579"/>
          </a:xfrm>
          <a:custGeom>
            <a:avLst/>
            <a:gdLst/>
            <a:ahLst/>
            <a:cxnLst/>
            <a:rect l="l" t="t" r="r" b="b"/>
            <a:pathLst>
              <a:path w="9370829" h="6023579" extrusionOk="0">
                <a:moveTo>
                  <a:pt x="0" y="0"/>
                </a:moveTo>
                <a:lnTo>
                  <a:pt x="9370828" y="0"/>
                </a:lnTo>
                <a:lnTo>
                  <a:pt x="9370828" y="6023580"/>
                </a:lnTo>
                <a:lnTo>
                  <a:pt x="0" y="6023580"/>
                </a:lnTo>
                <a:lnTo>
                  <a:pt x="0" y="0"/>
                </a:lnTo>
                <a:close/>
              </a:path>
            </a:pathLst>
          </a:custGeom>
          <a:blipFill rotWithShape="1">
            <a:blip r:embed="rId3">
              <a:alphaModFix/>
            </a:blip>
            <a:stretch>
              <a:fillRect l="-7956"/>
            </a:stretch>
          </a:blipFill>
          <a:ln>
            <a:noFill/>
          </a:ln>
        </p:spPr>
        <p:txBody>
          <a:bodyPr/>
          <a:lstStyle/>
          <a:p>
            <a:endParaRPr lang="en-CA"/>
          </a:p>
        </p:txBody>
      </p:sp>
      <p:sp>
        <p:nvSpPr>
          <p:cNvPr id="142" name="Google Shape;142;p4"/>
          <p:cNvSpPr/>
          <p:nvPr/>
        </p:nvSpPr>
        <p:spPr>
          <a:xfrm>
            <a:off x="7294672" y="3093839"/>
            <a:ext cx="3698657" cy="1478657"/>
          </a:xfrm>
          <a:custGeom>
            <a:avLst/>
            <a:gdLst/>
            <a:ahLst/>
            <a:cxnLst/>
            <a:rect l="l" t="t" r="r" b="b"/>
            <a:pathLst>
              <a:path w="3698657" h="1478657" extrusionOk="0">
                <a:moveTo>
                  <a:pt x="0" y="0"/>
                </a:moveTo>
                <a:lnTo>
                  <a:pt x="3698656" y="0"/>
                </a:lnTo>
                <a:lnTo>
                  <a:pt x="3698656" y="1478657"/>
                </a:lnTo>
                <a:lnTo>
                  <a:pt x="0" y="1478657"/>
                </a:lnTo>
                <a:lnTo>
                  <a:pt x="0" y="0"/>
                </a:lnTo>
                <a:close/>
              </a:path>
            </a:pathLst>
          </a:custGeom>
          <a:blipFill rotWithShape="1">
            <a:blip r:embed="rId4">
              <a:alphaModFix/>
            </a:blip>
            <a:stretch>
              <a:fillRect/>
            </a:stretch>
          </a:blipFill>
          <a:ln>
            <a:noFill/>
          </a:ln>
        </p:spPr>
        <p:txBody>
          <a:bodyPr/>
          <a:lstStyle/>
          <a:p>
            <a:endParaRPr lang="en-CA"/>
          </a:p>
        </p:txBody>
      </p:sp>
      <p:sp>
        <p:nvSpPr>
          <p:cNvPr id="143" name="Google Shape;143;p4"/>
          <p:cNvSpPr/>
          <p:nvPr/>
        </p:nvSpPr>
        <p:spPr>
          <a:xfrm rot="-562096">
            <a:off x="5388936" y="3267894"/>
            <a:ext cx="693246" cy="851083"/>
          </a:xfrm>
          <a:custGeom>
            <a:avLst/>
            <a:gdLst/>
            <a:ahLst/>
            <a:cxnLst/>
            <a:rect l="l" t="t" r="r" b="b"/>
            <a:pathLst>
              <a:path w="693246" h="851083" extrusionOk="0">
                <a:moveTo>
                  <a:pt x="0" y="0"/>
                </a:moveTo>
                <a:lnTo>
                  <a:pt x="693246" y="0"/>
                </a:lnTo>
                <a:lnTo>
                  <a:pt x="693246" y="851083"/>
                </a:lnTo>
                <a:lnTo>
                  <a:pt x="0" y="851083"/>
                </a:lnTo>
                <a:lnTo>
                  <a:pt x="0" y="0"/>
                </a:lnTo>
                <a:close/>
              </a:path>
            </a:pathLst>
          </a:custGeom>
          <a:blipFill rotWithShape="1">
            <a:blip r:embed="rId5">
              <a:alphaModFix/>
            </a:blip>
            <a:stretch>
              <a:fillRect/>
            </a:stretch>
          </a:blipFill>
          <a:ln>
            <a:noFill/>
          </a:ln>
        </p:spPr>
        <p:txBody>
          <a:bodyPr/>
          <a:lstStyle/>
          <a:p>
            <a:endParaRPr lang="en-CA"/>
          </a:p>
        </p:txBody>
      </p:sp>
      <p:sp>
        <p:nvSpPr>
          <p:cNvPr id="144" name="Google Shape;144;p4"/>
          <p:cNvSpPr/>
          <p:nvPr/>
        </p:nvSpPr>
        <p:spPr>
          <a:xfrm>
            <a:off x="11192944" y="3318642"/>
            <a:ext cx="693246" cy="851083"/>
          </a:xfrm>
          <a:custGeom>
            <a:avLst/>
            <a:gdLst/>
            <a:ahLst/>
            <a:cxnLst/>
            <a:rect l="l" t="t" r="r" b="b"/>
            <a:pathLst>
              <a:path w="693246" h="851083" extrusionOk="0">
                <a:moveTo>
                  <a:pt x="0" y="0"/>
                </a:moveTo>
                <a:lnTo>
                  <a:pt x="693245" y="0"/>
                </a:lnTo>
                <a:lnTo>
                  <a:pt x="693245" y="851083"/>
                </a:lnTo>
                <a:lnTo>
                  <a:pt x="0" y="851083"/>
                </a:lnTo>
                <a:lnTo>
                  <a:pt x="0" y="0"/>
                </a:lnTo>
                <a:close/>
              </a:path>
            </a:pathLst>
          </a:custGeom>
          <a:blipFill rotWithShape="1">
            <a:blip r:embed="rId5">
              <a:alphaModFix/>
            </a:blip>
            <a:stretch>
              <a:fillRect/>
            </a:stretch>
          </a:blipFill>
          <a:ln>
            <a:noFill/>
          </a:ln>
        </p:spPr>
        <p:txBody>
          <a:bodyPr/>
          <a:lstStyle/>
          <a:p>
            <a:endParaRPr lang="en-CA"/>
          </a:p>
        </p:txBody>
      </p:sp>
      <p:sp>
        <p:nvSpPr>
          <p:cNvPr id="145" name="Google Shape;145;p4"/>
          <p:cNvSpPr/>
          <p:nvPr/>
        </p:nvSpPr>
        <p:spPr>
          <a:xfrm rot="850915">
            <a:off x="13144500" y="5355920"/>
            <a:ext cx="4114800" cy="41148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6">
              <a:alphaModFix/>
            </a:blip>
            <a:stretch>
              <a:fillRect/>
            </a:stretch>
          </a:blipFill>
          <a:ln>
            <a:noFill/>
          </a:ln>
        </p:spPr>
        <p:txBody>
          <a:bodyPr/>
          <a:lstStyle/>
          <a:p>
            <a:endParaRPr lang="en-CA"/>
          </a:p>
        </p:txBody>
      </p:sp>
      <p:sp>
        <p:nvSpPr>
          <p:cNvPr id="146" name="Google Shape;146;p4"/>
          <p:cNvSpPr txBox="1"/>
          <p:nvPr/>
        </p:nvSpPr>
        <p:spPr>
          <a:xfrm>
            <a:off x="4760834" y="4724896"/>
            <a:ext cx="8766300" cy="2554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8299" i="0" u="none" strike="noStrike" cap="none">
                <a:solidFill>
                  <a:srgbClr val="FBE8D7"/>
                </a:solidFill>
                <a:latin typeface="Chewy"/>
                <a:ea typeface="Chewy"/>
                <a:cs typeface="Chewy"/>
                <a:sym typeface="Chewy"/>
              </a:rPr>
              <a:t>Disappointment is a part of life</a:t>
            </a:r>
            <a:endParaRPr sz="1900">
              <a:latin typeface="Chewy"/>
              <a:ea typeface="Chewy"/>
              <a:cs typeface="Chewy"/>
              <a:sym typeface="Chew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E8D7"/>
        </a:solidFill>
        <a:effectLst/>
      </p:bgPr>
    </p:bg>
    <p:spTree>
      <p:nvGrpSpPr>
        <p:cNvPr id="1" name="Shape 150"/>
        <p:cNvGrpSpPr/>
        <p:nvPr/>
      </p:nvGrpSpPr>
      <p:grpSpPr>
        <a:xfrm>
          <a:off x="0" y="0"/>
          <a:ext cx="0" cy="0"/>
          <a:chOff x="0" y="0"/>
          <a:chExt cx="0" cy="0"/>
        </a:xfrm>
      </p:grpSpPr>
      <p:sp>
        <p:nvSpPr>
          <p:cNvPr id="151" name="Google Shape;151;p5"/>
          <p:cNvSpPr/>
          <p:nvPr/>
        </p:nvSpPr>
        <p:spPr>
          <a:xfrm>
            <a:off x="1742547" y="4409605"/>
            <a:ext cx="3485094" cy="1040186"/>
          </a:xfrm>
          <a:custGeom>
            <a:avLst/>
            <a:gdLst/>
            <a:ahLst/>
            <a:cxnLst/>
            <a:rect l="l" t="t" r="r" b="b"/>
            <a:pathLst>
              <a:path w="3485094" h="1040186" extrusionOk="0">
                <a:moveTo>
                  <a:pt x="0" y="0"/>
                </a:moveTo>
                <a:lnTo>
                  <a:pt x="3485093" y="0"/>
                </a:lnTo>
                <a:lnTo>
                  <a:pt x="3485093" y="1040186"/>
                </a:lnTo>
                <a:lnTo>
                  <a:pt x="0" y="1040186"/>
                </a:lnTo>
                <a:lnTo>
                  <a:pt x="0" y="0"/>
                </a:lnTo>
                <a:close/>
              </a:path>
            </a:pathLst>
          </a:custGeom>
          <a:blipFill rotWithShape="1">
            <a:blip r:embed="rId3">
              <a:alphaModFix/>
            </a:blip>
            <a:stretch>
              <a:fillRect/>
            </a:stretch>
          </a:blipFill>
          <a:ln>
            <a:noFill/>
          </a:ln>
        </p:spPr>
        <p:txBody>
          <a:bodyPr/>
          <a:lstStyle/>
          <a:p>
            <a:endParaRPr lang="en-CA"/>
          </a:p>
        </p:txBody>
      </p:sp>
      <p:sp>
        <p:nvSpPr>
          <p:cNvPr id="152" name="Google Shape;152;p5"/>
          <p:cNvSpPr/>
          <p:nvPr/>
        </p:nvSpPr>
        <p:spPr>
          <a:xfrm>
            <a:off x="9144000" y="9397688"/>
            <a:ext cx="3485094" cy="1040186"/>
          </a:xfrm>
          <a:custGeom>
            <a:avLst/>
            <a:gdLst/>
            <a:ahLst/>
            <a:cxnLst/>
            <a:rect l="l" t="t" r="r" b="b"/>
            <a:pathLst>
              <a:path w="3485094" h="1040186" extrusionOk="0">
                <a:moveTo>
                  <a:pt x="0" y="0"/>
                </a:moveTo>
                <a:lnTo>
                  <a:pt x="3485094" y="0"/>
                </a:lnTo>
                <a:lnTo>
                  <a:pt x="3485094" y="1040186"/>
                </a:lnTo>
                <a:lnTo>
                  <a:pt x="0" y="1040186"/>
                </a:lnTo>
                <a:lnTo>
                  <a:pt x="0" y="0"/>
                </a:lnTo>
                <a:close/>
              </a:path>
            </a:pathLst>
          </a:custGeom>
          <a:blipFill rotWithShape="1">
            <a:blip r:embed="rId3">
              <a:alphaModFix/>
            </a:blip>
            <a:stretch>
              <a:fillRect/>
            </a:stretch>
          </a:blipFill>
          <a:ln>
            <a:noFill/>
          </a:ln>
        </p:spPr>
        <p:txBody>
          <a:bodyPr/>
          <a:lstStyle/>
          <a:p>
            <a:endParaRPr lang="en-CA"/>
          </a:p>
        </p:txBody>
      </p:sp>
      <p:sp>
        <p:nvSpPr>
          <p:cNvPr id="153" name="Google Shape;153;p5"/>
          <p:cNvSpPr/>
          <p:nvPr/>
        </p:nvSpPr>
        <p:spPr>
          <a:xfrm>
            <a:off x="14415736" y="7763213"/>
            <a:ext cx="3485094" cy="1040186"/>
          </a:xfrm>
          <a:custGeom>
            <a:avLst/>
            <a:gdLst/>
            <a:ahLst/>
            <a:cxnLst/>
            <a:rect l="l" t="t" r="r" b="b"/>
            <a:pathLst>
              <a:path w="3485094" h="1040186" extrusionOk="0">
                <a:moveTo>
                  <a:pt x="0" y="0"/>
                </a:moveTo>
                <a:lnTo>
                  <a:pt x="3485093" y="0"/>
                </a:lnTo>
                <a:lnTo>
                  <a:pt x="3485093" y="1040186"/>
                </a:lnTo>
                <a:lnTo>
                  <a:pt x="0" y="1040186"/>
                </a:lnTo>
                <a:lnTo>
                  <a:pt x="0" y="0"/>
                </a:lnTo>
                <a:close/>
              </a:path>
            </a:pathLst>
          </a:custGeom>
          <a:blipFill rotWithShape="1">
            <a:blip r:embed="rId4">
              <a:alphaModFix/>
            </a:blip>
            <a:stretch>
              <a:fillRect/>
            </a:stretch>
          </a:blipFill>
          <a:ln>
            <a:noFill/>
          </a:ln>
        </p:spPr>
        <p:txBody>
          <a:bodyPr/>
          <a:lstStyle/>
          <a:p>
            <a:endParaRPr lang="en-CA"/>
          </a:p>
        </p:txBody>
      </p:sp>
      <p:sp>
        <p:nvSpPr>
          <p:cNvPr id="154" name="Google Shape;154;p5"/>
          <p:cNvSpPr/>
          <p:nvPr/>
        </p:nvSpPr>
        <p:spPr>
          <a:xfrm>
            <a:off x="12114506" y="4008847"/>
            <a:ext cx="3485094" cy="1040186"/>
          </a:xfrm>
          <a:custGeom>
            <a:avLst/>
            <a:gdLst/>
            <a:ahLst/>
            <a:cxnLst/>
            <a:rect l="l" t="t" r="r" b="b"/>
            <a:pathLst>
              <a:path w="3485094" h="1040186" extrusionOk="0">
                <a:moveTo>
                  <a:pt x="0" y="0"/>
                </a:moveTo>
                <a:lnTo>
                  <a:pt x="3485094" y="0"/>
                </a:lnTo>
                <a:lnTo>
                  <a:pt x="3485094" y="1040186"/>
                </a:lnTo>
                <a:lnTo>
                  <a:pt x="0" y="1040186"/>
                </a:lnTo>
                <a:lnTo>
                  <a:pt x="0" y="0"/>
                </a:lnTo>
                <a:close/>
              </a:path>
            </a:pathLst>
          </a:custGeom>
          <a:blipFill rotWithShape="1">
            <a:blip r:embed="rId5">
              <a:alphaModFix/>
            </a:blip>
            <a:stretch>
              <a:fillRect/>
            </a:stretch>
          </a:blipFill>
          <a:ln>
            <a:noFill/>
          </a:ln>
        </p:spPr>
        <p:txBody>
          <a:bodyPr/>
          <a:lstStyle/>
          <a:p>
            <a:endParaRPr lang="en-CA"/>
          </a:p>
        </p:txBody>
      </p:sp>
      <p:sp>
        <p:nvSpPr>
          <p:cNvPr id="155" name="Google Shape;155;p5"/>
          <p:cNvSpPr/>
          <p:nvPr/>
        </p:nvSpPr>
        <p:spPr>
          <a:xfrm>
            <a:off x="-1742547" y="9018315"/>
            <a:ext cx="3485094" cy="1040186"/>
          </a:xfrm>
          <a:custGeom>
            <a:avLst/>
            <a:gdLst/>
            <a:ahLst/>
            <a:cxnLst/>
            <a:rect l="l" t="t" r="r" b="b"/>
            <a:pathLst>
              <a:path w="3485094" h="1040186" extrusionOk="0">
                <a:moveTo>
                  <a:pt x="0" y="0"/>
                </a:moveTo>
                <a:lnTo>
                  <a:pt x="3485094" y="0"/>
                </a:lnTo>
                <a:lnTo>
                  <a:pt x="3485094" y="1040186"/>
                </a:lnTo>
                <a:lnTo>
                  <a:pt x="0" y="1040186"/>
                </a:lnTo>
                <a:lnTo>
                  <a:pt x="0" y="0"/>
                </a:lnTo>
                <a:close/>
              </a:path>
            </a:pathLst>
          </a:custGeom>
          <a:blipFill rotWithShape="1">
            <a:blip r:embed="rId5">
              <a:alphaModFix/>
            </a:blip>
            <a:stretch>
              <a:fillRect/>
            </a:stretch>
          </a:blipFill>
          <a:ln>
            <a:noFill/>
          </a:ln>
        </p:spPr>
        <p:txBody>
          <a:bodyPr/>
          <a:lstStyle/>
          <a:p>
            <a:endParaRPr lang="en-CA"/>
          </a:p>
        </p:txBody>
      </p:sp>
      <p:sp>
        <p:nvSpPr>
          <p:cNvPr id="156" name="Google Shape;156;p5"/>
          <p:cNvSpPr/>
          <p:nvPr/>
        </p:nvSpPr>
        <p:spPr>
          <a:xfrm>
            <a:off x="2998294" y="0"/>
            <a:ext cx="3485094" cy="1040186"/>
          </a:xfrm>
          <a:custGeom>
            <a:avLst/>
            <a:gdLst/>
            <a:ahLst/>
            <a:cxnLst/>
            <a:rect l="l" t="t" r="r" b="b"/>
            <a:pathLst>
              <a:path w="3485094" h="1040186" extrusionOk="0">
                <a:moveTo>
                  <a:pt x="0" y="0"/>
                </a:moveTo>
                <a:lnTo>
                  <a:pt x="3485094" y="0"/>
                </a:lnTo>
                <a:lnTo>
                  <a:pt x="3485094" y="1040186"/>
                </a:lnTo>
                <a:lnTo>
                  <a:pt x="0" y="1040186"/>
                </a:lnTo>
                <a:lnTo>
                  <a:pt x="0" y="0"/>
                </a:lnTo>
                <a:close/>
              </a:path>
            </a:pathLst>
          </a:custGeom>
          <a:blipFill rotWithShape="1">
            <a:blip r:embed="rId5">
              <a:alphaModFix/>
            </a:blip>
            <a:stretch>
              <a:fillRect/>
            </a:stretch>
          </a:blipFill>
          <a:ln>
            <a:noFill/>
          </a:ln>
        </p:spPr>
        <p:txBody>
          <a:bodyPr/>
          <a:lstStyle/>
          <a:p>
            <a:endParaRPr lang="en-CA"/>
          </a:p>
        </p:txBody>
      </p:sp>
      <p:sp>
        <p:nvSpPr>
          <p:cNvPr id="157" name="Google Shape;157;p5"/>
          <p:cNvSpPr/>
          <p:nvPr/>
        </p:nvSpPr>
        <p:spPr>
          <a:xfrm>
            <a:off x="10548611" y="-11486"/>
            <a:ext cx="3485094" cy="1040186"/>
          </a:xfrm>
          <a:custGeom>
            <a:avLst/>
            <a:gdLst/>
            <a:ahLst/>
            <a:cxnLst/>
            <a:rect l="l" t="t" r="r" b="b"/>
            <a:pathLst>
              <a:path w="3485094" h="1040186" extrusionOk="0">
                <a:moveTo>
                  <a:pt x="0" y="0"/>
                </a:moveTo>
                <a:lnTo>
                  <a:pt x="3485094" y="0"/>
                </a:lnTo>
                <a:lnTo>
                  <a:pt x="3485094" y="1040186"/>
                </a:lnTo>
                <a:lnTo>
                  <a:pt x="0" y="1040186"/>
                </a:lnTo>
                <a:lnTo>
                  <a:pt x="0" y="0"/>
                </a:lnTo>
                <a:close/>
              </a:path>
            </a:pathLst>
          </a:custGeom>
          <a:blipFill rotWithShape="1">
            <a:blip r:embed="rId4">
              <a:alphaModFix/>
            </a:blip>
            <a:stretch>
              <a:fillRect/>
            </a:stretch>
          </a:blipFill>
          <a:ln>
            <a:noFill/>
          </a:ln>
        </p:spPr>
        <p:txBody>
          <a:bodyPr/>
          <a:lstStyle/>
          <a:p>
            <a:endParaRPr lang="en-CA"/>
          </a:p>
        </p:txBody>
      </p:sp>
      <p:sp>
        <p:nvSpPr>
          <p:cNvPr id="158" name="Google Shape;158;p5"/>
          <p:cNvSpPr/>
          <p:nvPr/>
        </p:nvSpPr>
        <p:spPr>
          <a:xfrm>
            <a:off x="-486799" y="2161122"/>
            <a:ext cx="3485094" cy="1040186"/>
          </a:xfrm>
          <a:custGeom>
            <a:avLst/>
            <a:gdLst/>
            <a:ahLst/>
            <a:cxnLst/>
            <a:rect l="l" t="t" r="r" b="b"/>
            <a:pathLst>
              <a:path w="3485094" h="1040186" extrusionOk="0">
                <a:moveTo>
                  <a:pt x="0" y="0"/>
                </a:moveTo>
                <a:lnTo>
                  <a:pt x="3485093" y="0"/>
                </a:lnTo>
                <a:lnTo>
                  <a:pt x="3485093" y="1040185"/>
                </a:lnTo>
                <a:lnTo>
                  <a:pt x="0" y="1040185"/>
                </a:lnTo>
                <a:lnTo>
                  <a:pt x="0" y="0"/>
                </a:lnTo>
                <a:close/>
              </a:path>
            </a:pathLst>
          </a:custGeom>
          <a:blipFill rotWithShape="1">
            <a:blip r:embed="rId4">
              <a:alphaModFix/>
            </a:blip>
            <a:stretch>
              <a:fillRect/>
            </a:stretch>
          </a:blipFill>
          <a:ln>
            <a:noFill/>
          </a:ln>
        </p:spPr>
        <p:txBody>
          <a:bodyPr/>
          <a:lstStyle/>
          <a:p>
            <a:endParaRPr lang="en-CA"/>
          </a:p>
        </p:txBody>
      </p:sp>
      <p:sp>
        <p:nvSpPr>
          <p:cNvPr id="159" name="Google Shape;159;p5"/>
          <p:cNvSpPr/>
          <p:nvPr/>
        </p:nvSpPr>
        <p:spPr>
          <a:xfrm>
            <a:off x="4445849" y="8130863"/>
            <a:ext cx="3485094" cy="1040186"/>
          </a:xfrm>
          <a:custGeom>
            <a:avLst/>
            <a:gdLst/>
            <a:ahLst/>
            <a:cxnLst/>
            <a:rect l="l" t="t" r="r" b="b"/>
            <a:pathLst>
              <a:path w="3485094" h="1040186" extrusionOk="0">
                <a:moveTo>
                  <a:pt x="0" y="0"/>
                </a:moveTo>
                <a:lnTo>
                  <a:pt x="3485094" y="0"/>
                </a:lnTo>
                <a:lnTo>
                  <a:pt x="3485094" y="1040186"/>
                </a:lnTo>
                <a:lnTo>
                  <a:pt x="0" y="1040186"/>
                </a:lnTo>
                <a:lnTo>
                  <a:pt x="0" y="0"/>
                </a:lnTo>
                <a:close/>
              </a:path>
            </a:pathLst>
          </a:custGeom>
          <a:blipFill rotWithShape="1">
            <a:blip r:embed="rId4">
              <a:alphaModFix/>
            </a:blip>
            <a:stretch>
              <a:fillRect/>
            </a:stretch>
          </a:blipFill>
          <a:ln>
            <a:noFill/>
          </a:ln>
        </p:spPr>
        <p:txBody>
          <a:bodyPr/>
          <a:lstStyle/>
          <a:p>
            <a:endParaRPr lang="en-CA"/>
          </a:p>
        </p:txBody>
      </p:sp>
      <p:sp>
        <p:nvSpPr>
          <p:cNvPr id="160" name="Google Shape;160;p5"/>
          <p:cNvSpPr/>
          <p:nvPr/>
        </p:nvSpPr>
        <p:spPr>
          <a:xfrm>
            <a:off x="15516753" y="1467894"/>
            <a:ext cx="3485094" cy="1040186"/>
          </a:xfrm>
          <a:custGeom>
            <a:avLst/>
            <a:gdLst/>
            <a:ahLst/>
            <a:cxnLst/>
            <a:rect l="l" t="t" r="r" b="b"/>
            <a:pathLst>
              <a:path w="3485094" h="1040186" extrusionOk="0">
                <a:moveTo>
                  <a:pt x="0" y="0"/>
                </a:moveTo>
                <a:lnTo>
                  <a:pt x="3485094" y="0"/>
                </a:lnTo>
                <a:lnTo>
                  <a:pt x="3485094" y="1040186"/>
                </a:lnTo>
                <a:lnTo>
                  <a:pt x="0" y="1040186"/>
                </a:lnTo>
                <a:lnTo>
                  <a:pt x="0" y="0"/>
                </a:lnTo>
                <a:close/>
              </a:path>
            </a:pathLst>
          </a:custGeom>
          <a:blipFill rotWithShape="1">
            <a:blip r:embed="rId3">
              <a:alphaModFix/>
            </a:blip>
            <a:stretch>
              <a:fillRect/>
            </a:stretch>
          </a:blipFill>
          <a:ln>
            <a:noFill/>
          </a:ln>
        </p:spPr>
        <p:txBody>
          <a:bodyPr/>
          <a:lstStyle/>
          <a:p>
            <a:endParaRPr lang="en-CA"/>
          </a:p>
        </p:txBody>
      </p:sp>
      <p:sp>
        <p:nvSpPr>
          <p:cNvPr id="161" name="Google Shape;161;p5"/>
          <p:cNvSpPr txBox="1"/>
          <p:nvPr/>
        </p:nvSpPr>
        <p:spPr>
          <a:xfrm>
            <a:off x="6408939" y="1850579"/>
            <a:ext cx="5470200" cy="1398900"/>
          </a:xfrm>
          <a:prstGeom prst="rect">
            <a:avLst/>
          </a:prstGeom>
          <a:noFill/>
          <a:ln>
            <a:noFill/>
          </a:ln>
        </p:spPr>
        <p:txBody>
          <a:bodyPr spcFirstLastPara="1" wrap="square" lIns="0" tIns="0" rIns="0" bIns="0" anchor="t" anchorCtr="0">
            <a:spAutoFit/>
          </a:bodyPr>
          <a:lstStyle/>
          <a:p>
            <a:pPr marL="0" marR="0" lvl="0" indent="0" algn="ctr" rtl="0">
              <a:lnSpc>
                <a:spcPct val="89999"/>
              </a:lnSpc>
              <a:spcBef>
                <a:spcPts val="0"/>
              </a:spcBef>
              <a:spcAft>
                <a:spcPts val="0"/>
              </a:spcAft>
              <a:buNone/>
            </a:pPr>
            <a:r>
              <a:rPr lang="en-US" sz="10099" i="0" u="none" strike="noStrike" cap="none">
                <a:solidFill>
                  <a:srgbClr val="1A4B93"/>
                </a:solidFill>
                <a:latin typeface="Chewy"/>
                <a:ea typeface="Chewy"/>
                <a:cs typeface="Chewy"/>
                <a:sym typeface="Chewy"/>
              </a:rPr>
              <a:t>BIG IDEA</a:t>
            </a:r>
            <a:endParaRPr>
              <a:latin typeface="Chewy"/>
              <a:ea typeface="Chewy"/>
              <a:cs typeface="Chewy"/>
              <a:sym typeface="Chewy"/>
            </a:endParaRPr>
          </a:p>
        </p:txBody>
      </p:sp>
      <p:sp>
        <p:nvSpPr>
          <p:cNvPr id="162" name="Google Shape;162;p5"/>
          <p:cNvSpPr/>
          <p:nvPr/>
        </p:nvSpPr>
        <p:spPr>
          <a:xfrm>
            <a:off x="1255747" y="6549800"/>
            <a:ext cx="7609427" cy="1485813"/>
          </a:xfrm>
          <a:custGeom>
            <a:avLst/>
            <a:gdLst/>
            <a:ahLst/>
            <a:cxnLst/>
            <a:rect l="l" t="t" r="r" b="b"/>
            <a:pathLst>
              <a:path w="7609427" h="1485813" extrusionOk="0">
                <a:moveTo>
                  <a:pt x="0" y="0"/>
                </a:moveTo>
                <a:lnTo>
                  <a:pt x="7609427" y="0"/>
                </a:lnTo>
                <a:lnTo>
                  <a:pt x="7609427" y="1485813"/>
                </a:lnTo>
                <a:lnTo>
                  <a:pt x="0" y="1485813"/>
                </a:lnTo>
                <a:lnTo>
                  <a:pt x="0" y="0"/>
                </a:lnTo>
                <a:close/>
              </a:path>
            </a:pathLst>
          </a:custGeom>
          <a:blipFill rotWithShape="1">
            <a:blip r:embed="rId6">
              <a:alphaModFix/>
            </a:blip>
            <a:stretch>
              <a:fillRect r="-52325" b="-199"/>
            </a:stretch>
          </a:blipFill>
          <a:ln>
            <a:noFill/>
          </a:ln>
        </p:spPr>
        <p:txBody>
          <a:bodyPr/>
          <a:lstStyle/>
          <a:p>
            <a:endParaRPr lang="en-CA"/>
          </a:p>
        </p:txBody>
      </p:sp>
      <p:sp>
        <p:nvSpPr>
          <p:cNvPr id="163" name="Google Shape;163;p5"/>
          <p:cNvSpPr/>
          <p:nvPr/>
        </p:nvSpPr>
        <p:spPr>
          <a:xfrm>
            <a:off x="1255747" y="5279959"/>
            <a:ext cx="7609427" cy="1485813"/>
          </a:xfrm>
          <a:custGeom>
            <a:avLst/>
            <a:gdLst/>
            <a:ahLst/>
            <a:cxnLst/>
            <a:rect l="l" t="t" r="r" b="b"/>
            <a:pathLst>
              <a:path w="7609427" h="1485813" extrusionOk="0">
                <a:moveTo>
                  <a:pt x="0" y="0"/>
                </a:moveTo>
                <a:lnTo>
                  <a:pt x="7609427" y="0"/>
                </a:lnTo>
                <a:lnTo>
                  <a:pt x="7609427" y="1485813"/>
                </a:lnTo>
                <a:lnTo>
                  <a:pt x="0" y="1485813"/>
                </a:lnTo>
                <a:lnTo>
                  <a:pt x="0" y="0"/>
                </a:lnTo>
                <a:close/>
              </a:path>
            </a:pathLst>
          </a:custGeom>
          <a:blipFill rotWithShape="1">
            <a:blip r:embed="rId6">
              <a:alphaModFix/>
            </a:blip>
            <a:stretch>
              <a:fillRect r="-52325" b="-199"/>
            </a:stretch>
          </a:blipFill>
          <a:ln>
            <a:noFill/>
          </a:ln>
        </p:spPr>
        <p:txBody>
          <a:bodyPr/>
          <a:lstStyle/>
          <a:p>
            <a:endParaRPr lang="en-CA"/>
          </a:p>
        </p:txBody>
      </p:sp>
      <p:sp>
        <p:nvSpPr>
          <p:cNvPr id="164" name="Google Shape;164;p5"/>
          <p:cNvSpPr/>
          <p:nvPr/>
        </p:nvSpPr>
        <p:spPr>
          <a:xfrm>
            <a:off x="1536098" y="5498902"/>
            <a:ext cx="1035418" cy="1050141"/>
          </a:xfrm>
          <a:custGeom>
            <a:avLst/>
            <a:gdLst/>
            <a:ahLst/>
            <a:cxnLst/>
            <a:rect l="l" t="t" r="r" b="b"/>
            <a:pathLst>
              <a:path w="1035418" h="1050141" extrusionOk="0">
                <a:moveTo>
                  <a:pt x="0" y="0"/>
                </a:moveTo>
                <a:lnTo>
                  <a:pt x="1035418" y="0"/>
                </a:lnTo>
                <a:lnTo>
                  <a:pt x="1035418" y="1050141"/>
                </a:lnTo>
                <a:lnTo>
                  <a:pt x="0" y="1050141"/>
                </a:lnTo>
                <a:lnTo>
                  <a:pt x="0" y="0"/>
                </a:lnTo>
                <a:close/>
              </a:path>
            </a:pathLst>
          </a:custGeom>
          <a:blipFill rotWithShape="1">
            <a:blip r:embed="rId7">
              <a:alphaModFix/>
            </a:blip>
            <a:stretch>
              <a:fillRect r="-689639"/>
            </a:stretch>
          </a:blipFill>
          <a:ln>
            <a:noFill/>
          </a:ln>
        </p:spPr>
        <p:txBody>
          <a:bodyPr/>
          <a:lstStyle/>
          <a:p>
            <a:endParaRPr lang="en-CA"/>
          </a:p>
        </p:txBody>
      </p:sp>
      <p:sp>
        <p:nvSpPr>
          <p:cNvPr id="165" name="Google Shape;165;p5"/>
          <p:cNvSpPr txBox="1"/>
          <p:nvPr/>
        </p:nvSpPr>
        <p:spPr>
          <a:xfrm>
            <a:off x="2851866" y="5545041"/>
            <a:ext cx="5951825" cy="139065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600" b="1" i="0" u="none" strike="noStrike" cap="none" dirty="0">
                <a:solidFill>
                  <a:srgbClr val="FBE8D7"/>
                </a:solidFill>
                <a:latin typeface="DM Sans"/>
                <a:ea typeface="DM Sans"/>
                <a:cs typeface="DM Sans"/>
                <a:sym typeface="DM Sans"/>
              </a:rPr>
              <a:t>We can remember God's promise</a:t>
            </a:r>
            <a:endParaRPr dirty="0"/>
          </a:p>
        </p:txBody>
      </p:sp>
      <p:sp>
        <p:nvSpPr>
          <p:cNvPr id="166" name="Google Shape;166;p5"/>
          <p:cNvSpPr txBox="1"/>
          <p:nvPr/>
        </p:nvSpPr>
        <p:spPr>
          <a:xfrm>
            <a:off x="1729959" y="5787854"/>
            <a:ext cx="647696" cy="42164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100" b="1" i="0" u="none" strike="noStrike" cap="none">
                <a:solidFill>
                  <a:srgbClr val="1A4B93"/>
                </a:solidFill>
                <a:latin typeface="DM Sans"/>
                <a:ea typeface="DM Sans"/>
                <a:cs typeface="DM Sans"/>
                <a:sym typeface="DM Sans"/>
              </a:rPr>
              <a:t>1</a:t>
            </a:r>
            <a:endParaRPr/>
          </a:p>
        </p:txBody>
      </p:sp>
      <p:sp>
        <p:nvSpPr>
          <p:cNvPr id="167" name="Google Shape;167;p5"/>
          <p:cNvSpPr/>
          <p:nvPr/>
        </p:nvSpPr>
        <p:spPr>
          <a:xfrm>
            <a:off x="9385495" y="6549800"/>
            <a:ext cx="7609427" cy="1485813"/>
          </a:xfrm>
          <a:custGeom>
            <a:avLst/>
            <a:gdLst/>
            <a:ahLst/>
            <a:cxnLst/>
            <a:rect l="l" t="t" r="r" b="b"/>
            <a:pathLst>
              <a:path w="7609427" h="1485813" extrusionOk="0">
                <a:moveTo>
                  <a:pt x="0" y="0"/>
                </a:moveTo>
                <a:lnTo>
                  <a:pt x="7609427" y="0"/>
                </a:lnTo>
                <a:lnTo>
                  <a:pt x="7609427" y="1485813"/>
                </a:lnTo>
                <a:lnTo>
                  <a:pt x="0" y="1485813"/>
                </a:lnTo>
                <a:lnTo>
                  <a:pt x="0" y="0"/>
                </a:lnTo>
                <a:close/>
              </a:path>
            </a:pathLst>
          </a:custGeom>
          <a:blipFill rotWithShape="1">
            <a:blip r:embed="rId6">
              <a:alphaModFix/>
            </a:blip>
            <a:stretch>
              <a:fillRect r="-52325" b="-199"/>
            </a:stretch>
          </a:blipFill>
          <a:ln>
            <a:noFill/>
          </a:ln>
        </p:spPr>
        <p:txBody>
          <a:bodyPr/>
          <a:lstStyle/>
          <a:p>
            <a:endParaRPr lang="en-CA"/>
          </a:p>
        </p:txBody>
      </p:sp>
      <p:sp>
        <p:nvSpPr>
          <p:cNvPr id="168" name="Google Shape;168;p5"/>
          <p:cNvSpPr/>
          <p:nvPr/>
        </p:nvSpPr>
        <p:spPr>
          <a:xfrm rot="10800000">
            <a:off x="9389374" y="5280716"/>
            <a:ext cx="7605549" cy="1485056"/>
          </a:xfrm>
          <a:custGeom>
            <a:avLst/>
            <a:gdLst/>
            <a:ahLst/>
            <a:cxnLst/>
            <a:rect l="l" t="t" r="r" b="b"/>
            <a:pathLst>
              <a:path w="7605549" h="1485056" extrusionOk="0">
                <a:moveTo>
                  <a:pt x="0" y="0"/>
                </a:moveTo>
                <a:lnTo>
                  <a:pt x="7605548" y="0"/>
                </a:lnTo>
                <a:lnTo>
                  <a:pt x="7605548" y="1485056"/>
                </a:lnTo>
                <a:lnTo>
                  <a:pt x="0" y="1485056"/>
                </a:lnTo>
                <a:lnTo>
                  <a:pt x="0" y="0"/>
                </a:lnTo>
                <a:close/>
              </a:path>
            </a:pathLst>
          </a:custGeom>
          <a:blipFill rotWithShape="1">
            <a:blip r:embed="rId6">
              <a:alphaModFix/>
            </a:blip>
            <a:stretch>
              <a:fillRect r="-52325" b="-199"/>
            </a:stretch>
          </a:blipFill>
          <a:ln>
            <a:noFill/>
          </a:ln>
        </p:spPr>
        <p:txBody>
          <a:bodyPr/>
          <a:lstStyle/>
          <a:p>
            <a:endParaRPr lang="en-CA"/>
          </a:p>
        </p:txBody>
      </p:sp>
      <p:sp>
        <p:nvSpPr>
          <p:cNvPr id="169" name="Google Shape;169;p5"/>
          <p:cNvSpPr/>
          <p:nvPr/>
        </p:nvSpPr>
        <p:spPr>
          <a:xfrm>
            <a:off x="9669724" y="5499659"/>
            <a:ext cx="1035418" cy="1050141"/>
          </a:xfrm>
          <a:custGeom>
            <a:avLst/>
            <a:gdLst/>
            <a:ahLst/>
            <a:cxnLst/>
            <a:rect l="l" t="t" r="r" b="b"/>
            <a:pathLst>
              <a:path w="1035418" h="1050141" extrusionOk="0">
                <a:moveTo>
                  <a:pt x="0" y="0"/>
                </a:moveTo>
                <a:lnTo>
                  <a:pt x="1035418" y="0"/>
                </a:lnTo>
                <a:lnTo>
                  <a:pt x="1035418" y="1050141"/>
                </a:lnTo>
                <a:lnTo>
                  <a:pt x="0" y="1050141"/>
                </a:lnTo>
                <a:lnTo>
                  <a:pt x="0" y="0"/>
                </a:lnTo>
                <a:close/>
              </a:path>
            </a:pathLst>
          </a:custGeom>
          <a:blipFill rotWithShape="1">
            <a:blip r:embed="rId7">
              <a:alphaModFix/>
            </a:blip>
            <a:stretch>
              <a:fillRect r="-689639"/>
            </a:stretch>
          </a:blipFill>
          <a:ln>
            <a:noFill/>
          </a:ln>
        </p:spPr>
        <p:txBody>
          <a:bodyPr/>
          <a:lstStyle/>
          <a:p>
            <a:endParaRPr lang="en-CA"/>
          </a:p>
        </p:txBody>
      </p:sp>
      <p:sp>
        <p:nvSpPr>
          <p:cNvPr id="170" name="Google Shape;170;p5"/>
          <p:cNvSpPr txBox="1"/>
          <p:nvPr/>
        </p:nvSpPr>
        <p:spPr>
          <a:xfrm>
            <a:off x="11048042" y="5484044"/>
            <a:ext cx="5618023" cy="13811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500" b="1" i="0" u="none" strike="noStrike" cap="none" dirty="0">
                <a:solidFill>
                  <a:srgbClr val="FBE8D7"/>
                </a:solidFill>
                <a:latin typeface="DM Sans"/>
                <a:ea typeface="DM Sans"/>
                <a:cs typeface="DM Sans"/>
                <a:sym typeface="DM Sans"/>
              </a:rPr>
              <a:t>We can wait for God to keep his promise.</a:t>
            </a:r>
            <a:endParaRPr dirty="0"/>
          </a:p>
        </p:txBody>
      </p:sp>
      <p:sp>
        <p:nvSpPr>
          <p:cNvPr id="171" name="Google Shape;171;p5"/>
          <p:cNvSpPr txBox="1"/>
          <p:nvPr/>
        </p:nvSpPr>
        <p:spPr>
          <a:xfrm>
            <a:off x="9863585" y="5788611"/>
            <a:ext cx="647696" cy="42164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100" b="1" i="0" u="none" strike="noStrike" cap="none">
                <a:solidFill>
                  <a:srgbClr val="1A4B93"/>
                </a:solidFill>
                <a:latin typeface="DM Sans"/>
                <a:ea typeface="DM Sans"/>
                <a:cs typeface="DM Sans"/>
                <a:sym typeface="DM Sans"/>
              </a:rPr>
              <a:t>2</a:t>
            </a:r>
            <a:endParaRPr/>
          </a:p>
        </p:txBody>
      </p:sp>
      <p:sp>
        <p:nvSpPr>
          <p:cNvPr id="172" name="Google Shape;172;p5"/>
          <p:cNvSpPr txBox="1"/>
          <p:nvPr/>
        </p:nvSpPr>
        <p:spPr>
          <a:xfrm>
            <a:off x="387171" y="3465922"/>
            <a:ext cx="17513659" cy="1200150"/>
          </a:xfrm>
          <a:prstGeom prst="rect">
            <a:avLst/>
          </a:prstGeom>
          <a:noFill/>
          <a:ln>
            <a:noFill/>
          </a:ln>
        </p:spPr>
        <p:txBody>
          <a:bodyPr spcFirstLastPara="1" wrap="square" lIns="0" tIns="0" rIns="0" bIns="0" anchor="t" anchorCtr="0">
            <a:spAutoFit/>
          </a:bodyPr>
          <a:lstStyle/>
          <a:p>
            <a:pPr marL="0" marR="0" lvl="0" indent="0" algn="ctr" rtl="0">
              <a:lnSpc>
                <a:spcPct val="119994"/>
              </a:lnSpc>
              <a:spcBef>
                <a:spcPts val="0"/>
              </a:spcBef>
              <a:spcAft>
                <a:spcPts val="0"/>
              </a:spcAft>
              <a:buNone/>
            </a:pPr>
            <a:r>
              <a:rPr lang="en-US" sz="3971" b="1" i="0" u="none" strike="noStrike" cap="none">
                <a:solidFill>
                  <a:srgbClr val="1A4B93"/>
                </a:solidFill>
                <a:latin typeface="DM Sans"/>
                <a:ea typeface="DM Sans"/>
                <a:cs typeface="DM Sans"/>
                <a:sym typeface="DM Sans"/>
              </a:rPr>
              <a:t>There are two things we can do when we are disappointed:</a:t>
            </a:r>
            <a:endParaRPr/>
          </a:p>
          <a:p>
            <a:pPr marL="0" marR="0" lvl="0" indent="0" algn="ctr" rtl="0">
              <a:lnSpc>
                <a:spcPct val="119994"/>
              </a:lnSpc>
              <a:spcBef>
                <a:spcPts val="0"/>
              </a:spcBef>
              <a:spcAft>
                <a:spcPts val="0"/>
              </a:spcAft>
              <a:buNone/>
            </a:pPr>
            <a:endParaRPr sz="3971" b="1" i="0" u="none" strike="noStrike" cap="none">
              <a:solidFill>
                <a:srgbClr val="1A4B93"/>
              </a:solidFill>
              <a:latin typeface="DM Sans"/>
              <a:ea typeface="DM Sans"/>
              <a:cs typeface="DM Sans"/>
              <a:sym typeface="DM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A4B93"/>
        </a:solidFill>
        <a:effectLst/>
      </p:bgPr>
    </p:bg>
    <p:spTree>
      <p:nvGrpSpPr>
        <p:cNvPr id="1" name="Shape 176"/>
        <p:cNvGrpSpPr/>
        <p:nvPr/>
      </p:nvGrpSpPr>
      <p:grpSpPr>
        <a:xfrm>
          <a:off x="0" y="0"/>
          <a:ext cx="0" cy="0"/>
          <a:chOff x="0" y="0"/>
          <a:chExt cx="0" cy="0"/>
        </a:xfrm>
      </p:grpSpPr>
      <p:sp>
        <p:nvSpPr>
          <p:cNvPr id="177" name="Google Shape;177;p6"/>
          <p:cNvSpPr/>
          <p:nvPr/>
        </p:nvSpPr>
        <p:spPr>
          <a:xfrm rot="-5325200">
            <a:off x="6417803" y="-527280"/>
            <a:ext cx="781789" cy="2299380"/>
          </a:xfrm>
          <a:custGeom>
            <a:avLst/>
            <a:gdLst/>
            <a:ahLst/>
            <a:cxnLst/>
            <a:rect l="l" t="t" r="r" b="b"/>
            <a:pathLst>
              <a:path w="781789" h="2299380" extrusionOk="0">
                <a:moveTo>
                  <a:pt x="0" y="0"/>
                </a:moveTo>
                <a:lnTo>
                  <a:pt x="781789" y="0"/>
                </a:lnTo>
                <a:lnTo>
                  <a:pt x="781789" y="2299380"/>
                </a:lnTo>
                <a:lnTo>
                  <a:pt x="0" y="2299380"/>
                </a:lnTo>
                <a:lnTo>
                  <a:pt x="0" y="0"/>
                </a:lnTo>
                <a:close/>
              </a:path>
            </a:pathLst>
          </a:custGeom>
          <a:blipFill rotWithShape="1">
            <a:blip r:embed="rId3">
              <a:alphaModFix/>
            </a:blip>
            <a:stretch>
              <a:fillRect/>
            </a:stretch>
          </a:blipFill>
          <a:ln>
            <a:noFill/>
          </a:ln>
        </p:spPr>
        <p:txBody>
          <a:bodyPr/>
          <a:lstStyle/>
          <a:p>
            <a:endParaRPr lang="en-CA"/>
          </a:p>
        </p:txBody>
      </p:sp>
      <p:sp>
        <p:nvSpPr>
          <p:cNvPr id="178" name="Google Shape;178;p6"/>
          <p:cNvSpPr/>
          <p:nvPr/>
        </p:nvSpPr>
        <p:spPr>
          <a:xfrm rot="5474800" flipH="1">
            <a:off x="17368020" y="2643140"/>
            <a:ext cx="743343" cy="2186303"/>
          </a:xfrm>
          <a:custGeom>
            <a:avLst/>
            <a:gdLst/>
            <a:ahLst/>
            <a:cxnLst/>
            <a:rect l="l" t="t" r="r" b="b"/>
            <a:pathLst>
              <a:path w="743343" h="2186303" extrusionOk="0">
                <a:moveTo>
                  <a:pt x="0" y="2186303"/>
                </a:moveTo>
                <a:lnTo>
                  <a:pt x="743343" y="2186303"/>
                </a:lnTo>
                <a:lnTo>
                  <a:pt x="743343" y="0"/>
                </a:lnTo>
                <a:lnTo>
                  <a:pt x="0" y="0"/>
                </a:lnTo>
                <a:lnTo>
                  <a:pt x="0" y="2186303"/>
                </a:lnTo>
                <a:close/>
              </a:path>
            </a:pathLst>
          </a:custGeom>
          <a:blipFill rotWithShape="1">
            <a:blip r:embed="rId3">
              <a:alphaModFix/>
            </a:blip>
            <a:stretch>
              <a:fillRect/>
            </a:stretch>
          </a:blipFill>
          <a:ln>
            <a:noFill/>
          </a:ln>
        </p:spPr>
        <p:txBody>
          <a:bodyPr/>
          <a:lstStyle/>
          <a:p>
            <a:endParaRPr lang="en-CA"/>
          </a:p>
        </p:txBody>
      </p:sp>
      <p:sp>
        <p:nvSpPr>
          <p:cNvPr id="179" name="Google Shape;179;p6"/>
          <p:cNvSpPr/>
          <p:nvPr/>
        </p:nvSpPr>
        <p:spPr>
          <a:xfrm rot="-5325200">
            <a:off x="89130" y="1345072"/>
            <a:ext cx="860832" cy="2531858"/>
          </a:xfrm>
          <a:custGeom>
            <a:avLst/>
            <a:gdLst/>
            <a:ahLst/>
            <a:cxnLst/>
            <a:rect l="l" t="t" r="r" b="b"/>
            <a:pathLst>
              <a:path w="860832" h="2531858" extrusionOk="0">
                <a:moveTo>
                  <a:pt x="0" y="0"/>
                </a:moveTo>
                <a:lnTo>
                  <a:pt x="860832" y="0"/>
                </a:lnTo>
                <a:lnTo>
                  <a:pt x="860832" y="2531858"/>
                </a:lnTo>
                <a:lnTo>
                  <a:pt x="0" y="2531858"/>
                </a:lnTo>
                <a:lnTo>
                  <a:pt x="0" y="0"/>
                </a:lnTo>
                <a:close/>
              </a:path>
            </a:pathLst>
          </a:custGeom>
          <a:blipFill rotWithShape="1">
            <a:blip r:embed="rId4">
              <a:alphaModFix/>
            </a:blip>
            <a:stretch>
              <a:fillRect/>
            </a:stretch>
          </a:blipFill>
          <a:ln>
            <a:noFill/>
          </a:ln>
        </p:spPr>
        <p:txBody>
          <a:bodyPr/>
          <a:lstStyle/>
          <a:p>
            <a:endParaRPr lang="en-CA"/>
          </a:p>
        </p:txBody>
      </p:sp>
      <p:sp>
        <p:nvSpPr>
          <p:cNvPr id="180" name="Google Shape;180;p6"/>
          <p:cNvSpPr/>
          <p:nvPr/>
        </p:nvSpPr>
        <p:spPr>
          <a:xfrm rot="5474800" flipH="1">
            <a:off x="8138390" y="2702951"/>
            <a:ext cx="516034" cy="1517748"/>
          </a:xfrm>
          <a:custGeom>
            <a:avLst/>
            <a:gdLst/>
            <a:ahLst/>
            <a:cxnLst/>
            <a:rect l="l" t="t" r="r" b="b"/>
            <a:pathLst>
              <a:path w="516034" h="1517748" extrusionOk="0">
                <a:moveTo>
                  <a:pt x="0" y="1517748"/>
                </a:moveTo>
                <a:lnTo>
                  <a:pt x="516034" y="1517748"/>
                </a:lnTo>
                <a:lnTo>
                  <a:pt x="516034" y="0"/>
                </a:lnTo>
                <a:lnTo>
                  <a:pt x="0" y="0"/>
                </a:lnTo>
                <a:lnTo>
                  <a:pt x="0" y="1517748"/>
                </a:lnTo>
                <a:close/>
              </a:path>
            </a:pathLst>
          </a:custGeom>
          <a:blipFill rotWithShape="1">
            <a:blip r:embed="rId5">
              <a:alphaModFix/>
            </a:blip>
            <a:stretch>
              <a:fillRect/>
            </a:stretch>
          </a:blipFill>
          <a:ln>
            <a:noFill/>
          </a:ln>
        </p:spPr>
        <p:txBody>
          <a:bodyPr/>
          <a:lstStyle/>
          <a:p>
            <a:endParaRPr lang="en-CA"/>
          </a:p>
        </p:txBody>
      </p:sp>
      <p:sp>
        <p:nvSpPr>
          <p:cNvPr id="181" name="Google Shape;181;p6"/>
          <p:cNvSpPr/>
          <p:nvPr/>
        </p:nvSpPr>
        <p:spPr>
          <a:xfrm rot="-5325200">
            <a:off x="15859153" y="-4640"/>
            <a:ext cx="516034" cy="1517748"/>
          </a:xfrm>
          <a:custGeom>
            <a:avLst/>
            <a:gdLst/>
            <a:ahLst/>
            <a:cxnLst/>
            <a:rect l="l" t="t" r="r" b="b"/>
            <a:pathLst>
              <a:path w="516034" h="1517748" extrusionOk="0">
                <a:moveTo>
                  <a:pt x="0" y="0"/>
                </a:moveTo>
                <a:lnTo>
                  <a:pt x="516034" y="0"/>
                </a:lnTo>
                <a:lnTo>
                  <a:pt x="516034" y="1517747"/>
                </a:lnTo>
                <a:lnTo>
                  <a:pt x="0" y="1517747"/>
                </a:lnTo>
                <a:lnTo>
                  <a:pt x="0" y="0"/>
                </a:lnTo>
                <a:close/>
              </a:path>
            </a:pathLst>
          </a:custGeom>
          <a:blipFill rotWithShape="1">
            <a:blip r:embed="rId5">
              <a:alphaModFix/>
            </a:blip>
            <a:stretch>
              <a:fillRect/>
            </a:stretch>
          </a:blipFill>
          <a:ln>
            <a:noFill/>
          </a:ln>
        </p:spPr>
        <p:txBody>
          <a:bodyPr/>
          <a:lstStyle/>
          <a:p>
            <a:endParaRPr lang="en-CA"/>
          </a:p>
        </p:txBody>
      </p:sp>
      <p:sp>
        <p:nvSpPr>
          <p:cNvPr id="182" name="Google Shape;182;p6"/>
          <p:cNvSpPr/>
          <p:nvPr/>
        </p:nvSpPr>
        <p:spPr>
          <a:xfrm rot="-5325200">
            <a:off x="12288756" y="-185663"/>
            <a:ext cx="860832" cy="2531858"/>
          </a:xfrm>
          <a:custGeom>
            <a:avLst/>
            <a:gdLst/>
            <a:ahLst/>
            <a:cxnLst/>
            <a:rect l="l" t="t" r="r" b="b"/>
            <a:pathLst>
              <a:path w="860832" h="2531858" extrusionOk="0">
                <a:moveTo>
                  <a:pt x="0" y="0"/>
                </a:moveTo>
                <a:lnTo>
                  <a:pt x="860832" y="0"/>
                </a:lnTo>
                <a:lnTo>
                  <a:pt x="860832" y="2531858"/>
                </a:lnTo>
                <a:lnTo>
                  <a:pt x="0" y="2531858"/>
                </a:lnTo>
                <a:lnTo>
                  <a:pt x="0" y="0"/>
                </a:lnTo>
                <a:close/>
              </a:path>
            </a:pathLst>
          </a:custGeom>
          <a:blipFill rotWithShape="1">
            <a:blip r:embed="rId4">
              <a:alphaModFix/>
            </a:blip>
            <a:stretch>
              <a:fillRect/>
            </a:stretch>
          </a:blipFill>
          <a:ln>
            <a:noFill/>
          </a:ln>
        </p:spPr>
        <p:txBody>
          <a:bodyPr/>
          <a:lstStyle/>
          <a:p>
            <a:endParaRPr lang="en-CA"/>
          </a:p>
        </p:txBody>
      </p:sp>
      <p:sp>
        <p:nvSpPr>
          <p:cNvPr id="183" name="Google Shape;183;p6">
            <a:hlinkClick r:id="rId6"/>
          </p:cNvPr>
          <p:cNvSpPr/>
          <p:nvPr/>
        </p:nvSpPr>
        <p:spPr>
          <a:xfrm>
            <a:off x="4519628" y="3785860"/>
            <a:ext cx="9248744" cy="5472440"/>
          </a:xfrm>
          <a:custGeom>
            <a:avLst/>
            <a:gdLst/>
            <a:ahLst/>
            <a:cxnLst/>
            <a:rect l="l" t="t" r="r" b="b"/>
            <a:pathLst>
              <a:path w="9248744" h="5472440" extrusionOk="0">
                <a:moveTo>
                  <a:pt x="0" y="0"/>
                </a:moveTo>
                <a:lnTo>
                  <a:pt x="9248744" y="0"/>
                </a:lnTo>
                <a:lnTo>
                  <a:pt x="9248744" y="5472440"/>
                </a:lnTo>
                <a:lnTo>
                  <a:pt x="0" y="5472440"/>
                </a:lnTo>
                <a:lnTo>
                  <a:pt x="0" y="0"/>
                </a:lnTo>
                <a:close/>
              </a:path>
            </a:pathLst>
          </a:custGeom>
          <a:blipFill rotWithShape="1">
            <a:blip r:embed="rId7">
              <a:alphaModFix/>
            </a:blip>
            <a:stretch>
              <a:fillRect l="-7698" t="-5143" r="-8454" b="-5279"/>
            </a:stretch>
          </a:blipFill>
          <a:ln>
            <a:noFill/>
          </a:ln>
        </p:spPr>
        <p:txBody>
          <a:bodyPr/>
          <a:lstStyle/>
          <a:p>
            <a:endParaRPr lang="en-CA"/>
          </a:p>
        </p:txBody>
      </p:sp>
      <p:sp>
        <p:nvSpPr>
          <p:cNvPr id="184" name="Google Shape;184;p6"/>
          <p:cNvSpPr txBox="1"/>
          <p:nvPr/>
        </p:nvSpPr>
        <p:spPr>
          <a:xfrm>
            <a:off x="2397905" y="1491123"/>
            <a:ext cx="13525500" cy="1149900"/>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US" sz="8300" i="0" u="none" strike="noStrike" cap="none">
                <a:solidFill>
                  <a:srgbClr val="F8FAFB"/>
                </a:solidFill>
                <a:latin typeface="Chewy"/>
                <a:ea typeface="Chewy"/>
                <a:cs typeface="Chewy"/>
                <a:sym typeface="Chewy"/>
              </a:rPr>
              <a:t>God’s Covenant with Abram</a:t>
            </a:r>
            <a:endParaRPr sz="1700">
              <a:latin typeface="Chewy"/>
              <a:ea typeface="Chewy"/>
              <a:cs typeface="Chewy"/>
              <a:sym typeface="Chew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E8D7"/>
        </a:solidFill>
        <a:effectLst/>
      </p:bgPr>
    </p:bg>
    <p:spTree>
      <p:nvGrpSpPr>
        <p:cNvPr id="1" name="Shape 188"/>
        <p:cNvGrpSpPr/>
        <p:nvPr/>
      </p:nvGrpSpPr>
      <p:grpSpPr>
        <a:xfrm>
          <a:off x="0" y="0"/>
          <a:ext cx="0" cy="0"/>
          <a:chOff x="0" y="0"/>
          <a:chExt cx="0" cy="0"/>
        </a:xfrm>
      </p:grpSpPr>
      <p:sp>
        <p:nvSpPr>
          <p:cNvPr id="189" name="Google Shape;189;p7"/>
          <p:cNvSpPr/>
          <p:nvPr/>
        </p:nvSpPr>
        <p:spPr>
          <a:xfrm>
            <a:off x="-619812" y="0"/>
            <a:ext cx="5055023" cy="10293515"/>
          </a:xfrm>
          <a:custGeom>
            <a:avLst/>
            <a:gdLst/>
            <a:ahLst/>
            <a:cxnLst/>
            <a:rect l="l" t="t" r="r" b="b"/>
            <a:pathLst>
              <a:path w="5055023" h="10293515" extrusionOk="0">
                <a:moveTo>
                  <a:pt x="0" y="0"/>
                </a:moveTo>
                <a:lnTo>
                  <a:pt x="5055022" y="0"/>
                </a:lnTo>
                <a:lnTo>
                  <a:pt x="5055022" y="10293515"/>
                </a:lnTo>
                <a:lnTo>
                  <a:pt x="0" y="10293515"/>
                </a:lnTo>
                <a:lnTo>
                  <a:pt x="0" y="0"/>
                </a:lnTo>
                <a:close/>
              </a:path>
            </a:pathLst>
          </a:custGeom>
          <a:blipFill rotWithShape="1">
            <a:blip r:embed="rId3">
              <a:alphaModFix/>
            </a:blip>
            <a:stretch>
              <a:fillRect r="-261545"/>
            </a:stretch>
          </a:blipFill>
          <a:ln>
            <a:noFill/>
          </a:ln>
        </p:spPr>
        <p:txBody>
          <a:bodyPr/>
          <a:lstStyle/>
          <a:p>
            <a:endParaRPr lang="en-CA"/>
          </a:p>
        </p:txBody>
      </p:sp>
      <p:sp>
        <p:nvSpPr>
          <p:cNvPr id="190" name="Google Shape;190;p7"/>
          <p:cNvSpPr/>
          <p:nvPr/>
        </p:nvSpPr>
        <p:spPr>
          <a:xfrm flipH="1">
            <a:off x="13376540" y="70477"/>
            <a:ext cx="5427049" cy="10287000"/>
          </a:xfrm>
          <a:custGeom>
            <a:avLst/>
            <a:gdLst/>
            <a:ahLst/>
            <a:cxnLst/>
            <a:rect l="l" t="t" r="r" b="b"/>
            <a:pathLst>
              <a:path w="5427049" h="10287000" extrusionOk="0">
                <a:moveTo>
                  <a:pt x="5427049" y="0"/>
                </a:moveTo>
                <a:lnTo>
                  <a:pt x="0" y="0"/>
                </a:lnTo>
                <a:lnTo>
                  <a:pt x="0" y="10287000"/>
                </a:lnTo>
                <a:lnTo>
                  <a:pt x="5427049" y="10287000"/>
                </a:lnTo>
                <a:lnTo>
                  <a:pt x="5427049" y="0"/>
                </a:lnTo>
                <a:close/>
              </a:path>
            </a:pathLst>
          </a:custGeom>
          <a:blipFill rotWithShape="1">
            <a:blip r:embed="rId3">
              <a:alphaModFix/>
            </a:blip>
            <a:stretch>
              <a:fillRect l="-236541"/>
            </a:stretch>
          </a:blipFill>
          <a:ln>
            <a:noFill/>
          </a:ln>
        </p:spPr>
        <p:txBody>
          <a:bodyPr/>
          <a:lstStyle/>
          <a:p>
            <a:endParaRPr lang="en-CA"/>
          </a:p>
        </p:txBody>
      </p:sp>
      <p:sp>
        <p:nvSpPr>
          <p:cNvPr id="191" name="Google Shape;191;p7"/>
          <p:cNvSpPr/>
          <p:nvPr/>
        </p:nvSpPr>
        <p:spPr>
          <a:xfrm>
            <a:off x="5619087" y="0"/>
            <a:ext cx="6573577" cy="2198353"/>
          </a:xfrm>
          <a:custGeom>
            <a:avLst/>
            <a:gdLst/>
            <a:ahLst/>
            <a:cxnLst/>
            <a:rect l="l" t="t" r="r" b="b"/>
            <a:pathLst>
              <a:path w="6573577" h="2198353" extrusionOk="0">
                <a:moveTo>
                  <a:pt x="0" y="0"/>
                </a:moveTo>
                <a:lnTo>
                  <a:pt x="6573576" y="0"/>
                </a:lnTo>
                <a:lnTo>
                  <a:pt x="6573576" y="2198353"/>
                </a:lnTo>
                <a:lnTo>
                  <a:pt x="0" y="2198353"/>
                </a:lnTo>
                <a:lnTo>
                  <a:pt x="0" y="0"/>
                </a:lnTo>
                <a:close/>
              </a:path>
            </a:pathLst>
          </a:custGeom>
          <a:blipFill rotWithShape="1">
            <a:blip r:embed="rId4">
              <a:alphaModFix/>
            </a:blip>
            <a:stretch>
              <a:fillRect/>
            </a:stretch>
          </a:blipFill>
          <a:ln>
            <a:noFill/>
          </a:ln>
        </p:spPr>
        <p:txBody>
          <a:bodyPr/>
          <a:lstStyle/>
          <a:p>
            <a:endParaRPr lang="en-CA"/>
          </a:p>
        </p:txBody>
      </p:sp>
      <p:sp>
        <p:nvSpPr>
          <p:cNvPr id="192" name="Google Shape;192;p7"/>
          <p:cNvSpPr/>
          <p:nvPr/>
        </p:nvSpPr>
        <p:spPr>
          <a:xfrm rot="10800000">
            <a:off x="5857212" y="8159123"/>
            <a:ext cx="6573577" cy="2198353"/>
          </a:xfrm>
          <a:custGeom>
            <a:avLst/>
            <a:gdLst/>
            <a:ahLst/>
            <a:cxnLst/>
            <a:rect l="l" t="t" r="r" b="b"/>
            <a:pathLst>
              <a:path w="6573577" h="2198353" extrusionOk="0">
                <a:moveTo>
                  <a:pt x="6573576" y="2198354"/>
                </a:moveTo>
                <a:lnTo>
                  <a:pt x="0" y="2198354"/>
                </a:lnTo>
                <a:lnTo>
                  <a:pt x="0" y="0"/>
                </a:lnTo>
                <a:lnTo>
                  <a:pt x="6573576" y="0"/>
                </a:lnTo>
                <a:lnTo>
                  <a:pt x="6573576" y="2198354"/>
                </a:lnTo>
                <a:close/>
              </a:path>
            </a:pathLst>
          </a:custGeom>
          <a:blipFill rotWithShape="1">
            <a:blip r:embed="rId4">
              <a:alphaModFix/>
            </a:blip>
            <a:stretch>
              <a:fillRect/>
            </a:stretch>
          </a:blipFill>
          <a:ln>
            <a:noFill/>
          </a:ln>
        </p:spPr>
        <p:txBody>
          <a:bodyPr/>
          <a:lstStyle/>
          <a:p>
            <a:endParaRPr lang="en-CA"/>
          </a:p>
        </p:txBody>
      </p:sp>
      <p:sp>
        <p:nvSpPr>
          <p:cNvPr id="193" name="Google Shape;193;p7"/>
          <p:cNvSpPr txBox="1"/>
          <p:nvPr/>
        </p:nvSpPr>
        <p:spPr>
          <a:xfrm>
            <a:off x="4886551" y="2903988"/>
            <a:ext cx="8514900" cy="4549500"/>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US" sz="8210" i="0" u="none" strike="noStrike" cap="none">
                <a:solidFill>
                  <a:srgbClr val="1A4B93"/>
                </a:solidFill>
                <a:latin typeface="Chewy"/>
                <a:ea typeface="Chewy"/>
                <a:cs typeface="Chewy"/>
                <a:sym typeface="Chewy"/>
              </a:rPr>
              <a:t>1.When we are disappointed, we can remember God's promise.</a:t>
            </a:r>
            <a:endParaRPr>
              <a:latin typeface="Chewy"/>
              <a:ea typeface="Chewy"/>
              <a:cs typeface="Chewy"/>
              <a:sym typeface="Chewy"/>
            </a:endParaRPr>
          </a:p>
        </p:txBody>
      </p:sp>
      <p:sp>
        <p:nvSpPr>
          <p:cNvPr id="194" name="Google Shape;194;p7"/>
          <p:cNvSpPr/>
          <p:nvPr/>
        </p:nvSpPr>
        <p:spPr>
          <a:xfrm>
            <a:off x="12844298" y="4256343"/>
            <a:ext cx="4415002" cy="6101134"/>
          </a:xfrm>
          <a:custGeom>
            <a:avLst/>
            <a:gdLst/>
            <a:ahLst/>
            <a:cxnLst/>
            <a:rect l="l" t="t" r="r" b="b"/>
            <a:pathLst>
              <a:path w="4415002" h="6101134" extrusionOk="0">
                <a:moveTo>
                  <a:pt x="0" y="0"/>
                </a:moveTo>
                <a:lnTo>
                  <a:pt x="4415002" y="0"/>
                </a:lnTo>
                <a:lnTo>
                  <a:pt x="4415002" y="6101134"/>
                </a:lnTo>
                <a:lnTo>
                  <a:pt x="0" y="6101134"/>
                </a:lnTo>
                <a:lnTo>
                  <a:pt x="0" y="0"/>
                </a:lnTo>
                <a:close/>
              </a:path>
            </a:pathLst>
          </a:custGeom>
          <a:blipFill rotWithShape="1">
            <a:blip r:embed="rId5">
              <a:alphaModFix/>
            </a:blip>
            <a:stretch>
              <a:fillRect/>
            </a:stretch>
          </a:blipFill>
          <a:ln>
            <a:noFill/>
          </a:ln>
        </p:spPr>
        <p:txBody>
          <a:bodyPr/>
          <a:lstStyle/>
          <a:p>
            <a:endParaRPr lang="en-C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BFB6"/>
        </a:solidFill>
        <a:effectLst/>
      </p:bgPr>
    </p:bg>
    <p:spTree>
      <p:nvGrpSpPr>
        <p:cNvPr id="1" name="Shape 198"/>
        <p:cNvGrpSpPr/>
        <p:nvPr/>
      </p:nvGrpSpPr>
      <p:grpSpPr>
        <a:xfrm>
          <a:off x="0" y="0"/>
          <a:ext cx="0" cy="0"/>
          <a:chOff x="0" y="0"/>
          <a:chExt cx="0" cy="0"/>
        </a:xfrm>
      </p:grpSpPr>
      <p:sp>
        <p:nvSpPr>
          <p:cNvPr id="199" name="Google Shape;199;p8"/>
          <p:cNvSpPr/>
          <p:nvPr/>
        </p:nvSpPr>
        <p:spPr>
          <a:xfrm>
            <a:off x="16505245" y="8206323"/>
            <a:ext cx="1452513" cy="1804076"/>
          </a:xfrm>
          <a:custGeom>
            <a:avLst/>
            <a:gdLst/>
            <a:ahLst/>
            <a:cxnLst/>
            <a:rect l="l" t="t" r="r" b="b"/>
            <a:pathLst>
              <a:path w="1452513" h="1804076" extrusionOk="0">
                <a:moveTo>
                  <a:pt x="0" y="0"/>
                </a:moveTo>
                <a:lnTo>
                  <a:pt x="1452512" y="0"/>
                </a:lnTo>
                <a:lnTo>
                  <a:pt x="1452512" y="1804076"/>
                </a:lnTo>
                <a:lnTo>
                  <a:pt x="0" y="1804076"/>
                </a:lnTo>
                <a:lnTo>
                  <a:pt x="0" y="0"/>
                </a:lnTo>
                <a:close/>
              </a:path>
            </a:pathLst>
          </a:custGeom>
          <a:blipFill rotWithShape="1">
            <a:blip r:embed="rId3">
              <a:alphaModFix/>
            </a:blip>
            <a:stretch>
              <a:fillRect/>
            </a:stretch>
          </a:blipFill>
          <a:ln>
            <a:noFill/>
          </a:ln>
        </p:spPr>
        <p:txBody>
          <a:bodyPr/>
          <a:lstStyle/>
          <a:p>
            <a:endParaRPr lang="en-CA"/>
          </a:p>
        </p:txBody>
      </p:sp>
      <p:sp>
        <p:nvSpPr>
          <p:cNvPr id="200" name="Google Shape;200;p8"/>
          <p:cNvSpPr/>
          <p:nvPr/>
        </p:nvSpPr>
        <p:spPr>
          <a:xfrm>
            <a:off x="13712885" y="3127731"/>
            <a:ext cx="1452513" cy="1804076"/>
          </a:xfrm>
          <a:custGeom>
            <a:avLst/>
            <a:gdLst/>
            <a:ahLst/>
            <a:cxnLst/>
            <a:rect l="l" t="t" r="r" b="b"/>
            <a:pathLst>
              <a:path w="1452513" h="1804076" extrusionOk="0">
                <a:moveTo>
                  <a:pt x="0" y="0"/>
                </a:moveTo>
                <a:lnTo>
                  <a:pt x="1452513" y="0"/>
                </a:lnTo>
                <a:lnTo>
                  <a:pt x="1452513" y="1804076"/>
                </a:lnTo>
                <a:lnTo>
                  <a:pt x="0" y="1804076"/>
                </a:lnTo>
                <a:lnTo>
                  <a:pt x="0" y="0"/>
                </a:lnTo>
                <a:close/>
              </a:path>
            </a:pathLst>
          </a:custGeom>
          <a:blipFill rotWithShape="1">
            <a:blip r:embed="rId4">
              <a:alphaModFix/>
            </a:blip>
            <a:stretch>
              <a:fillRect/>
            </a:stretch>
          </a:blipFill>
          <a:ln>
            <a:noFill/>
          </a:ln>
        </p:spPr>
        <p:txBody>
          <a:bodyPr/>
          <a:lstStyle/>
          <a:p>
            <a:endParaRPr lang="en-CA"/>
          </a:p>
        </p:txBody>
      </p:sp>
      <p:sp>
        <p:nvSpPr>
          <p:cNvPr id="201" name="Google Shape;201;p8"/>
          <p:cNvSpPr/>
          <p:nvPr/>
        </p:nvSpPr>
        <p:spPr>
          <a:xfrm>
            <a:off x="16835487" y="-102663"/>
            <a:ext cx="1452513" cy="1515905"/>
          </a:xfrm>
          <a:custGeom>
            <a:avLst/>
            <a:gdLst/>
            <a:ahLst/>
            <a:cxnLst/>
            <a:rect l="l" t="t" r="r" b="b"/>
            <a:pathLst>
              <a:path w="1452513" h="1515905" extrusionOk="0">
                <a:moveTo>
                  <a:pt x="0" y="0"/>
                </a:moveTo>
                <a:lnTo>
                  <a:pt x="1452513" y="0"/>
                </a:lnTo>
                <a:lnTo>
                  <a:pt x="1452513" y="1515905"/>
                </a:lnTo>
                <a:lnTo>
                  <a:pt x="0" y="1515905"/>
                </a:lnTo>
                <a:lnTo>
                  <a:pt x="0" y="0"/>
                </a:lnTo>
                <a:close/>
              </a:path>
            </a:pathLst>
          </a:custGeom>
          <a:blipFill rotWithShape="1">
            <a:blip r:embed="rId5">
              <a:alphaModFix/>
            </a:blip>
            <a:stretch>
              <a:fillRect/>
            </a:stretch>
          </a:blipFill>
          <a:ln>
            <a:noFill/>
          </a:ln>
        </p:spPr>
        <p:txBody>
          <a:bodyPr/>
          <a:lstStyle/>
          <a:p>
            <a:endParaRPr lang="en-CA"/>
          </a:p>
        </p:txBody>
      </p:sp>
      <p:sp>
        <p:nvSpPr>
          <p:cNvPr id="202" name="Google Shape;202;p8"/>
          <p:cNvSpPr/>
          <p:nvPr/>
        </p:nvSpPr>
        <p:spPr>
          <a:xfrm>
            <a:off x="2937192" y="8924498"/>
            <a:ext cx="1452513" cy="1515905"/>
          </a:xfrm>
          <a:custGeom>
            <a:avLst/>
            <a:gdLst/>
            <a:ahLst/>
            <a:cxnLst/>
            <a:rect l="l" t="t" r="r" b="b"/>
            <a:pathLst>
              <a:path w="1452513" h="1515905" extrusionOk="0">
                <a:moveTo>
                  <a:pt x="0" y="0"/>
                </a:moveTo>
                <a:lnTo>
                  <a:pt x="1452513" y="0"/>
                </a:lnTo>
                <a:lnTo>
                  <a:pt x="1452513" y="1515905"/>
                </a:lnTo>
                <a:lnTo>
                  <a:pt x="0" y="1515905"/>
                </a:lnTo>
                <a:lnTo>
                  <a:pt x="0" y="0"/>
                </a:lnTo>
                <a:close/>
              </a:path>
            </a:pathLst>
          </a:custGeom>
          <a:blipFill rotWithShape="1">
            <a:blip r:embed="rId6">
              <a:alphaModFix/>
            </a:blip>
            <a:stretch>
              <a:fillRect/>
            </a:stretch>
          </a:blipFill>
          <a:ln>
            <a:noFill/>
          </a:ln>
        </p:spPr>
        <p:txBody>
          <a:bodyPr/>
          <a:lstStyle/>
          <a:p>
            <a:endParaRPr lang="en-CA"/>
          </a:p>
        </p:txBody>
      </p:sp>
      <p:sp>
        <p:nvSpPr>
          <p:cNvPr id="203" name="Google Shape;203;p8"/>
          <p:cNvSpPr/>
          <p:nvPr/>
        </p:nvSpPr>
        <p:spPr>
          <a:xfrm>
            <a:off x="4757189" y="3127731"/>
            <a:ext cx="8773623" cy="6130569"/>
          </a:xfrm>
          <a:custGeom>
            <a:avLst/>
            <a:gdLst/>
            <a:ahLst/>
            <a:cxnLst/>
            <a:rect l="l" t="t" r="r" b="b"/>
            <a:pathLst>
              <a:path w="8773623" h="6130569" extrusionOk="0">
                <a:moveTo>
                  <a:pt x="0" y="0"/>
                </a:moveTo>
                <a:lnTo>
                  <a:pt x="8773622" y="0"/>
                </a:lnTo>
                <a:lnTo>
                  <a:pt x="8773622" y="6130569"/>
                </a:lnTo>
                <a:lnTo>
                  <a:pt x="0" y="6130569"/>
                </a:lnTo>
                <a:lnTo>
                  <a:pt x="0" y="0"/>
                </a:lnTo>
                <a:close/>
              </a:path>
            </a:pathLst>
          </a:custGeom>
          <a:blipFill rotWithShape="1">
            <a:blip r:embed="rId7">
              <a:alphaModFix/>
            </a:blip>
            <a:stretch>
              <a:fillRect/>
            </a:stretch>
          </a:blipFill>
          <a:ln>
            <a:noFill/>
          </a:ln>
        </p:spPr>
        <p:txBody>
          <a:bodyPr/>
          <a:lstStyle/>
          <a:p>
            <a:endParaRPr lang="en-CA"/>
          </a:p>
        </p:txBody>
      </p:sp>
      <p:sp>
        <p:nvSpPr>
          <p:cNvPr id="204" name="Google Shape;204;p8"/>
          <p:cNvSpPr/>
          <p:nvPr/>
        </p:nvSpPr>
        <p:spPr>
          <a:xfrm>
            <a:off x="0" y="6449083"/>
            <a:ext cx="868782" cy="1066585"/>
          </a:xfrm>
          <a:custGeom>
            <a:avLst/>
            <a:gdLst/>
            <a:ahLst/>
            <a:cxnLst/>
            <a:rect l="l" t="t" r="r" b="b"/>
            <a:pathLst>
              <a:path w="868782" h="1066585" extrusionOk="0">
                <a:moveTo>
                  <a:pt x="0" y="0"/>
                </a:moveTo>
                <a:lnTo>
                  <a:pt x="868782" y="0"/>
                </a:lnTo>
                <a:lnTo>
                  <a:pt x="868782" y="1066585"/>
                </a:lnTo>
                <a:lnTo>
                  <a:pt x="0" y="1066585"/>
                </a:lnTo>
                <a:lnTo>
                  <a:pt x="0" y="0"/>
                </a:lnTo>
                <a:close/>
              </a:path>
            </a:pathLst>
          </a:custGeom>
          <a:blipFill rotWithShape="1">
            <a:blip r:embed="rId8">
              <a:alphaModFix/>
            </a:blip>
            <a:stretch>
              <a:fillRect/>
            </a:stretch>
          </a:blipFill>
          <a:ln>
            <a:noFill/>
          </a:ln>
        </p:spPr>
        <p:txBody>
          <a:bodyPr/>
          <a:lstStyle/>
          <a:p>
            <a:endParaRPr lang="en-CA"/>
          </a:p>
        </p:txBody>
      </p:sp>
      <p:sp>
        <p:nvSpPr>
          <p:cNvPr id="205" name="Google Shape;205;p8"/>
          <p:cNvSpPr/>
          <p:nvPr/>
        </p:nvSpPr>
        <p:spPr>
          <a:xfrm>
            <a:off x="1283393" y="655290"/>
            <a:ext cx="1443997" cy="1793500"/>
          </a:xfrm>
          <a:custGeom>
            <a:avLst/>
            <a:gdLst/>
            <a:ahLst/>
            <a:cxnLst/>
            <a:rect l="l" t="t" r="r" b="b"/>
            <a:pathLst>
              <a:path w="1443997" h="1793500" extrusionOk="0">
                <a:moveTo>
                  <a:pt x="0" y="0"/>
                </a:moveTo>
                <a:lnTo>
                  <a:pt x="1443997" y="0"/>
                </a:lnTo>
                <a:lnTo>
                  <a:pt x="1443997" y="1793499"/>
                </a:lnTo>
                <a:lnTo>
                  <a:pt x="0" y="1793499"/>
                </a:lnTo>
                <a:lnTo>
                  <a:pt x="0" y="0"/>
                </a:lnTo>
                <a:close/>
              </a:path>
            </a:pathLst>
          </a:custGeom>
          <a:blipFill rotWithShape="1">
            <a:blip r:embed="rId3">
              <a:alphaModFix/>
            </a:blip>
            <a:stretch>
              <a:fillRect/>
            </a:stretch>
          </a:blipFill>
          <a:ln>
            <a:noFill/>
          </a:ln>
        </p:spPr>
        <p:txBody>
          <a:bodyPr/>
          <a:lstStyle/>
          <a:p>
            <a:endParaRPr lang="en-CA"/>
          </a:p>
        </p:txBody>
      </p:sp>
      <p:sp>
        <p:nvSpPr>
          <p:cNvPr id="206" name="Google Shape;206;p8"/>
          <p:cNvSpPr txBox="1"/>
          <p:nvPr/>
        </p:nvSpPr>
        <p:spPr>
          <a:xfrm>
            <a:off x="5273114" y="1247775"/>
            <a:ext cx="7741800" cy="1067100"/>
          </a:xfrm>
          <a:prstGeom prst="rect">
            <a:avLst/>
          </a:prstGeom>
          <a:noFill/>
          <a:ln>
            <a:noFill/>
          </a:ln>
        </p:spPr>
        <p:txBody>
          <a:bodyPr spcFirstLastPara="1" wrap="square" lIns="0" tIns="0" rIns="0" bIns="0" anchor="t" anchorCtr="0">
            <a:spAutoFit/>
          </a:bodyPr>
          <a:lstStyle/>
          <a:p>
            <a:pPr marL="0" marR="0" lvl="0" indent="0" algn="ctr" rtl="0">
              <a:lnSpc>
                <a:spcPct val="90014"/>
              </a:lnSpc>
              <a:spcBef>
                <a:spcPts val="0"/>
              </a:spcBef>
              <a:spcAft>
                <a:spcPts val="0"/>
              </a:spcAft>
              <a:buNone/>
            </a:pPr>
            <a:r>
              <a:rPr lang="en-US" sz="7701" i="0" u="none" strike="noStrike" cap="none">
                <a:solidFill>
                  <a:srgbClr val="1A4B93"/>
                </a:solidFill>
                <a:latin typeface="Chewy"/>
                <a:ea typeface="Chewy"/>
                <a:cs typeface="Chewy"/>
                <a:sym typeface="Chewy"/>
              </a:rPr>
              <a:t>Group Charades</a:t>
            </a:r>
            <a:endParaRPr>
              <a:latin typeface="Chewy"/>
              <a:ea typeface="Chewy"/>
              <a:cs typeface="Chewy"/>
              <a:sym typeface="Chew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A4B93"/>
        </a:solidFill>
        <a:effectLst/>
      </p:bgPr>
    </p:bg>
    <p:spTree>
      <p:nvGrpSpPr>
        <p:cNvPr id="1" name="Shape 210"/>
        <p:cNvGrpSpPr/>
        <p:nvPr/>
      </p:nvGrpSpPr>
      <p:grpSpPr>
        <a:xfrm>
          <a:off x="0" y="0"/>
          <a:ext cx="0" cy="0"/>
          <a:chOff x="0" y="0"/>
          <a:chExt cx="0" cy="0"/>
        </a:xfrm>
      </p:grpSpPr>
      <p:sp>
        <p:nvSpPr>
          <p:cNvPr id="211" name="Google Shape;211;p9"/>
          <p:cNvSpPr/>
          <p:nvPr/>
        </p:nvSpPr>
        <p:spPr>
          <a:xfrm rot="260120">
            <a:off x="8613081" y="285729"/>
            <a:ext cx="4574399" cy="4883534"/>
          </a:xfrm>
          <a:custGeom>
            <a:avLst/>
            <a:gdLst/>
            <a:ahLst/>
            <a:cxnLst/>
            <a:rect l="l" t="t" r="r" b="b"/>
            <a:pathLst>
              <a:path w="4574399" h="4883534" extrusionOk="0">
                <a:moveTo>
                  <a:pt x="0" y="0"/>
                </a:moveTo>
                <a:lnTo>
                  <a:pt x="4574399" y="0"/>
                </a:lnTo>
                <a:lnTo>
                  <a:pt x="4574399" y="4883534"/>
                </a:lnTo>
                <a:lnTo>
                  <a:pt x="0" y="4883534"/>
                </a:lnTo>
                <a:lnTo>
                  <a:pt x="0" y="0"/>
                </a:lnTo>
                <a:close/>
              </a:path>
            </a:pathLst>
          </a:custGeom>
          <a:blipFill rotWithShape="1">
            <a:blip r:embed="rId3">
              <a:alphaModFix/>
            </a:blip>
            <a:stretch>
              <a:fillRect l="-5421"/>
            </a:stretch>
          </a:blipFill>
          <a:ln>
            <a:noFill/>
          </a:ln>
        </p:spPr>
        <p:txBody>
          <a:bodyPr/>
          <a:lstStyle/>
          <a:p>
            <a:endParaRPr lang="en-CA"/>
          </a:p>
        </p:txBody>
      </p:sp>
      <p:sp>
        <p:nvSpPr>
          <p:cNvPr id="212" name="Google Shape;212;p9"/>
          <p:cNvSpPr/>
          <p:nvPr/>
        </p:nvSpPr>
        <p:spPr>
          <a:xfrm rot="10479337" flipH="1">
            <a:off x="13001471" y="285729"/>
            <a:ext cx="4574399" cy="4883534"/>
          </a:xfrm>
          <a:custGeom>
            <a:avLst/>
            <a:gdLst/>
            <a:ahLst/>
            <a:cxnLst/>
            <a:rect l="l" t="t" r="r" b="b"/>
            <a:pathLst>
              <a:path w="4574399" h="4883534" extrusionOk="0">
                <a:moveTo>
                  <a:pt x="0" y="4883534"/>
                </a:moveTo>
                <a:lnTo>
                  <a:pt x="4574399" y="4883534"/>
                </a:lnTo>
                <a:lnTo>
                  <a:pt x="4574399" y="0"/>
                </a:lnTo>
                <a:lnTo>
                  <a:pt x="0" y="0"/>
                </a:lnTo>
                <a:lnTo>
                  <a:pt x="0" y="4883534"/>
                </a:lnTo>
                <a:close/>
              </a:path>
            </a:pathLst>
          </a:custGeom>
          <a:blipFill rotWithShape="1">
            <a:blip r:embed="rId3">
              <a:alphaModFix/>
            </a:blip>
            <a:stretch>
              <a:fillRect l="-5421"/>
            </a:stretch>
          </a:blipFill>
          <a:ln>
            <a:noFill/>
          </a:ln>
        </p:spPr>
        <p:txBody>
          <a:bodyPr/>
          <a:lstStyle/>
          <a:p>
            <a:endParaRPr lang="en-CA"/>
          </a:p>
        </p:txBody>
      </p:sp>
      <p:sp>
        <p:nvSpPr>
          <p:cNvPr id="213" name="Google Shape;213;p9"/>
          <p:cNvSpPr/>
          <p:nvPr/>
        </p:nvSpPr>
        <p:spPr>
          <a:xfrm rot="572769">
            <a:off x="13001471" y="4926783"/>
            <a:ext cx="4574399" cy="4883534"/>
          </a:xfrm>
          <a:custGeom>
            <a:avLst/>
            <a:gdLst/>
            <a:ahLst/>
            <a:cxnLst/>
            <a:rect l="l" t="t" r="r" b="b"/>
            <a:pathLst>
              <a:path w="4574399" h="4883534" extrusionOk="0">
                <a:moveTo>
                  <a:pt x="0" y="0"/>
                </a:moveTo>
                <a:lnTo>
                  <a:pt x="4574399" y="0"/>
                </a:lnTo>
                <a:lnTo>
                  <a:pt x="4574399" y="4883534"/>
                </a:lnTo>
                <a:lnTo>
                  <a:pt x="0" y="4883534"/>
                </a:lnTo>
                <a:lnTo>
                  <a:pt x="0" y="0"/>
                </a:lnTo>
                <a:close/>
              </a:path>
            </a:pathLst>
          </a:custGeom>
          <a:blipFill rotWithShape="1">
            <a:blip r:embed="rId3">
              <a:alphaModFix/>
            </a:blip>
            <a:stretch>
              <a:fillRect l="-5421"/>
            </a:stretch>
          </a:blipFill>
          <a:ln>
            <a:noFill/>
          </a:ln>
        </p:spPr>
        <p:txBody>
          <a:bodyPr/>
          <a:lstStyle/>
          <a:p>
            <a:endParaRPr lang="en-CA"/>
          </a:p>
        </p:txBody>
      </p:sp>
      <p:sp>
        <p:nvSpPr>
          <p:cNvPr id="214" name="Google Shape;214;p9"/>
          <p:cNvSpPr/>
          <p:nvPr/>
        </p:nvSpPr>
        <p:spPr>
          <a:xfrm rot="-10608881">
            <a:off x="8646674" y="4926783"/>
            <a:ext cx="4574399" cy="4883534"/>
          </a:xfrm>
          <a:custGeom>
            <a:avLst/>
            <a:gdLst/>
            <a:ahLst/>
            <a:cxnLst/>
            <a:rect l="l" t="t" r="r" b="b"/>
            <a:pathLst>
              <a:path w="4574399" h="4883534" extrusionOk="0">
                <a:moveTo>
                  <a:pt x="4574399" y="4883534"/>
                </a:moveTo>
                <a:lnTo>
                  <a:pt x="0" y="4883534"/>
                </a:lnTo>
                <a:lnTo>
                  <a:pt x="0" y="0"/>
                </a:lnTo>
                <a:lnTo>
                  <a:pt x="4574399" y="0"/>
                </a:lnTo>
                <a:lnTo>
                  <a:pt x="4574399" y="4883534"/>
                </a:lnTo>
                <a:close/>
              </a:path>
            </a:pathLst>
          </a:custGeom>
          <a:blipFill rotWithShape="1">
            <a:blip r:embed="rId3">
              <a:alphaModFix/>
            </a:blip>
            <a:stretch>
              <a:fillRect l="-5421"/>
            </a:stretch>
          </a:blipFill>
          <a:ln>
            <a:noFill/>
          </a:ln>
        </p:spPr>
        <p:txBody>
          <a:bodyPr/>
          <a:lstStyle/>
          <a:p>
            <a:endParaRPr lang="en-CA"/>
          </a:p>
        </p:txBody>
      </p:sp>
      <p:sp>
        <p:nvSpPr>
          <p:cNvPr id="215" name="Google Shape;215;p9"/>
          <p:cNvSpPr/>
          <p:nvPr/>
        </p:nvSpPr>
        <p:spPr>
          <a:xfrm>
            <a:off x="7324614" y="8614464"/>
            <a:ext cx="1778029" cy="2182848"/>
          </a:xfrm>
          <a:custGeom>
            <a:avLst/>
            <a:gdLst/>
            <a:ahLst/>
            <a:cxnLst/>
            <a:rect l="l" t="t" r="r" b="b"/>
            <a:pathLst>
              <a:path w="1778029" h="2182848" extrusionOk="0">
                <a:moveTo>
                  <a:pt x="0" y="0"/>
                </a:moveTo>
                <a:lnTo>
                  <a:pt x="1778029" y="0"/>
                </a:lnTo>
                <a:lnTo>
                  <a:pt x="1778029" y="2182848"/>
                </a:lnTo>
                <a:lnTo>
                  <a:pt x="0" y="2182848"/>
                </a:lnTo>
                <a:lnTo>
                  <a:pt x="0" y="0"/>
                </a:lnTo>
                <a:close/>
              </a:path>
            </a:pathLst>
          </a:custGeom>
          <a:blipFill rotWithShape="1">
            <a:blip r:embed="rId4">
              <a:alphaModFix/>
            </a:blip>
            <a:stretch>
              <a:fillRect/>
            </a:stretch>
          </a:blipFill>
          <a:ln>
            <a:noFill/>
          </a:ln>
        </p:spPr>
        <p:txBody>
          <a:bodyPr/>
          <a:lstStyle/>
          <a:p>
            <a:endParaRPr lang="en-CA"/>
          </a:p>
        </p:txBody>
      </p:sp>
      <p:sp>
        <p:nvSpPr>
          <p:cNvPr id="216" name="Google Shape;216;p9"/>
          <p:cNvSpPr/>
          <p:nvPr/>
        </p:nvSpPr>
        <p:spPr>
          <a:xfrm>
            <a:off x="17398985" y="3736006"/>
            <a:ext cx="1778029" cy="2182848"/>
          </a:xfrm>
          <a:custGeom>
            <a:avLst/>
            <a:gdLst/>
            <a:ahLst/>
            <a:cxnLst/>
            <a:rect l="l" t="t" r="r" b="b"/>
            <a:pathLst>
              <a:path w="1778029" h="2182848" extrusionOk="0">
                <a:moveTo>
                  <a:pt x="0" y="0"/>
                </a:moveTo>
                <a:lnTo>
                  <a:pt x="1778030" y="0"/>
                </a:lnTo>
                <a:lnTo>
                  <a:pt x="1778030" y="2182849"/>
                </a:lnTo>
                <a:lnTo>
                  <a:pt x="0" y="2182849"/>
                </a:lnTo>
                <a:lnTo>
                  <a:pt x="0" y="0"/>
                </a:lnTo>
                <a:close/>
              </a:path>
            </a:pathLst>
          </a:custGeom>
          <a:blipFill rotWithShape="1">
            <a:blip r:embed="rId5">
              <a:alphaModFix/>
            </a:blip>
            <a:stretch>
              <a:fillRect/>
            </a:stretch>
          </a:blipFill>
          <a:ln>
            <a:noFill/>
          </a:ln>
        </p:spPr>
        <p:txBody>
          <a:bodyPr/>
          <a:lstStyle/>
          <a:p>
            <a:endParaRPr lang="en-CA"/>
          </a:p>
        </p:txBody>
      </p:sp>
      <p:sp>
        <p:nvSpPr>
          <p:cNvPr id="217" name="Google Shape;217;p9"/>
          <p:cNvSpPr/>
          <p:nvPr/>
        </p:nvSpPr>
        <p:spPr>
          <a:xfrm>
            <a:off x="12115116" y="4217826"/>
            <a:ext cx="1917591" cy="1851347"/>
          </a:xfrm>
          <a:custGeom>
            <a:avLst/>
            <a:gdLst/>
            <a:ahLst/>
            <a:cxnLst/>
            <a:rect l="l" t="t" r="r" b="b"/>
            <a:pathLst>
              <a:path w="1917591" h="1851347" extrusionOk="0">
                <a:moveTo>
                  <a:pt x="0" y="0"/>
                </a:moveTo>
                <a:lnTo>
                  <a:pt x="1917591" y="0"/>
                </a:lnTo>
                <a:lnTo>
                  <a:pt x="1917591" y="1851348"/>
                </a:lnTo>
                <a:lnTo>
                  <a:pt x="0" y="1851348"/>
                </a:lnTo>
                <a:lnTo>
                  <a:pt x="0" y="0"/>
                </a:lnTo>
                <a:close/>
              </a:path>
            </a:pathLst>
          </a:custGeom>
          <a:blipFill rotWithShape="1">
            <a:blip r:embed="rId6">
              <a:alphaModFix/>
            </a:blip>
            <a:stretch>
              <a:fillRect/>
            </a:stretch>
          </a:blipFill>
          <a:ln>
            <a:noFill/>
          </a:ln>
        </p:spPr>
        <p:txBody>
          <a:bodyPr/>
          <a:lstStyle/>
          <a:p>
            <a:endParaRPr lang="en-CA"/>
          </a:p>
        </p:txBody>
      </p:sp>
      <p:sp>
        <p:nvSpPr>
          <p:cNvPr id="218" name="Google Shape;218;p9"/>
          <p:cNvSpPr/>
          <p:nvPr/>
        </p:nvSpPr>
        <p:spPr>
          <a:xfrm rot="1099711">
            <a:off x="10802649" y="9271960"/>
            <a:ext cx="375811" cy="656258"/>
          </a:xfrm>
          <a:custGeom>
            <a:avLst/>
            <a:gdLst/>
            <a:ahLst/>
            <a:cxnLst/>
            <a:rect l="l" t="t" r="r" b="b"/>
            <a:pathLst>
              <a:path w="375811" h="656258" extrusionOk="0">
                <a:moveTo>
                  <a:pt x="0" y="0"/>
                </a:moveTo>
                <a:lnTo>
                  <a:pt x="375811" y="0"/>
                </a:lnTo>
                <a:lnTo>
                  <a:pt x="375811" y="656258"/>
                </a:lnTo>
                <a:lnTo>
                  <a:pt x="0" y="656258"/>
                </a:lnTo>
                <a:lnTo>
                  <a:pt x="0" y="0"/>
                </a:lnTo>
                <a:close/>
              </a:path>
            </a:pathLst>
          </a:custGeom>
          <a:blipFill rotWithShape="1">
            <a:blip r:embed="rId7">
              <a:alphaModFix/>
            </a:blip>
            <a:stretch>
              <a:fillRect b="-40605"/>
            </a:stretch>
          </a:blipFill>
          <a:ln>
            <a:noFill/>
          </a:ln>
        </p:spPr>
        <p:txBody>
          <a:bodyPr/>
          <a:lstStyle/>
          <a:p>
            <a:endParaRPr lang="en-CA"/>
          </a:p>
        </p:txBody>
      </p:sp>
      <p:sp>
        <p:nvSpPr>
          <p:cNvPr id="219" name="Google Shape;219;p9"/>
          <p:cNvSpPr/>
          <p:nvPr/>
        </p:nvSpPr>
        <p:spPr>
          <a:xfrm rot="8677607">
            <a:off x="8433806" y="4612811"/>
            <a:ext cx="245806" cy="429238"/>
          </a:xfrm>
          <a:custGeom>
            <a:avLst/>
            <a:gdLst/>
            <a:ahLst/>
            <a:cxnLst/>
            <a:rect l="l" t="t" r="r" b="b"/>
            <a:pathLst>
              <a:path w="245806" h="429238" extrusionOk="0">
                <a:moveTo>
                  <a:pt x="0" y="0"/>
                </a:moveTo>
                <a:lnTo>
                  <a:pt x="245806" y="0"/>
                </a:lnTo>
                <a:lnTo>
                  <a:pt x="245806" y="429239"/>
                </a:lnTo>
                <a:lnTo>
                  <a:pt x="0" y="429239"/>
                </a:lnTo>
                <a:lnTo>
                  <a:pt x="0" y="0"/>
                </a:lnTo>
                <a:close/>
              </a:path>
            </a:pathLst>
          </a:custGeom>
          <a:blipFill rotWithShape="1">
            <a:blip r:embed="rId8">
              <a:alphaModFix/>
            </a:blip>
            <a:stretch>
              <a:fillRect b="-40605"/>
            </a:stretch>
          </a:blipFill>
          <a:ln>
            <a:noFill/>
          </a:ln>
        </p:spPr>
        <p:txBody>
          <a:bodyPr/>
          <a:lstStyle/>
          <a:p>
            <a:endParaRPr lang="en-CA"/>
          </a:p>
        </p:txBody>
      </p:sp>
      <p:sp>
        <p:nvSpPr>
          <p:cNvPr id="220" name="Google Shape;220;p9"/>
          <p:cNvSpPr/>
          <p:nvPr/>
        </p:nvSpPr>
        <p:spPr>
          <a:xfrm rot="-1138157">
            <a:off x="17877891" y="2514850"/>
            <a:ext cx="124918" cy="218137"/>
          </a:xfrm>
          <a:custGeom>
            <a:avLst/>
            <a:gdLst/>
            <a:ahLst/>
            <a:cxnLst/>
            <a:rect l="l" t="t" r="r" b="b"/>
            <a:pathLst>
              <a:path w="124918" h="218137" extrusionOk="0">
                <a:moveTo>
                  <a:pt x="0" y="0"/>
                </a:moveTo>
                <a:lnTo>
                  <a:pt x="124918" y="0"/>
                </a:lnTo>
                <a:lnTo>
                  <a:pt x="124918" y="218138"/>
                </a:lnTo>
                <a:lnTo>
                  <a:pt x="0" y="218138"/>
                </a:lnTo>
                <a:lnTo>
                  <a:pt x="0" y="0"/>
                </a:lnTo>
                <a:close/>
              </a:path>
            </a:pathLst>
          </a:custGeom>
          <a:blipFill rotWithShape="1">
            <a:blip r:embed="rId9">
              <a:alphaModFix/>
            </a:blip>
            <a:stretch>
              <a:fillRect b="-40605"/>
            </a:stretch>
          </a:blipFill>
          <a:ln>
            <a:noFill/>
          </a:ln>
        </p:spPr>
        <p:txBody>
          <a:bodyPr/>
          <a:lstStyle/>
          <a:p>
            <a:endParaRPr lang="en-CA"/>
          </a:p>
        </p:txBody>
      </p:sp>
      <p:sp>
        <p:nvSpPr>
          <p:cNvPr id="221" name="Google Shape;221;p9"/>
          <p:cNvSpPr/>
          <p:nvPr/>
        </p:nvSpPr>
        <p:spPr>
          <a:xfrm rot="1252675">
            <a:off x="17780663" y="1523992"/>
            <a:ext cx="124918" cy="218137"/>
          </a:xfrm>
          <a:custGeom>
            <a:avLst/>
            <a:gdLst/>
            <a:ahLst/>
            <a:cxnLst/>
            <a:rect l="l" t="t" r="r" b="b"/>
            <a:pathLst>
              <a:path w="124918" h="218137" extrusionOk="0">
                <a:moveTo>
                  <a:pt x="0" y="0"/>
                </a:moveTo>
                <a:lnTo>
                  <a:pt x="124918" y="0"/>
                </a:lnTo>
                <a:lnTo>
                  <a:pt x="124918" y="218138"/>
                </a:lnTo>
                <a:lnTo>
                  <a:pt x="0" y="218138"/>
                </a:lnTo>
                <a:lnTo>
                  <a:pt x="0" y="0"/>
                </a:lnTo>
                <a:close/>
              </a:path>
            </a:pathLst>
          </a:custGeom>
          <a:blipFill rotWithShape="1">
            <a:blip r:embed="rId7">
              <a:alphaModFix/>
            </a:blip>
            <a:stretch>
              <a:fillRect b="-40605"/>
            </a:stretch>
          </a:blipFill>
          <a:ln>
            <a:noFill/>
          </a:ln>
        </p:spPr>
        <p:txBody>
          <a:bodyPr/>
          <a:lstStyle/>
          <a:p>
            <a:endParaRPr lang="en-CA"/>
          </a:p>
        </p:txBody>
      </p:sp>
      <p:sp>
        <p:nvSpPr>
          <p:cNvPr id="222" name="Google Shape;222;p9"/>
          <p:cNvSpPr/>
          <p:nvPr/>
        </p:nvSpPr>
        <p:spPr>
          <a:xfrm rot="4277671">
            <a:off x="112688" y="2418856"/>
            <a:ext cx="231223" cy="403773"/>
          </a:xfrm>
          <a:custGeom>
            <a:avLst/>
            <a:gdLst/>
            <a:ahLst/>
            <a:cxnLst/>
            <a:rect l="l" t="t" r="r" b="b"/>
            <a:pathLst>
              <a:path w="231223" h="403773" extrusionOk="0">
                <a:moveTo>
                  <a:pt x="0" y="0"/>
                </a:moveTo>
                <a:lnTo>
                  <a:pt x="231223" y="0"/>
                </a:lnTo>
                <a:lnTo>
                  <a:pt x="231223" y="403772"/>
                </a:lnTo>
                <a:lnTo>
                  <a:pt x="0" y="403772"/>
                </a:lnTo>
                <a:lnTo>
                  <a:pt x="0" y="0"/>
                </a:lnTo>
                <a:close/>
              </a:path>
            </a:pathLst>
          </a:custGeom>
          <a:blipFill rotWithShape="1">
            <a:blip r:embed="rId7">
              <a:alphaModFix/>
            </a:blip>
            <a:stretch>
              <a:fillRect b="-40605"/>
            </a:stretch>
          </a:blipFill>
          <a:ln>
            <a:noFill/>
          </a:ln>
        </p:spPr>
        <p:txBody>
          <a:bodyPr/>
          <a:lstStyle/>
          <a:p>
            <a:endParaRPr lang="en-CA"/>
          </a:p>
        </p:txBody>
      </p:sp>
      <p:sp>
        <p:nvSpPr>
          <p:cNvPr id="223" name="Google Shape;223;p9"/>
          <p:cNvSpPr/>
          <p:nvPr/>
        </p:nvSpPr>
        <p:spPr>
          <a:xfrm rot="-6226708">
            <a:off x="17858964" y="8063284"/>
            <a:ext cx="351813" cy="614352"/>
          </a:xfrm>
          <a:custGeom>
            <a:avLst/>
            <a:gdLst/>
            <a:ahLst/>
            <a:cxnLst/>
            <a:rect l="l" t="t" r="r" b="b"/>
            <a:pathLst>
              <a:path w="351813" h="614352" extrusionOk="0">
                <a:moveTo>
                  <a:pt x="0" y="0"/>
                </a:moveTo>
                <a:lnTo>
                  <a:pt x="351813" y="0"/>
                </a:lnTo>
                <a:lnTo>
                  <a:pt x="351813" y="614351"/>
                </a:lnTo>
                <a:lnTo>
                  <a:pt x="0" y="614351"/>
                </a:lnTo>
                <a:lnTo>
                  <a:pt x="0" y="0"/>
                </a:lnTo>
                <a:close/>
              </a:path>
            </a:pathLst>
          </a:custGeom>
          <a:blipFill rotWithShape="1">
            <a:blip r:embed="rId9">
              <a:alphaModFix/>
            </a:blip>
            <a:stretch>
              <a:fillRect b="-40605"/>
            </a:stretch>
          </a:blipFill>
          <a:ln>
            <a:noFill/>
          </a:ln>
        </p:spPr>
        <p:txBody>
          <a:bodyPr/>
          <a:lstStyle/>
          <a:p>
            <a:endParaRPr lang="en-CA"/>
          </a:p>
        </p:txBody>
      </p:sp>
      <p:sp>
        <p:nvSpPr>
          <p:cNvPr id="224" name="Google Shape;224;p9"/>
          <p:cNvSpPr/>
          <p:nvPr/>
        </p:nvSpPr>
        <p:spPr>
          <a:xfrm rot="-2793688">
            <a:off x="903113" y="630652"/>
            <a:ext cx="139313" cy="243274"/>
          </a:xfrm>
          <a:custGeom>
            <a:avLst/>
            <a:gdLst/>
            <a:ahLst/>
            <a:cxnLst/>
            <a:rect l="l" t="t" r="r" b="b"/>
            <a:pathLst>
              <a:path w="139313" h="243274" extrusionOk="0">
                <a:moveTo>
                  <a:pt x="0" y="0"/>
                </a:moveTo>
                <a:lnTo>
                  <a:pt x="139313" y="0"/>
                </a:lnTo>
                <a:lnTo>
                  <a:pt x="139313" y="243274"/>
                </a:lnTo>
                <a:lnTo>
                  <a:pt x="0" y="243274"/>
                </a:lnTo>
                <a:lnTo>
                  <a:pt x="0" y="0"/>
                </a:lnTo>
                <a:close/>
              </a:path>
            </a:pathLst>
          </a:custGeom>
          <a:blipFill rotWithShape="1">
            <a:blip r:embed="rId9">
              <a:alphaModFix/>
            </a:blip>
            <a:stretch>
              <a:fillRect b="-40605"/>
            </a:stretch>
          </a:blipFill>
          <a:ln>
            <a:noFill/>
          </a:ln>
        </p:spPr>
        <p:txBody>
          <a:bodyPr/>
          <a:lstStyle/>
          <a:p>
            <a:endParaRPr lang="en-CA"/>
          </a:p>
        </p:txBody>
      </p:sp>
      <p:sp>
        <p:nvSpPr>
          <p:cNvPr id="225" name="Google Shape;225;p9"/>
          <p:cNvSpPr/>
          <p:nvPr/>
        </p:nvSpPr>
        <p:spPr>
          <a:xfrm rot="-4839762" flipH="1">
            <a:off x="7729822" y="6136620"/>
            <a:ext cx="189149" cy="330301"/>
          </a:xfrm>
          <a:custGeom>
            <a:avLst/>
            <a:gdLst/>
            <a:ahLst/>
            <a:cxnLst/>
            <a:rect l="l" t="t" r="r" b="b"/>
            <a:pathLst>
              <a:path w="189149" h="330301" extrusionOk="0">
                <a:moveTo>
                  <a:pt x="189149" y="0"/>
                </a:moveTo>
                <a:lnTo>
                  <a:pt x="0" y="0"/>
                </a:lnTo>
                <a:lnTo>
                  <a:pt x="0" y="330301"/>
                </a:lnTo>
                <a:lnTo>
                  <a:pt x="189149" y="330301"/>
                </a:lnTo>
                <a:lnTo>
                  <a:pt x="189149" y="0"/>
                </a:lnTo>
                <a:close/>
              </a:path>
            </a:pathLst>
          </a:custGeom>
          <a:blipFill rotWithShape="1">
            <a:blip r:embed="rId9">
              <a:alphaModFix/>
            </a:blip>
            <a:stretch>
              <a:fillRect b="-40605"/>
            </a:stretch>
          </a:blipFill>
          <a:ln>
            <a:noFill/>
          </a:ln>
        </p:spPr>
        <p:txBody>
          <a:bodyPr/>
          <a:lstStyle/>
          <a:p>
            <a:endParaRPr lang="en-CA"/>
          </a:p>
        </p:txBody>
      </p:sp>
      <p:sp>
        <p:nvSpPr>
          <p:cNvPr id="226" name="Google Shape;226;p9"/>
          <p:cNvSpPr/>
          <p:nvPr/>
        </p:nvSpPr>
        <p:spPr>
          <a:xfrm>
            <a:off x="9833886" y="1292701"/>
            <a:ext cx="2132789" cy="3510764"/>
          </a:xfrm>
          <a:custGeom>
            <a:avLst/>
            <a:gdLst/>
            <a:ahLst/>
            <a:cxnLst/>
            <a:rect l="l" t="t" r="r" b="b"/>
            <a:pathLst>
              <a:path w="2132789" h="3510764" extrusionOk="0">
                <a:moveTo>
                  <a:pt x="0" y="0"/>
                </a:moveTo>
                <a:lnTo>
                  <a:pt x="2132789" y="0"/>
                </a:lnTo>
                <a:lnTo>
                  <a:pt x="2132789" y="3510765"/>
                </a:lnTo>
                <a:lnTo>
                  <a:pt x="0" y="3510765"/>
                </a:lnTo>
                <a:lnTo>
                  <a:pt x="0" y="0"/>
                </a:lnTo>
                <a:close/>
              </a:path>
            </a:pathLst>
          </a:custGeom>
          <a:blipFill rotWithShape="1">
            <a:blip r:embed="rId10">
              <a:alphaModFix/>
            </a:blip>
            <a:stretch>
              <a:fillRect/>
            </a:stretch>
          </a:blipFill>
          <a:ln>
            <a:noFill/>
          </a:ln>
        </p:spPr>
        <p:txBody>
          <a:bodyPr/>
          <a:lstStyle/>
          <a:p>
            <a:endParaRPr lang="en-CA"/>
          </a:p>
        </p:txBody>
      </p:sp>
      <p:sp>
        <p:nvSpPr>
          <p:cNvPr id="227" name="Google Shape;227;p9"/>
          <p:cNvSpPr/>
          <p:nvPr/>
        </p:nvSpPr>
        <p:spPr>
          <a:xfrm>
            <a:off x="8793230" y="6421888"/>
            <a:ext cx="4394649" cy="2878495"/>
          </a:xfrm>
          <a:custGeom>
            <a:avLst/>
            <a:gdLst/>
            <a:ahLst/>
            <a:cxnLst/>
            <a:rect l="l" t="t" r="r" b="b"/>
            <a:pathLst>
              <a:path w="4394649" h="2878495" extrusionOk="0">
                <a:moveTo>
                  <a:pt x="0" y="0"/>
                </a:moveTo>
                <a:lnTo>
                  <a:pt x="4394649" y="0"/>
                </a:lnTo>
                <a:lnTo>
                  <a:pt x="4394649" y="2878495"/>
                </a:lnTo>
                <a:lnTo>
                  <a:pt x="0" y="2878495"/>
                </a:lnTo>
                <a:lnTo>
                  <a:pt x="0" y="0"/>
                </a:lnTo>
                <a:close/>
              </a:path>
            </a:pathLst>
          </a:custGeom>
          <a:blipFill rotWithShape="1">
            <a:blip r:embed="rId11">
              <a:alphaModFix/>
            </a:blip>
            <a:stretch>
              <a:fillRect/>
            </a:stretch>
          </a:blipFill>
          <a:ln>
            <a:noFill/>
          </a:ln>
        </p:spPr>
        <p:txBody>
          <a:bodyPr/>
          <a:lstStyle/>
          <a:p>
            <a:endParaRPr lang="en-CA"/>
          </a:p>
        </p:txBody>
      </p:sp>
      <p:sp>
        <p:nvSpPr>
          <p:cNvPr id="228" name="Google Shape;228;p9"/>
          <p:cNvSpPr/>
          <p:nvPr/>
        </p:nvSpPr>
        <p:spPr>
          <a:xfrm>
            <a:off x="13520409" y="886502"/>
            <a:ext cx="3605949" cy="3940928"/>
          </a:xfrm>
          <a:custGeom>
            <a:avLst/>
            <a:gdLst/>
            <a:ahLst/>
            <a:cxnLst/>
            <a:rect l="l" t="t" r="r" b="b"/>
            <a:pathLst>
              <a:path w="3605949" h="3940928" extrusionOk="0">
                <a:moveTo>
                  <a:pt x="0" y="0"/>
                </a:moveTo>
                <a:lnTo>
                  <a:pt x="3605950" y="0"/>
                </a:lnTo>
                <a:lnTo>
                  <a:pt x="3605950" y="3940928"/>
                </a:lnTo>
                <a:lnTo>
                  <a:pt x="0" y="3940928"/>
                </a:lnTo>
                <a:lnTo>
                  <a:pt x="0" y="0"/>
                </a:lnTo>
                <a:close/>
              </a:path>
            </a:pathLst>
          </a:custGeom>
          <a:blipFill rotWithShape="1">
            <a:blip r:embed="rId12">
              <a:alphaModFix/>
            </a:blip>
            <a:stretch>
              <a:fillRect/>
            </a:stretch>
          </a:blipFill>
          <a:ln>
            <a:noFill/>
          </a:ln>
        </p:spPr>
        <p:txBody>
          <a:bodyPr/>
          <a:lstStyle/>
          <a:p>
            <a:endParaRPr lang="en-CA"/>
          </a:p>
        </p:txBody>
      </p:sp>
      <p:sp>
        <p:nvSpPr>
          <p:cNvPr id="229" name="Google Shape;229;p9"/>
          <p:cNvSpPr/>
          <p:nvPr/>
        </p:nvSpPr>
        <p:spPr>
          <a:xfrm>
            <a:off x="13428635" y="5705283"/>
            <a:ext cx="3789498" cy="3524233"/>
          </a:xfrm>
          <a:custGeom>
            <a:avLst/>
            <a:gdLst/>
            <a:ahLst/>
            <a:cxnLst/>
            <a:rect l="l" t="t" r="r" b="b"/>
            <a:pathLst>
              <a:path w="3789498" h="3524233" extrusionOk="0">
                <a:moveTo>
                  <a:pt x="0" y="0"/>
                </a:moveTo>
                <a:lnTo>
                  <a:pt x="3789498" y="0"/>
                </a:lnTo>
                <a:lnTo>
                  <a:pt x="3789498" y="3524234"/>
                </a:lnTo>
                <a:lnTo>
                  <a:pt x="0" y="3524234"/>
                </a:lnTo>
                <a:lnTo>
                  <a:pt x="0" y="0"/>
                </a:lnTo>
                <a:close/>
              </a:path>
            </a:pathLst>
          </a:custGeom>
          <a:blipFill rotWithShape="1">
            <a:blip r:embed="rId13">
              <a:alphaModFix/>
            </a:blip>
            <a:stretch>
              <a:fillRect/>
            </a:stretch>
          </a:blipFill>
          <a:ln>
            <a:noFill/>
          </a:ln>
        </p:spPr>
        <p:txBody>
          <a:bodyPr/>
          <a:lstStyle/>
          <a:p>
            <a:endParaRPr lang="en-CA"/>
          </a:p>
        </p:txBody>
      </p:sp>
      <p:sp>
        <p:nvSpPr>
          <p:cNvPr id="230" name="Google Shape;230;p9"/>
          <p:cNvSpPr txBox="1"/>
          <p:nvPr/>
        </p:nvSpPr>
        <p:spPr>
          <a:xfrm>
            <a:off x="738742" y="2899768"/>
            <a:ext cx="7775700" cy="830700"/>
          </a:xfrm>
          <a:prstGeom prst="rect">
            <a:avLst/>
          </a:prstGeom>
          <a:noFill/>
          <a:ln>
            <a:noFill/>
          </a:ln>
        </p:spPr>
        <p:txBody>
          <a:bodyPr spcFirstLastPara="1" wrap="square" lIns="0" tIns="0" rIns="0" bIns="0" anchor="t" anchorCtr="0">
            <a:spAutoFit/>
          </a:bodyPr>
          <a:lstStyle/>
          <a:p>
            <a:pPr marL="0" marR="0" lvl="0" indent="0" algn="ctr" rtl="0">
              <a:lnSpc>
                <a:spcPct val="89994"/>
              </a:lnSpc>
              <a:spcBef>
                <a:spcPts val="0"/>
              </a:spcBef>
              <a:spcAft>
                <a:spcPts val="0"/>
              </a:spcAft>
              <a:buNone/>
            </a:pPr>
            <a:r>
              <a:rPr lang="en-US" sz="5997" i="0" u="none" strike="noStrike" cap="none">
                <a:solidFill>
                  <a:srgbClr val="FFBFB6"/>
                </a:solidFill>
                <a:latin typeface="Chewy"/>
                <a:ea typeface="Chewy"/>
                <a:cs typeface="Chewy"/>
                <a:sym typeface="Chewy"/>
              </a:rPr>
              <a:t>You </a:t>
            </a:r>
            <a:r>
              <a:rPr lang="en-US" sz="5997">
                <a:solidFill>
                  <a:srgbClr val="FFBFB6"/>
                </a:solidFill>
                <a:latin typeface="Chewy"/>
                <a:ea typeface="Chewy"/>
                <a:cs typeface="Chewy"/>
                <a:sym typeface="Chewy"/>
              </a:rPr>
              <a:t>N</a:t>
            </a:r>
            <a:r>
              <a:rPr lang="en-US" sz="5997" i="0" u="none" strike="noStrike" cap="none">
                <a:solidFill>
                  <a:srgbClr val="FFBFB6"/>
                </a:solidFill>
                <a:latin typeface="Chewy"/>
                <a:ea typeface="Chewy"/>
                <a:cs typeface="Chewy"/>
                <a:sym typeface="Chewy"/>
              </a:rPr>
              <a:t>eed </a:t>
            </a:r>
            <a:r>
              <a:rPr lang="en-US" sz="5997">
                <a:solidFill>
                  <a:srgbClr val="FFBFB6"/>
                </a:solidFill>
                <a:latin typeface="Chewy"/>
                <a:ea typeface="Chewy"/>
                <a:cs typeface="Chewy"/>
                <a:sym typeface="Chewy"/>
              </a:rPr>
              <a:t>O</a:t>
            </a:r>
            <a:r>
              <a:rPr lang="en-US" sz="5997" i="0" u="none" strike="noStrike" cap="none">
                <a:solidFill>
                  <a:srgbClr val="FFBFB6"/>
                </a:solidFill>
                <a:latin typeface="Chewy"/>
                <a:ea typeface="Chewy"/>
                <a:cs typeface="Chewy"/>
                <a:sym typeface="Chewy"/>
              </a:rPr>
              <a:t>ther </a:t>
            </a:r>
            <a:r>
              <a:rPr lang="en-US" sz="5997">
                <a:solidFill>
                  <a:srgbClr val="FFBFB6"/>
                </a:solidFill>
                <a:latin typeface="Chewy"/>
                <a:ea typeface="Chewy"/>
                <a:cs typeface="Chewy"/>
                <a:sym typeface="Chewy"/>
              </a:rPr>
              <a:t>P</a:t>
            </a:r>
            <a:r>
              <a:rPr lang="en-US" sz="5997" i="0" u="none" strike="noStrike" cap="none">
                <a:solidFill>
                  <a:srgbClr val="FFBFB6"/>
                </a:solidFill>
                <a:latin typeface="Chewy"/>
                <a:ea typeface="Chewy"/>
                <a:cs typeface="Chewy"/>
                <a:sym typeface="Chewy"/>
              </a:rPr>
              <a:t>eople</a:t>
            </a:r>
            <a:endParaRPr sz="1800">
              <a:latin typeface="Chewy"/>
              <a:ea typeface="Chewy"/>
              <a:cs typeface="Chewy"/>
              <a:sym typeface="Chewy"/>
            </a:endParaRPr>
          </a:p>
        </p:txBody>
      </p:sp>
      <p:sp>
        <p:nvSpPr>
          <p:cNvPr id="231" name="Google Shape;231;p9"/>
          <p:cNvSpPr txBox="1"/>
          <p:nvPr/>
        </p:nvSpPr>
        <p:spPr>
          <a:xfrm>
            <a:off x="1679415" y="4381768"/>
            <a:ext cx="5880950" cy="337185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700" b="1" i="0" u="none" strike="noStrike" cap="none">
                <a:solidFill>
                  <a:srgbClr val="FBE8D7"/>
                </a:solidFill>
                <a:latin typeface="DM Sans"/>
                <a:ea typeface="DM Sans"/>
                <a:cs typeface="DM Sans"/>
                <a:sym typeface="DM Sans"/>
              </a:rPr>
              <a:t>In our Bible story, Abram didn't want to be by himself, but he wanted children, and he wanted a family.</a:t>
            </a:r>
            <a:endParaRPr/>
          </a:p>
          <a:p>
            <a:pPr marL="0" marR="0" lvl="0" indent="0" algn="ctr" rtl="0">
              <a:lnSpc>
                <a:spcPct val="120000"/>
              </a:lnSpc>
              <a:spcBef>
                <a:spcPts val="0"/>
              </a:spcBef>
              <a:spcAft>
                <a:spcPts val="0"/>
              </a:spcAft>
              <a:buNone/>
            </a:pPr>
            <a:endParaRPr sz="3700" b="1" i="0" u="none" strike="noStrike" cap="none">
              <a:solidFill>
                <a:srgbClr val="FBE8D7"/>
              </a:solidFill>
              <a:latin typeface="DM Sans"/>
              <a:ea typeface="DM Sans"/>
              <a:cs typeface="DM Sans"/>
              <a:sym typeface="DM Sans"/>
            </a:endParaRPr>
          </a:p>
        </p:txBody>
      </p:sp>
      <p:sp>
        <p:nvSpPr>
          <p:cNvPr id="232" name="Google Shape;232;p9"/>
          <p:cNvSpPr/>
          <p:nvPr/>
        </p:nvSpPr>
        <p:spPr>
          <a:xfrm>
            <a:off x="456599" y="6421888"/>
            <a:ext cx="1337045" cy="1290856"/>
          </a:xfrm>
          <a:custGeom>
            <a:avLst/>
            <a:gdLst/>
            <a:ahLst/>
            <a:cxnLst/>
            <a:rect l="l" t="t" r="r" b="b"/>
            <a:pathLst>
              <a:path w="1337045" h="1290856" extrusionOk="0">
                <a:moveTo>
                  <a:pt x="0" y="0"/>
                </a:moveTo>
                <a:lnTo>
                  <a:pt x="1337045" y="0"/>
                </a:lnTo>
                <a:lnTo>
                  <a:pt x="1337045" y="1290855"/>
                </a:lnTo>
                <a:lnTo>
                  <a:pt x="0" y="1290855"/>
                </a:lnTo>
                <a:lnTo>
                  <a:pt x="0" y="0"/>
                </a:lnTo>
                <a:close/>
              </a:path>
            </a:pathLst>
          </a:custGeom>
          <a:blipFill rotWithShape="1">
            <a:blip r:embed="rId6">
              <a:alphaModFix/>
            </a:blip>
            <a:stretch>
              <a:fillRect/>
            </a:stretch>
          </a:blipFill>
          <a:ln>
            <a:noFill/>
          </a:ln>
        </p:spPr>
        <p:txBody>
          <a:bodyPr/>
          <a:lstStyle/>
          <a:p>
            <a:endParaRPr lang="en-CA"/>
          </a:p>
        </p:txBody>
      </p:sp>
      <p:sp>
        <p:nvSpPr>
          <p:cNvPr id="233" name="Google Shape;233;p9"/>
          <p:cNvSpPr/>
          <p:nvPr/>
        </p:nvSpPr>
        <p:spPr>
          <a:xfrm rot="873083">
            <a:off x="5705211" y="1058741"/>
            <a:ext cx="935619" cy="1148640"/>
          </a:xfrm>
          <a:custGeom>
            <a:avLst/>
            <a:gdLst/>
            <a:ahLst/>
            <a:cxnLst/>
            <a:rect l="l" t="t" r="r" b="b"/>
            <a:pathLst>
              <a:path w="935619" h="1148640" extrusionOk="0">
                <a:moveTo>
                  <a:pt x="0" y="0"/>
                </a:moveTo>
                <a:lnTo>
                  <a:pt x="935619" y="0"/>
                </a:lnTo>
                <a:lnTo>
                  <a:pt x="935619" y="1148640"/>
                </a:lnTo>
                <a:lnTo>
                  <a:pt x="0" y="1148640"/>
                </a:lnTo>
                <a:lnTo>
                  <a:pt x="0" y="0"/>
                </a:lnTo>
                <a:close/>
              </a:path>
            </a:pathLst>
          </a:custGeom>
          <a:blipFill rotWithShape="1">
            <a:blip r:embed="rId4">
              <a:alphaModFix/>
            </a:blip>
            <a:stretch>
              <a:fillRect/>
            </a:stretch>
          </a:blipFill>
          <a:ln>
            <a:noFill/>
          </a:ln>
        </p:spPr>
        <p:txBody>
          <a:bodyPr/>
          <a:lstStyle/>
          <a:p>
            <a:endParaRPr lang="en-CA"/>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910</Words>
  <Application>Microsoft Office PowerPoint</Application>
  <PresentationFormat>Custom</PresentationFormat>
  <Paragraphs>56</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Calibri</vt:lpstr>
      <vt:lpstr>Arial</vt:lpstr>
      <vt:lpstr>DM Sans</vt:lpstr>
      <vt:lpstr>Chewy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Enoch Chee</cp:lastModifiedBy>
  <cp:revision>1</cp:revision>
  <dcterms:created xsi:type="dcterms:W3CDTF">2006-08-16T00:00:00Z</dcterms:created>
  <dcterms:modified xsi:type="dcterms:W3CDTF">2025-12-17T15:57:05Z</dcterms:modified>
</cp:coreProperties>
</file>