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53600" cy="7315200"/>
  <p:notesSz cx="6858000" cy="9144000"/>
  <p:embeddedFontLst>
    <p:embeddedFont>
      <p:font typeface="Fredoka" panose="020B0604020202020204" charset="-79"/>
      <p:bold r:id="rId27"/>
    </p:embeddedFont>
    <p:embeddedFont>
      <p:font typeface="Poppins"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HHwSjXazWw8wYalBy52K6tlT6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9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83"/>
        <p:cNvGrpSpPr/>
        <p:nvPr/>
      </p:nvGrpSpPr>
      <p:grpSpPr>
        <a:xfrm>
          <a:off x="0" y="0"/>
          <a:ext cx="0" cy="0"/>
          <a:chOff x="0" y="0"/>
          <a:chExt cx="0" cy="0"/>
        </a:xfrm>
      </p:grpSpPr>
      <p:sp>
        <p:nvSpPr>
          <p:cNvPr id="84" name="Google Shape;84;p1"/>
          <p:cNvSpPr/>
          <p:nvPr/>
        </p:nvSpPr>
        <p:spPr>
          <a:xfrm>
            <a:off x="6852775" y="3632530"/>
            <a:ext cx="5801649" cy="4163436"/>
          </a:xfrm>
          <a:custGeom>
            <a:avLst/>
            <a:gdLst/>
            <a:ahLst/>
            <a:cxnLst/>
            <a:rect l="l" t="t" r="r" b="b"/>
            <a:pathLst>
              <a:path w="5801649" h="4163436" extrusionOk="0">
                <a:moveTo>
                  <a:pt x="0" y="0"/>
                </a:moveTo>
                <a:lnTo>
                  <a:pt x="5801650" y="0"/>
                </a:lnTo>
                <a:lnTo>
                  <a:pt x="5801650" y="4163436"/>
                </a:lnTo>
                <a:lnTo>
                  <a:pt x="0" y="4163436"/>
                </a:lnTo>
                <a:lnTo>
                  <a:pt x="0" y="0"/>
                </a:lnTo>
                <a:close/>
              </a:path>
            </a:pathLst>
          </a:custGeom>
          <a:blipFill rotWithShape="1">
            <a:blip r:embed="rId3">
              <a:alphaModFix/>
            </a:blip>
            <a:stretch>
              <a:fillRect t="-49106"/>
            </a:stretch>
          </a:blipFill>
          <a:ln>
            <a:noFill/>
          </a:ln>
        </p:spPr>
        <p:txBody>
          <a:bodyPr/>
          <a:lstStyle/>
          <a:p>
            <a:endParaRPr lang="en-CA"/>
          </a:p>
        </p:txBody>
      </p:sp>
      <p:sp>
        <p:nvSpPr>
          <p:cNvPr id="85" name="Google Shape;85;p1"/>
          <p:cNvSpPr/>
          <p:nvPr/>
        </p:nvSpPr>
        <p:spPr>
          <a:xfrm rot="5400000">
            <a:off x="1357913" y="4212052"/>
            <a:ext cx="7037773" cy="9950579"/>
          </a:xfrm>
          <a:custGeom>
            <a:avLst/>
            <a:gdLst/>
            <a:ahLst/>
            <a:cxnLst/>
            <a:rect l="l" t="t" r="r" b="b"/>
            <a:pathLst>
              <a:path w="7037773" h="9950579" extrusionOk="0">
                <a:moveTo>
                  <a:pt x="0" y="0"/>
                </a:moveTo>
                <a:lnTo>
                  <a:pt x="7037774" y="0"/>
                </a:lnTo>
                <a:lnTo>
                  <a:pt x="7037774" y="9950580"/>
                </a:lnTo>
                <a:lnTo>
                  <a:pt x="0" y="9950580"/>
                </a:lnTo>
                <a:lnTo>
                  <a:pt x="0" y="0"/>
                </a:lnTo>
                <a:close/>
              </a:path>
            </a:pathLst>
          </a:custGeom>
          <a:blipFill rotWithShape="1">
            <a:blip r:embed="rId4">
              <a:alphaModFix/>
            </a:blip>
            <a:stretch>
              <a:fillRect/>
            </a:stretch>
          </a:blipFill>
          <a:ln>
            <a:noFill/>
          </a:ln>
        </p:spPr>
        <p:txBody>
          <a:bodyPr/>
          <a:lstStyle/>
          <a:p>
            <a:endParaRPr lang="en-CA"/>
          </a:p>
        </p:txBody>
      </p:sp>
      <p:sp>
        <p:nvSpPr>
          <p:cNvPr id="86" name="Google Shape;86;p1"/>
          <p:cNvSpPr/>
          <p:nvPr/>
        </p:nvSpPr>
        <p:spPr>
          <a:xfrm rot="-746579">
            <a:off x="7321026" y="622548"/>
            <a:ext cx="1636718" cy="1683001"/>
          </a:xfrm>
          <a:custGeom>
            <a:avLst/>
            <a:gdLst/>
            <a:ahLst/>
            <a:cxnLst/>
            <a:rect l="l" t="t" r="r" b="b"/>
            <a:pathLst>
              <a:path w="1636718" h="1683001" extrusionOk="0">
                <a:moveTo>
                  <a:pt x="0" y="0"/>
                </a:moveTo>
                <a:lnTo>
                  <a:pt x="1636718" y="0"/>
                </a:lnTo>
                <a:lnTo>
                  <a:pt x="1636718" y="1683000"/>
                </a:lnTo>
                <a:lnTo>
                  <a:pt x="0" y="1683000"/>
                </a:lnTo>
                <a:lnTo>
                  <a:pt x="0" y="0"/>
                </a:lnTo>
                <a:close/>
              </a:path>
            </a:pathLst>
          </a:custGeom>
          <a:blipFill rotWithShape="1">
            <a:blip r:embed="rId5">
              <a:alphaModFix/>
            </a:blip>
            <a:stretch>
              <a:fillRect/>
            </a:stretch>
          </a:blipFill>
          <a:ln>
            <a:noFill/>
          </a:ln>
        </p:spPr>
        <p:txBody>
          <a:bodyPr/>
          <a:lstStyle/>
          <a:p>
            <a:endParaRPr lang="en-CA"/>
          </a:p>
        </p:txBody>
      </p:sp>
      <p:sp>
        <p:nvSpPr>
          <p:cNvPr id="87" name="Google Shape;87;p1"/>
          <p:cNvSpPr/>
          <p:nvPr/>
        </p:nvSpPr>
        <p:spPr>
          <a:xfrm rot="-1009856">
            <a:off x="6623" y="4157343"/>
            <a:ext cx="2910364" cy="2783035"/>
          </a:xfrm>
          <a:custGeom>
            <a:avLst/>
            <a:gdLst/>
            <a:ahLst/>
            <a:cxnLst/>
            <a:rect l="l" t="t" r="r" b="b"/>
            <a:pathLst>
              <a:path w="2910364" h="2783035" extrusionOk="0">
                <a:moveTo>
                  <a:pt x="0" y="0"/>
                </a:moveTo>
                <a:lnTo>
                  <a:pt x="2910364" y="0"/>
                </a:lnTo>
                <a:lnTo>
                  <a:pt x="2910364" y="2783035"/>
                </a:lnTo>
                <a:lnTo>
                  <a:pt x="0" y="2783035"/>
                </a:lnTo>
                <a:lnTo>
                  <a:pt x="0" y="0"/>
                </a:lnTo>
                <a:close/>
              </a:path>
            </a:pathLst>
          </a:custGeom>
          <a:blipFill rotWithShape="1">
            <a:blip r:embed="rId6">
              <a:alphaModFix/>
            </a:blip>
            <a:stretch>
              <a:fillRect/>
            </a:stretch>
          </a:blipFill>
          <a:ln>
            <a:noFill/>
          </a:ln>
        </p:spPr>
        <p:txBody>
          <a:bodyPr/>
          <a:lstStyle/>
          <a:p>
            <a:endParaRPr lang="en-CA"/>
          </a:p>
        </p:txBody>
      </p:sp>
      <p:sp>
        <p:nvSpPr>
          <p:cNvPr id="88" name="Google Shape;88;p1"/>
          <p:cNvSpPr/>
          <p:nvPr/>
        </p:nvSpPr>
        <p:spPr>
          <a:xfrm rot="2962200">
            <a:off x="1716422" y="-2329863"/>
            <a:ext cx="3515247" cy="3761451"/>
          </a:xfrm>
          <a:custGeom>
            <a:avLst/>
            <a:gdLst/>
            <a:ahLst/>
            <a:cxnLst/>
            <a:rect l="l" t="t" r="r" b="b"/>
            <a:pathLst>
              <a:path w="3515247" h="3761451" extrusionOk="0">
                <a:moveTo>
                  <a:pt x="0" y="0"/>
                </a:moveTo>
                <a:lnTo>
                  <a:pt x="3515247" y="0"/>
                </a:lnTo>
                <a:lnTo>
                  <a:pt x="3515247" y="3761451"/>
                </a:lnTo>
                <a:lnTo>
                  <a:pt x="0" y="3761451"/>
                </a:lnTo>
                <a:lnTo>
                  <a:pt x="0" y="0"/>
                </a:lnTo>
                <a:close/>
              </a:path>
            </a:pathLst>
          </a:custGeom>
          <a:blipFill rotWithShape="1">
            <a:blip r:embed="rId3">
              <a:alphaModFix/>
            </a:blip>
            <a:stretch>
              <a:fillRect/>
            </a:stretch>
          </a:blipFill>
          <a:ln>
            <a:noFill/>
          </a:ln>
        </p:spPr>
        <p:txBody>
          <a:bodyPr/>
          <a:lstStyle/>
          <a:p>
            <a:endParaRPr lang="en-CA"/>
          </a:p>
        </p:txBody>
      </p:sp>
      <p:sp>
        <p:nvSpPr>
          <p:cNvPr id="89" name="Google Shape;89;p1"/>
          <p:cNvSpPr/>
          <p:nvPr/>
        </p:nvSpPr>
        <p:spPr>
          <a:xfrm flipH="1">
            <a:off x="-1133360" y="568082"/>
            <a:ext cx="2266721" cy="1541370"/>
          </a:xfrm>
          <a:custGeom>
            <a:avLst/>
            <a:gdLst/>
            <a:ahLst/>
            <a:cxnLst/>
            <a:rect l="l" t="t" r="r" b="b"/>
            <a:pathLst>
              <a:path w="2266721" h="1541370" extrusionOk="0">
                <a:moveTo>
                  <a:pt x="2266720" y="0"/>
                </a:moveTo>
                <a:lnTo>
                  <a:pt x="0" y="0"/>
                </a:lnTo>
                <a:lnTo>
                  <a:pt x="0" y="1541370"/>
                </a:lnTo>
                <a:lnTo>
                  <a:pt x="2266720" y="1541370"/>
                </a:lnTo>
                <a:lnTo>
                  <a:pt x="2266720" y="0"/>
                </a:lnTo>
                <a:close/>
              </a:path>
            </a:pathLst>
          </a:custGeom>
          <a:blipFill rotWithShape="1">
            <a:blip r:embed="rId7">
              <a:alphaModFix/>
            </a:blip>
            <a:stretch>
              <a:fillRect/>
            </a:stretch>
          </a:blipFill>
          <a:ln>
            <a:noFill/>
          </a:ln>
        </p:spPr>
        <p:txBody>
          <a:bodyPr/>
          <a:lstStyle/>
          <a:p>
            <a:endParaRPr lang="en-CA"/>
          </a:p>
        </p:txBody>
      </p:sp>
      <p:sp>
        <p:nvSpPr>
          <p:cNvPr id="90" name="Google Shape;90;p1"/>
          <p:cNvSpPr txBox="1"/>
          <p:nvPr/>
        </p:nvSpPr>
        <p:spPr>
          <a:xfrm>
            <a:off x="749443" y="2248157"/>
            <a:ext cx="8447700" cy="2580000"/>
          </a:xfrm>
          <a:prstGeom prst="rect">
            <a:avLst/>
          </a:prstGeom>
          <a:noFill/>
          <a:ln>
            <a:noFill/>
          </a:ln>
        </p:spPr>
        <p:txBody>
          <a:bodyPr spcFirstLastPara="1" wrap="square" lIns="0" tIns="0" rIns="0" bIns="0" anchor="t" anchorCtr="0">
            <a:spAutoFit/>
          </a:bodyPr>
          <a:lstStyle/>
          <a:p>
            <a:pPr marL="0" marR="0" lvl="0" indent="0" algn="ctr" rtl="0">
              <a:lnSpc>
                <a:spcPct val="97002"/>
              </a:lnSpc>
              <a:spcBef>
                <a:spcPts val="0"/>
              </a:spcBef>
              <a:spcAft>
                <a:spcPts val="0"/>
              </a:spcAft>
              <a:buNone/>
            </a:pPr>
            <a:r>
              <a:rPr lang="en-US" sz="8640" b="1">
                <a:solidFill>
                  <a:srgbClr val="CB6963"/>
                </a:solidFill>
                <a:latin typeface="Fredoka"/>
                <a:ea typeface="Fredoka"/>
                <a:cs typeface="Fredoka"/>
                <a:sym typeface="Fredoka"/>
              </a:rPr>
              <a:t>Being Christian is Difficult</a:t>
            </a:r>
            <a:endParaRPr/>
          </a:p>
        </p:txBody>
      </p:sp>
      <p:sp>
        <p:nvSpPr>
          <p:cNvPr id="91" name="Google Shape;91;p1"/>
          <p:cNvSpPr/>
          <p:nvPr/>
        </p:nvSpPr>
        <p:spPr>
          <a:xfrm rot="408638">
            <a:off x="3929180" y="-940679"/>
            <a:ext cx="2566963" cy="2090908"/>
          </a:xfrm>
          <a:custGeom>
            <a:avLst/>
            <a:gdLst/>
            <a:ahLst/>
            <a:cxnLst/>
            <a:rect l="l" t="t" r="r" b="b"/>
            <a:pathLst>
              <a:path w="2566963" h="2090908" extrusionOk="0">
                <a:moveTo>
                  <a:pt x="0" y="0"/>
                </a:moveTo>
                <a:lnTo>
                  <a:pt x="2566963" y="0"/>
                </a:lnTo>
                <a:lnTo>
                  <a:pt x="2566963" y="2090908"/>
                </a:lnTo>
                <a:lnTo>
                  <a:pt x="0" y="2090908"/>
                </a:lnTo>
                <a:lnTo>
                  <a:pt x="0" y="0"/>
                </a:lnTo>
                <a:close/>
              </a:path>
            </a:pathLst>
          </a:custGeom>
          <a:blipFill rotWithShape="1">
            <a:blip r:embed="rId8">
              <a:alphaModFix/>
            </a:blip>
            <a:stretch>
              <a:fillRect/>
            </a:stretch>
          </a:blipFill>
          <a:ln>
            <a:noFill/>
          </a:ln>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85"/>
        <p:cNvGrpSpPr/>
        <p:nvPr/>
      </p:nvGrpSpPr>
      <p:grpSpPr>
        <a:xfrm>
          <a:off x="0" y="0"/>
          <a:ext cx="0" cy="0"/>
          <a:chOff x="0" y="0"/>
          <a:chExt cx="0" cy="0"/>
        </a:xfrm>
      </p:grpSpPr>
      <p:sp>
        <p:nvSpPr>
          <p:cNvPr id="186" name="Google Shape;186;p10"/>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187" name="Google Shape;187;p10"/>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4">
              <a:alphaModFix/>
            </a:blip>
            <a:stretch>
              <a:fillRect/>
            </a:stretch>
          </a:blipFill>
          <a:ln>
            <a:noFill/>
          </a:ln>
        </p:spPr>
        <p:txBody>
          <a:bodyPr/>
          <a:lstStyle/>
          <a:p>
            <a:endParaRPr lang="en-CA"/>
          </a:p>
        </p:txBody>
      </p:sp>
      <p:sp>
        <p:nvSpPr>
          <p:cNvPr id="188" name="Google Shape;188;p10"/>
          <p:cNvSpPr txBox="1"/>
          <p:nvPr/>
        </p:nvSpPr>
        <p:spPr>
          <a:xfrm>
            <a:off x="600975" y="1870750"/>
            <a:ext cx="8403300" cy="4154700"/>
          </a:xfrm>
          <a:prstGeom prst="rect">
            <a:avLst/>
          </a:prstGeom>
          <a:noFill/>
          <a:ln>
            <a:noFill/>
          </a:ln>
        </p:spPr>
        <p:txBody>
          <a:bodyPr spcFirstLastPara="1" wrap="square" lIns="0" tIns="0" rIns="0" bIns="0" anchor="t" anchorCtr="0">
            <a:spAutoFit/>
          </a:bodyPr>
          <a:lstStyle/>
          <a:p>
            <a:pPr marL="914400" marR="0" lvl="0" indent="0" algn="ctr" rtl="0">
              <a:lnSpc>
                <a:spcPct val="140016"/>
              </a:lnSpc>
              <a:spcBef>
                <a:spcPts val="0"/>
              </a:spcBef>
              <a:spcAft>
                <a:spcPts val="0"/>
              </a:spcAft>
              <a:buNone/>
            </a:pPr>
            <a:r>
              <a:rPr lang="en-US" sz="2499" b="0" i="0" u="none" strike="noStrike" cap="none">
                <a:solidFill>
                  <a:srgbClr val="C68884"/>
                </a:solidFill>
                <a:latin typeface="Poppins"/>
                <a:ea typeface="Poppins"/>
                <a:cs typeface="Poppins"/>
                <a:sym typeface="Poppins"/>
              </a:rPr>
              <a:t>We will have two teams, and each team will have one rattle. One person from your team will take a turn shaking the rattle until the top part is empty. Then they'll pass it to the next person, and they'll turn it over, and do the same thing. Once everyone in your team has finished, you are done, and you win.</a:t>
            </a:r>
            <a:endParaRPr/>
          </a:p>
          <a:p>
            <a:pPr marL="0" marR="0" lvl="0" indent="0" algn="ctr" rtl="0">
              <a:lnSpc>
                <a:spcPct val="140016"/>
              </a:lnSpc>
              <a:spcBef>
                <a:spcPts val="0"/>
              </a:spcBef>
              <a:spcAft>
                <a:spcPts val="0"/>
              </a:spcAft>
              <a:buNone/>
            </a:pPr>
            <a:endParaRPr sz="2499" b="0" i="0" u="none" strike="noStrike" cap="none">
              <a:solidFill>
                <a:srgbClr val="C68884"/>
              </a:solidFill>
              <a:latin typeface="Poppins"/>
              <a:ea typeface="Poppins"/>
              <a:cs typeface="Poppins"/>
              <a:sym typeface="Poppins"/>
            </a:endParaRPr>
          </a:p>
        </p:txBody>
      </p:sp>
      <p:sp>
        <p:nvSpPr>
          <p:cNvPr id="189" name="Google Shape;189;p10"/>
          <p:cNvSpPr txBox="1"/>
          <p:nvPr/>
        </p:nvSpPr>
        <p:spPr>
          <a:xfrm>
            <a:off x="1046780" y="529447"/>
            <a:ext cx="7367881" cy="831319"/>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b="0" i="0" u="none" strike="noStrike" cap="none">
                <a:solidFill>
                  <a:srgbClr val="CB6963"/>
                </a:solidFill>
                <a:latin typeface="Fredoka"/>
                <a:ea typeface="Fredoka"/>
                <a:cs typeface="Fredoka"/>
                <a:sym typeface="Fredoka"/>
              </a:rPr>
              <a:t>INSTRUCTIONS</a:t>
            </a:r>
            <a:endParaRPr/>
          </a:p>
        </p:txBody>
      </p:sp>
      <p:sp>
        <p:nvSpPr>
          <p:cNvPr id="190" name="Google Shape;190;p10"/>
          <p:cNvSpPr/>
          <p:nvPr/>
        </p:nvSpPr>
        <p:spPr>
          <a:xfrm rot="10800000">
            <a:off x="7567591" y="-518787"/>
            <a:ext cx="2566963" cy="2090908"/>
          </a:xfrm>
          <a:custGeom>
            <a:avLst/>
            <a:gdLst/>
            <a:ahLst/>
            <a:cxnLst/>
            <a:rect l="l" t="t" r="r" b="b"/>
            <a:pathLst>
              <a:path w="2566963" h="2090908" extrusionOk="0">
                <a:moveTo>
                  <a:pt x="0" y="0"/>
                </a:moveTo>
                <a:lnTo>
                  <a:pt x="2566962" y="0"/>
                </a:lnTo>
                <a:lnTo>
                  <a:pt x="2566962" y="2090908"/>
                </a:lnTo>
                <a:lnTo>
                  <a:pt x="0" y="2090908"/>
                </a:lnTo>
                <a:lnTo>
                  <a:pt x="0" y="0"/>
                </a:lnTo>
                <a:close/>
              </a:path>
            </a:pathLst>
          </a:custGeom>
          <a:blipFill rotWithShape="1">
            <a:blip r:embed="rId4">
              <a:alphaModFix/>
            </a:blip>
            <a:stretch>
              <a:fillRect/>
            </a:stretch>
          </a:blipFill>
          <a:ln>
            <a:noFill/>
          </a:ln>
        </p:spPr>
        <p:txBody>
          <a:bodyPr/>
          <a:lstStyle/>
          <a:p>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94"/>
        <p:cNvGrpSpPr/>
        <p:nvPr/>
      </p:nvGrpSpPr>
      <p:grpSpPr>
        <a:xfrm>
          <a:off x="0" y="0"/>
          <a:ext cx="0" cy="0"/>
          <a:chOff x="0" y="0"/>
          <a:chExt cx="0" cy="0"/>
        </a:xfrm>
      </p:grpSpPr>
      <p:sp>
        <p:nvSpPr>
          <p:cNvPr id="195" name="Google Shape;195;p11"/>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196" name="Google Shape;196;p11"/>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4">
              <a:alphaModFix/>
            </a:blip>
            <a:stretch>
              <a:fillRect/>
            </a:stretch>
          </a:blipFill>
          <a:ln>
            <a:noFill/>
          </a:ln>
        </p:spPr>
        <p:txBody>
          <a:bodyPr/>
          <a:lstStyle/>
          <a:p>
            <a:endParaRPr lang="en-CA"/>
          </a:p>
        </p:txBody>
      </p:sp>
      <p:sp>
        <p:nvSpPr>
          <p:cNvPr id="197" name="Google Shape;197;p11"/>
          <p:cNvSpPr txBox="1"/>
          <p:nvPr/>
        </p:nvSpPr>
        <p:spPr>
          <a:xfrm>
            <a:off x="585750" y="2005425"/>
            <a:ext cx="8737200" cy="4154700"/>
          </a:xfrm>
          <a:prstGeom prst="rect">
            <a:avLst/>
          </a:prstGeom>
          <a:noFill/>
          <a:ln>
            <a:noFill/>
          </a:ln>
        </p:spPr>
        <p:txBody>
          <a:bodyPr spcFirstLastPara="1" wrap="square" lIns="0" tIns="0" rIns="0" bIns="0" anchor="t" anchorCtr="0">
            <a:spAutoFit/>
          </a:bodyPr>
          <a:lstStyle/>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We played this game because it takes effort. We can't just shake the rattle once, but we must keep working until it's done.</a:t>
            </a:r>
            <a:endParaRPr/>
          </a:p>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That’s what it’s like to be a Christian. We need to try our best for God; it really matters if we try our best.</a:t>
            </a:r>
            <a:endParaRPr/>
          </a:p>
          <a:p>
            <a:pPr marL="0" marR="0" lvl="0" indent="0" algn="ctr" rtl="0">
              <a:lnSpc>
                <a:spcPct val="140016"/>
              </a:lnSpc>
              <a:spcBef>
                <a:spcPts val="0"/>
              </a:spcBef>
              <a:spcAft>
                <a:spcPts val="0"/>
              </a:spcAft>
              <a:buNone/>
            </a:pPr>
            <a:r>
              <a:rPr lang="en-US" sz="2499" b="0" i="0" u="none" strike="noStrike" cap="none">
                <a:solidFill>
                  <a:srgbClr val="C68884"/>
                </a:solidFill>
                <a:latin typeface="Poppins"/>
                <a:ea typeface="Poppins"/>
                <a:cs typeface="Poppins"/>
                <a:sym typeface="Poppins"/>
              </a:rPr>
              <a:t>That's what we learn from our Bible story.</a:t>
            </a:r>
            <a:endParaRPr/>
          </a:p>
          <a:p>
            <a:pPr marL="539749" marR="0" lvl="1" indent="-111188" algn="ctr" rtl="0">
              <a:lnSpc>
                <a:spcPct val="140016"/>
              </a:lnSpc>
              <a:spcBef>
                <a:spcPts val="0"/>
              </a:spcBef>
              <a:spcAft>
                <a:spcPts val="0"/>
              </a:spcAft>
              <a:buClr>
                <a:schemeClr val="dk1"/>
              </a:buClr>
              <a:buSzPts val="2499"/>
              <a:buFont typeface="Arial"/>
              <a:buNone/>
            </a:pPr>
            <a:endParaRPr sz="2499" b="0" i="0" u="none" strike="noStrike" cap="none">
              <a:solidFill>
                <a:srgbClr val="C68884"/>
              </a:solidFill>
              <a:latin typeface="Poppins"/>
              <a:ea typeface="Poppins"/>
              <a:cs typeface="Poppins"/>
              <a:sym typeface="Poppins"/>
            </a:endParaRPr>
          </a:p>
          <a:p>
            <a:pPr marL="0" marR="0" lvl="0" indent="0" algn="ctr" rtl="0">
              <a:lnSpc>
                <a:spcPct val="140016"/>
              </a:lnSpc>
              <a:spcBef>
                <a:spcPts val="0"/>
              </a:spcBef>
              <a:spcAft>
                <a:spcPts val="0"/>
              </a:spcAft>
              <a:buNone/>
            </a:pPr>
            <a:endParaRPr sz="2499" b="0" i="0" u="none" strike="noStrike" cap="none">
              <a:solidFill>
                <a:srgbClr val="C68884"/>
              </a:solidFill>
              <a:latin typeface="Poppins"/>
              <a:ea typeface="Poppins"/>
              <a:cs typeface="Poppins"/>
              <a:sym typeface="Poppins"/>
            </a:endParaRPr>
          </a:p>
        </p:txBody>
      </p:sp>
      <p:sp>
        <p:nvSpPr>
          <p:cNvPr id="198" name="Google Shape;198;p11"/>
          <p:cNvSpPr txBox="1"/>
          <p:nvPr/>
        </p:nvSpPr>
        <p:spPr>
          <a:xfrm>
            <a:off x="1046780" y="529447"/>
            <a:ext cx="7367881" cy="831319"/>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b="0" i="0" u="none" strike="noStrike" cap="none">
                <a:solidFill>
                  <a:srgbClr val="CB6963"/>
                </a:solidFill>
                <a:latin typeface="Fredoka"/>
                <a:ea typeface="Fredoka"/>
                <a:cs typeface="Fredoka"/>
                <a:sym typeface="Fredoka"/>
              </a:rPr>
              <a:t>DEBRIEF</a:t>
            </a:r>
            <a:endParaRPr/>
          </a:p>
        </p:txBody>
      </p:sp>
      <p:sp>
        <p:nvSpPr>
          <p:cNvPr id="199" name="Google Shape;199;p11"/>
          <p:cNvSpPr/>
          <p:nvPr/>
        </p:nvSpPr>
        <p:spPr>
          <a:xfrm rot="10800000">
            <a:off x="7567591" y="-518787"/>
            <a:ext cx="2566963" cy="2090908"/>
          </a:xfrm>
          <a:custGeom>
            <a:avLst/>
            <a:gdLst/>
            <a:ahLst/>
            <a:cxnLst/>
            <a:rect l="l" t="t" r="r" b="b"/>
            <a:pathLst>
              <a:path w="2566963" h="2090908" extrusionOk="0">
                <a:moveTo>
                  <a:pt x="0" y="0"/>
                </a:moveTo>
                <a:lnTo>
                  <a:pt x="2566962" y="0"/>
                </a:lnTo>
                <a:lnTo>
                  <a:pt x="2566962" y="2090908"/>
                </a:lnTo>
                <a:lnTo>
                  <a:pt x="0" y="2090908"/>
                </a:lnTo>
                <a:lnTo>
                  <a:pt x="0" y="0"/>
                </a:lnTo>
                <a:close/>
              </a:path>
            </a:pathLst>
          </a:custGeom>
          <a:blipFill rotWithShape="1">
            <a:blip r:embed="rId4">
              <a:alphaModFix/>
            </a:blip>
            <a:stretch>
              <a:fillRect/>
            </a:stretch>
          </a:blipFill>
          <a:ln>
            <a:noFill/>
          </a:ln>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03"/>
        <p:cNvGrpSpPr/>
        <p:nvPr/>
      </p:nvGrpSpPr>
      <p:grpSpPr>
        <a:xfrm>
          <a:off x="0" y="0"/>
          <a:ext cx="0" cy="0"/>
          <a:chOff x="0" y="0"/>
          <a:chExt cx="0" cy="0"/>
        </a:xfrm>
      </p:grpSpPr>
      <p:sp>
        <p:nvSpPr>
          <p:cNvPr id="204" name="Google Shape;204;p12"/>
          <p:cNvSpPr/>
          <p:nvPr/>
        </p:nvSpPr>
        <p:spPr>
          <a:xfrm>
            <a:off x="4729500" y="3313"/>
            <a:ext cx="5024100" cy="7308571"/>
          </a:xfrm>
          <a:custGeom>
            <a:avLst/>
            <a:gdLst/>
            <a:ahLst/>
            <a:cxnLst/>
            <a:rect l="l" t="t" r="r" b="b"/>
            <a:pathLst>
              <a:path w="5274646" h="7457726" extrusionOk="0">
                <a:moveTo>
                  <a:pt x="0" y="0"/>
                </a:moveTo>
                <a:lnTo>
                  <a:pt x="5274646" y="0"/>
                </a:lnTo>
                <a:lnTo>
                  <a:pt x="5274646" y="7457726"/>
                </a:lnTo>
                <a:lnTo>
                  <a:pt x="0" y="7457726"/>
                </a:lnTo>
                <a:lnTo>
                  <a:pt x="0" y="0"/>
                </a:lnTo>
                <a:close/>
              </a:path>
            </a:pathLst>
          </a:custGeom>
          <a:blipFill rotWithShape="1">
            <a:blip r:embed="rId3">
              <a:alphaModFix/>
            </a:blip>
            <a:stretch>
              <a:fillRect/>
            </a:stretch>
          </a:blipFill>
          <a:ln>
            <a:noFill/>
          </a:ln>
        </p:spPr>
        <p:txBody>
          <a:bodyPr/>
          <a:lstStyle/>
          <a:p>
            <a:endParaRPr lang="en-CA"/>
          </a:p>
        </p:txBody>
      </p:sp>
      <p:sp>
        <p:nvSpPr>
          <p:cNvPr id="205" name="Google Shape;205;p12"/>
          <p:cNvSpPr/>
          <p:nvPr/>
        </p:nvSpPr>
        <p:spPr>
          <a:xfrm rot="-877614">
            <a:off x="1877380" y="4873409"/>
            <a:ext cx="2266791" cy="2572246"/>
          </a:xfrm>
          <a:custGeom>
            <a:avLst/>
            <a:gdLst/>
            <a:ahLst/>
            <a:cxnLst/>
            <a:rect l="l" t="t" r="r" b="b"/>
            <a:pathLst>
              <a:path w="2267004" h="2572487" extrusionOk="0">
                <a:moveTo>
                  <a:pt x="0" y="0"/>
                </a:moveTo>
                <a:lnTo>
                  <a:pt x="2267004" y="0"/>
                </a:lnTo>
                <a:lnTo>
                  <a:pt x="2267004" y="2572487"/>
                </a:lnTo>
                <a:lnTo>
                  <a:pt x="0" y="2572487"/>
                </a:lnTo>
                <a:lnTo>
                  <a:pt x="0" y="0"/>
                </a:lnTo>
                <a:close/>
              </a:path>
            </a:pathLst>
          </a:custGeom>
          <a:blipFill rotWithShape="1">
            <a:blip r:embed="rId4">
              <a:alphaModFix/>
            </a:blip>
            <a:stretch>
              <a:fillRect/>
            </a:stretch>
          </a:blipFill>
          <a:ln>
            <a:noFill/>
          </a:ln>
        </p:spPr>
        <p:txBody>
          <a:bodyPr/>
          <a:lstStyle/>
          <a:p>
            <a:endParaRPr lang="en-CA"/>
          </a:p>
        </p:txBody>
      </p:sp>
      <p:sp>
        <p:nvSpPr>
          <p:cNvPr id="206" name="Google Shape;206;p12"/>
          <p:cNvSpPr txBox="1"/>
          <p:nvPr/>
        </p:nvSpPr>
        <p:spPr>
          <a:xfrm>
            <a:off x="299024" y="2055357"/>
            <a:ext cx="4272900" cy="1998300"/>
          </a:xfrm>
          <a:prstGeom prst="rect">
            <a:avLst/>
          </a:prstGeom>
          <a:noFill/>
          <a:ln>
            <a:noFill/>
          </a:ln>
        </p:spPr>
        <p:txBody>
          <a:bodyPr spcFirstLastPara="1" wrap="square" lIns="0" tIns="0" rIns="0" bIns="0" anchor="t" anchorCtr="0">
            <a:spAutoFit/>
          </a:bodyPr>
          <a:lstStyle/>
          <a:p>
            <a:pPr marL="0" marR="0" lvl="0" indent="0" algn="l" rtl="0">
              <a:lnSpc>
                <a:spcPct val="97010"/>
              </a:lnSpc>
              <a:spcBef>
                <a:spcPts val="0"/>
              </a:spcBef>
              <a:spcAft>
                <a:spcPts val="0"/>
              </a:spcAft>
              <a:buNone/>
            </a:pPr>
            <a:r>
              <a:rPr lang="en-US" sz="6691" b="1" i="0" u="none" strike="noStrike" cap="none">
                <a:solidFill>
                  <a:srgbClr val="CB6963"/>
                </a:solidFill>
                <a:latin typeface="Fredoka"/>
                <a:ea typeface="Fredoka"/>
                <a:cs typeface="Fredoka"/>
                <a:sym typeface="Fredoka"/>
              </a:rPr>
              <a:t>GAME OPTION 2</a:t>
            </a:r>
            <a:endParaRPr/>
          </a:p>
        </p:txBody>
      </p:sp>
      <p:sp>
        <p:nvSpPr>
          <p:cNvPr id="207" name="Google Shape;207;p12"/>
          <p:cNvSpPr/>
          <p:nvPr/>
        </p:nvSpPr>
        <p:spPr>
          <a:xfrm>
            <a:off x="1508146" y="239583"/>
            <a:ext cx="1854659" cy="1510704"/>
          </a:xfrm>
          <a:custGeom>
            <a:avLst/>
            <a:gdLst/>
            <a:ahLst/>
            <a:cxnLst/>
            <a:rect l="l" t="t" r="r" b="b"/>
            <a:pathLst>
              <a:path w="1854659" h="1510704" extrusionOk="0">
                <a:moveTo>
                  <a:pt x="0" y="0"/>
                </a:moveTo>
                <a:lnTo>
                  <a:pt x="1854660" y="0"/>
                </a:lnTo>
                <a:lnTo>
                  <a:pt x="1854660" y="1510704"/>
                </a:lnTo>
                <a:lnTo>
                  <a:pt x="0" y="1510704"/>
                </a:lnTo>
                <a:lnTo>
                  <a:pt x="0" y="0"/>
                </a:lnTo>
                <a:close/>
              </a:path>
            </a:pathLst>
          </a:custGeom>
          <a:blipFill rotWithShape="1">
            <a:blip r:embed="rId5">
              <a:alphaModFix/>
            </a:blip>
            <a:stretch>
              <a:fillRect/>
            </a:stretch>
          </a:blipFill>
          <a:ln>
            <a:noFill/>
          </a:ln>
        </p:spPr>
        <p:txBody>
          <a:bodyPr/>
          <a:lstStyle/>
          <a:p>
            <a:endParaRPr lang="en-CA"/>
          </a:p>
        </p:txBody>
      </p:sp>
      <p:sp>
        <p:nvSpPr>
          <p:cNvPr id="208" name="Google Shape;208;p12"/>
          <p:cNvSpPr/>
          <p:nvPr/>
        </p:nvSpPr>
        <p:spPr>
          <a:xfrm>
            <a:off x="299024" y="5099279"/>
            <a:ext cx="1146736" cy="1162724"/>
          </a:xfrm>
          <a:custGeom>
            <a:avLst/>
            <a:gdLst/>
            <a:ahLst/>
            <a:cxnLst/>
            <a:rect l="l" t="t" r="r" b="b"/>
            <a:pathLst>
              <a:path w="1146736" h="1162724" extrusionOk="0">
                <a:moveTo>
                  <a:pt x="0" y="0"/>
                </a:moveTo>
                <a:lnTo>
                  <a:pt x="1146736" y="0"/>
                </a:lnTo>
                <a:lnTo>
                  <a:pt x="1146736" y="1162724"/>
                </a:lnTo>
                <a:lnTo>
                  <a:pt x="0" y="1162724"/>
                </a:lnTo>
                <a:lnTo>
                  <a:pt x="0" y="0"/>
                </a:lnTo>
                <a:close/>
              </a:path>
            </a:pathLst>
          </a:custGeom>
          <a:blipFill rotWithShape="1">
            <a:blip r:embed="rId6">
              <a:alphaModFix/>
            </a:blip>
            <a:stretch>
              <a:fillRect/>
            </a:stretch>
          </a:blipFill>
          <a:ln>
            <a:noFill/>
          </a:ln>
        </p:spPr>
        <p:txBody>
          <a:bodyPr/>
          <a:lstStyle/>
          <a:p>
            <a:endParaRPr lang="en-CA"/>
          </a:p>
        </p:txBody>
      </p:sp>
      <p:sp>
        <p:nvSpPr>
          <p:cNvPr id="209" name="Google Shape;209;p12"/>
          <p:cNvSpPr txBox="1"/>
          <p:nvPr/>
        </p:nvSpPr>
        <p:spPr>
          <a:xfrm>
            <a:off x="4729500" y="112200"/>
            <a:ext cx="4957200" cy="7090800"/>
          </a:xfrm>
          <a:prstGeom prst="rect">
            <a:avLst/>
          </a:prstGeom>
          <a:noFill/>
          <a:ln>
            <a:noFill/>
          </a:ln>
        </p:spPr>
        <p:txBody>
          <a:bodyPr spcFirstLastPara="1" wrap="square" lIns="0" tIns="0" rIns="0" bIns="0" anchor="t" anchorCtr="0">
            <a:spAutoFit/>
          </a:bodyPr>
          <a:lstStyle/>
          <a:p>
            <a:pPr marL="518160" marR="0" lvl="1" indent="-259079" algn="l" rtl="0">
              <a:lnSpc>
                <a:spcPct val="139958"/>
              </a:lnSpc>
              <a:spcBef>
                <a:spcPts val="0"/>
              </a:spcBef>
              <a:spcAft>
                <a:spcPts val="0"/>
              </a:spcAft>
              <a:buClr>
                <a:srgbClr val="FFF7F2"/>
              </a:buClr>
              <a:buSzPts val="2400"/>
              <a:buFont typeface="Arial"/>
              <a:buChar char="•"/>
            </a:pPr>
            <a:r>
              <a:rPr lang="en-US" sz="2400" b="1" i="0" u="none" strike="noStrike" cap="none">
                <a:solidFill>
                  <a:srgbClr val="FFF7F2"/>
                </a:solidFill>
                <a:latin typeface="Poppins"/>
                <a:ea typeface="Poppins"/>
                <a:cs typeface="Poppins"/>
                <a:sym typeface="Poppins"/>
              </a:rPr>
              <a:t>Suck up the smarties with a straw and move them from one bowl to the other bowl.</a:t>
            </a:r>
            <a:endParaRPr/>
          </a:p>
          <a:p>
            <a:pPr marL="518160" marR="0" lvl="1" indent="-259079" algn="l" rtl="0">
              <a:lnSpc>
                <a:spcPct val="139958"/>
              </a:lnSpc>
              <a:spcBef>
                <a:spcPts val="0"/>
              </a:spcBef>
              <a:spcAft>
                <a:spcPts val="0"/>
              </a:spcAft>
              <a:buClr>
                <a:srgbClr val="FFF7F2"/>
              </a:buClr>
              <a:buSzPts val="2400"/>
              <a:buFont typeface="Arial"/>
              <a:buChar char="•"/>
            </a:pPr>
            <a:r>
              <a:rPr lang="en-US" sz="2400" b="1" i="0" u="none" strike="noStrike" cap="none">
                <a:solidFill>
                  <a:srgbClr val="FFF7F2"/>
                </a:solidFill>
                <a:latin typeface="Poppins"/>
                <a:ea typeface="Poppins"/>
                <a:cs typeface="Poppins"/>
                <a:sym typeface="Poppins"/>
              </a:rPr>
              <a:t>Once they’ve finished moving all the Smarties to the other bowl, the next person on your team will take a turn, and they’ll move all the Smarties back. Everyone on your team will have a turn moving the Smarties. When you all finish, you win!</a:t>
            </a:r>
            <a:endParaRPr/>
          </a:p>
          <a:p>
            <a:pPr marL="518160" marR="0" lvl="1" indent="-106679" algn="l" rtl="0">
              <a:lnSpc>
                <a:spcPct val="139958"/>
              </a:lnSpc>
              <a:spcBef>
                <a:spcPts val="0"/>
              </a:spcBef>
              <a:spcAft>
                <a:spcPts val="0"/>
              </a:spcAft>
              <a:buClr>
                <a:schemeClr val="dk1"/>
              </a:buClr>
              <a:buSzPts val="2400"/>
              <a:buFont typeface="Arial"/>
              <a:buNone/>
            </a:pPr>
            <a:endParaRPr sz="2400" b="1" i="0" u="none" strike="noStrike" cap="none">
              <a:solidFill>
                <a:srgbClr val="FFF7F2"/>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13"/>
        <p:cNvGrpSpPr/>
        <p:nvPr/>
      </p:nvGrpSpPr>
      <p:grpSpPr>
        <a:xfrm>
          <a:off x="0" y="0"/>
          <a:ext cx="0" cy="0"/>
          <a:chOff x="0" y="0"/>
          <a:chExt cx="0" cy="0"/>
        </a:xfrm>
      </p:grpSpPr>
      <p:sp>
        <p:nvSpPr>
          <p:cNvPr id="214" name="Google Shape;214;p13"/>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215" name="Google Shape;215;p13"/>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4">
              <a:alphaModFix/>
            </a:blip>
            <a:stretch>
              <a:fillRect/>
            </a:stretch>
          </a:blipFill>
          <a:ln>
            <a:noFill/>
          </a:ln>
        </p:spPr>
        <p:txBody>
          <a:bodyPr/>
          <a:lstStyle/>
          <a:p>
            <a:endParaRPr lang="en-CA"/>
          </a:p>
        </p:txBody>
      </p:sp>
      <p:sp>
        <p:nvSpPr>
          <p:cNvPr id="216" name="Google Shape;216;p13"/>
          <p:cNvSpPr txBox="1"/>
          <p:nvPr/>
        </p:nvSpPr>
        <p:spPr>
          <a:xfrm>
            <a:off x="585755" y="1886043"/>
            <a:ext cx="8289932" cy="3508375"/>
          </a:xfrm>
          <a:prstGeom prst="rect">
            <a:avLst/>
          </a:prstGeom>
          <a:noFill/>
          <a:ln>
            <a:noFill/>
          </a:ln>
        </p:spPr>
        <p:txBody>
          <a:bodyPr spcFirstLastPara="1" wrap="square" lIns="0" tIns="0" rIns="0" bIns="0" anchor="t" anchorCtr="0">
            <a:spAutoFit/>
          </a:bodyPr>
          <a:lstStyle/>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We played this game because it takes effort. We can't just suck up one Smartie and be done. We need to keep working at it until it's done.</a:t>
            </a:r>
            <a:endParaRPr/>
          </a:p>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That’s what it’s like to be a Christian. We need to try our best for God, and it really matters that we try our best.</a:t>
            </a:r>
            <a:endParaRPr/>
          </a:p>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That's what we learn from our Bible story.</a:t>
            </a:r>
            <a:endParaRPr/>
          </a:p>
          <a:p>
            <a:pPr marL="0" marR="0" lvl="0" indent="0" algn="ctr" rtl="0">
              <a:lnSpc>
                <a:spcPct val="140016"/>
              </a:lnSpc>
              <a:spcBef>
                <a:spcPts val="0"/>
              </a:spcBef>
              <a:spcAft>
                <a:spcPts val="0"/>
              </a:spcAft>
              <a:buNone/>
            </a:pPr>
            <a:endParaRPr sz="2499" b="0" i="0" u="none" strike="noStrike" cap="none">
              <a:solidFill>
                <a:srgbClr val="C68884"/>
              </a:solidFill>
              <a:latin typeface="Poppins"/>
              <a:ea typeface="Poppins"/>
              <a:cs typeface="Poppins"/>
              <a:sym typeface="Poppins"/>
            </a:endParaRPr>
          </a:p>
        </p:txBody>
      </p:sp>
      <p:sp>
        <p:nvSpPr>
          <p:cNvPr id="217" name="Google Shape;217;p13"/>
          <p:cNvSpPr txBox="1"/>
          <p:nvPr/>
        </p:nvSpPr>
        <p:spPr>
          <a:xfrm>
            <a:off x="1046780" y="529447"/>
            <a:ext cx="7367881" cy="831319"/>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b="0" i="0" u="none" strike="noStrike" cap="none">
                <a:solidFill>
                  <a:srgbClr val="CB6963"/>
                </a:solidFill>
                <a:latin typeface="Fredoka"/>
                <a:ea typeface="Fredoka"/>
                <a:cs typeface="Fredoka"/>
                <a:sym typeface="Fredoka"/>
              </a:rPr>
              <a:t>DEBRIEF</a:t>
            </a:r>
            <a:endParaRPr/>
          </a:p>
        </p:txBody>
      </p:sp>
      <p:sp>
        <p:nvSpPr>
          <p:cNvPr id="218" name="Google Shape;218;p13"/>
          <p:cNvSpPr/>
          <p:nvPr/>
        </p:nvSpPr>
        <p:spPr>
          <a:xfrm rot="10800000">
            <a:off x="7567591" y="-518787"/>
            <a:ext cx="2566963" cy="2090908"/>
          </a:xfrm>
          <a:custGeom>
            <a:avLst/>
            <a:gdLst/>
            <a:ahLst/>
            <a:cxnLst/>
            <a:rect l="l" t="t" r="r" b="b"/>
            <a:pathLst>
              <a:path w="2566963" h="2090908" extrusionOk="0">
                <a:moveTo>
                  <a:pt x="0" y="0"/>
                </a:moveTo>
                <a:lnTo>
                  <a:pt x="2566962" y="0"/>
                </a:lnTo>
                <a:lnTo>
                  <a:pt x="2566962" y="2090908"/>
                </a:lnTo>
                <a:lnTo>
                  <a:pt x="0" y="2090908"/>
                </a:lnTo>
                <a:lnTo>
                  <a:pt x="0" y="0"/>
                </a:lnTo>
                <a:close/>
              </a:path>
            </a:pathLst>
          </a:custGeom>
          <a:blipFill rotWithShape="1">
            <a:blip r:embed="rId4">
              <a:alphaModFix/>
            </a:blip>
            <a:stretch>
              <a:fillRect/>
            </a:stretch>
          </a:blipFill>
          <a:ln>
            <a:noFill/>
          </a:ln>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22"/>
        <p:cNvGrpSpPr/>
        <p:nvPr/>
      </p:nvGrpSpPr>
      <p:grpSpPr>
        <a:xfrm>
          <a:off x="0" y="0"/>
          <a:ext cx="0" cy="0"/>
          <a:chOff x="0" y="0"/>
          <a:chExt cx="0" cy="0"/>
        </a:xfrm>
      </p:grpSpPr>
      <p:sp>
        <p:nvSpPr>
          <p:cNvPr id="223" name="Google Shape;223;p14"/>
          <p:cNvSpPr/>
          <p:nvPr/>
        </p:nvSpPr>
        <p:spPr>
          <a:xfrm rot="-10114490">
            <a:off x="6718680" y="-900645"/>
            <a:ext cx="4007547" cy="3264329"/>
          </a:xfrm>
          <a:custGeom>
            <a:avLst/>
            <a:gdLst/>
            <a:ahLst/>
            <a:cxnLst/>
            <a:rect l="l" t="t" r="r" b="b"/>
            <a:pathLst>
              <a:path w="4007547" h="3264329" extrusionOk="0">
                <a:moveTo>
                  <a:pt x="0" y="0"/>
                </a:moveTo>
                <a:lnTo>
                  <a:pt x="4007547" y="0"/>
                </a:lnTo>
                <a:lnTo>
                  <a:pt x="4007547" y="3264330"/>
                </a:lnTo>
                <a:lnTo>
                  <a:pt x="0" y="3264330"/>
                </a:lnTo>
                <a:lnTo>
                  <a:pt x="0" y="0"/>
                </a:lnTo>
                <a:close/>
              </a:path>
            </a:pathLst>
          </a:custGeom>
          <a:blipFill rotWithShape="1">
            <a:blip r:embed="rId3">
              <a:alphaModFix/>
            </a:blip>
            <a:stretch>
              <a:fillRect/>
            </a:stretch>
          </a:blipFill>
          <a:ln>
            <a:noFill/>
          </a:ln>
        </p:spPr>
        <p:txBody>
          <a:bodyPr/>
          <a:lstStyle/>
          <a:p>
            <a:endParaRPr lang="en-CA"/>
          </a:p>
        </p:txBody>
      </p:sp>
      <p:sp>
        <p:nvSpPr>
          <p:cNvPr id="224" name="Google Shape;224;p14"/>
          <p:cNvSpPr/>
          <p:nvPr/>
        </p:nvSpPr>
        <p:spPr>
          <a:xfrm>
            <a:off x="522733" y="-323850"/>
            <a:ext cx="7553819" cy="10680207"/>
          </a:xfrm>
          <a:custGeom>
            <a:avLst/>
            <a:gdLst/>
            <a:ahLst/>
            <a:cxnLst/>
            <a:rect l="l" t="t" r="r" b="b"/>
            <a:pathLst>
              <a:path w="7553819" h="10680207" extrusionOk="0">
                <a:moveTo>
                  <a:pt x="0" y="0"/>
                </a:moveTo>
                <a:lnTo>
                  <a:pt x="7553819" y="0"/>
                </a:lnTo>
                <a:lnTo>
                  <a:pt x="7553819" y="10680207"/>
                </a:lnTo>
                <a:lnTo>
                  <a:pt x="0" y="10680207"/>
                </a:lnTo>
                <a:lnTo>
                  <a:pt x="0" y="0"/>
                </a:lnTo>
                <a:close/>
              </a:path>
            </a:pathLst>
          </a:custGeom>
          <a:blipFill rotWithShape="1">
            <a:blip r:embed="rId4">
              <a:alphaModFix/>
            </a:blip>
            <a:stretch>
              <a:fillRect/>
            </a:stretch>
          </a:blipFill>
          <a:ln>
            <a:noFill/>
          </a:ln>
        </p:spPr>
        <p:txBody>
          <a:bodyPr/>
          <a:lstStyle/>
          <a:p>
            <a:endParaRPr lang="en-CA"/>
          </a:p>
        </p:txBody>
      </p:sp>
      <p:sp>
        <p:nvSpPr>
          <p:cNvPr id="225" name="Google Shape;225;p14"/>
          <p:cNvSpPr/>
          <p:nvPr/>
        </p:nvSpPr>
        <p:spPr>
          <a:xfrm>
            <a:off x="8248278" y="5678204"/>
            <a:ext cx="1340158" cy="1810952"/>
          </a:xfrm>
          <a:custGeom>
            <a:avLst/>
            <a:gdLst/>
            <a:ahLst/>
            <a:cxnLst/>
            <a:rect l="l" t="t" r="r" b="b"/>
            <a:pathLst>
              <a:path w="1340158" h="1810952" extrusionOk="0">
                <a:moveTo>
                  <a:pt x="0" y="0"/>
                </a:moveTo>
                <a:lnTo>
                  <a:pt x="1340158" y="0"/>
                </a:lnTo>
                <a:lnTo>
                  <a:pt x="1340158" y="1810952"/>
                </a:lnTo>
                <a:lnTo>
                  <a:pt x="0" y="1810952"/>
                </a:lnTo>
                <a:lnTo>
                  <a:pt x="0" y="0"/>
                </a:lnTo>
                <a:close/>
              </a:path>
            </a:pathLst>
          </a:custGeom>
          <a:blipFill rotWithShape="1">
            <a:blip r:embed="rId5">
              <a:alphaModFix/>
            </a:blip>
            <a:stretch>
              <a:fillRect l="-34390"/>
            </a:stretch>
          </a:blipFill>
          <a:ln>
            <a:noFill/>
          </a:ln>
        </p:spPr>
        <p:txBody>
          <a:bodyPr/>
          <a:lstStyle/>
          <a:p>
            <a:endParaRPr lang="en-CA"/>
          </a:p>
        </p:txBody>
      </p:sp>
      <p:sp>
        <p:nvSpPr>
          <p:cNvPr id="226" name="Google Shape;226;p14"/>
          <p:cNvSpPr/>
          <p:nvPr/>
        </p:nvSpPr>
        <p:spPr>
          <a:xfrm>
            <a:off x="-960537" y="5531601"/>
            <a:ext cx="2694426" cy="2273422"/>
          </a:xfrm>
          <a:custGeom>
            <a:avLst/>
            <a:gdLst/>
            <a:ahLst/>
            <a:cxnLst/>
            <a:rect l="l" t="t" r="r" b="b"/>
            <a:pathLst>
              <a:path w="2694426" h="2273422" extrusionOk="0">
                <a:moveTo>
                  <a:pt x="0" y="0"/>
                </a:moveTo>
                <a:lnTo>
                  <a:pt x="2694427" y="0"/>
                </a:lnTo>
                <a:lnTo>
                  <a:pt x="2694427" y="2273422"/>
                </a:lnTo>
                <a:lnTo>
                  <a:pt x="0" y="2273422"/>
                </a:lnTo>
                <a:lnTo>
                  <a:pt x="0" y="0"/>
                </a:lnTo>
                <a:close/>
              </a:path>
            </a:pathLst>
          </a:custGeom>
          <a:blipFill rotWithShape="1">
            <a:blip r:embed="rId6">
              <a:alphaModFix/>
            </a:blip>
            <a:stretch>
              <a:fillRect/>
            </a:stretch>
          </a:blipFill>
          <a:ln>
            <a:noFill/>
          </a:ln>
        </p:spPr>
        <p:txBody>
          <a:bodyPr/>
          <a:lstStyle/>
          <a:p>
            <a:endParaRPr lang="en-CA"/>
          </a:p>
        </p:txBody>
      </p:sp>
      <p:sp>
        <p:nvSpPr>
          <p:cNvPr id="227" name="Google Shape;227;p14"/>
          <p:cNvSpPr txBox="1"/>
          <p:nvPr/>
        </p:nvSpPr>
        <p:spPr>
          <a:xfrm>
            <a:off x="1492852" y="-111185"/>
            <a:ext cx="5830500" cy="1685400"/>
          </a:xfrm>
          <a:prstGeom prst="rect">
            <a:avLst/>
          </a:prstGeom>
          <a:noFill/>
          <a:ln>
            <a:noFill/>
          </a:ln>
        </p:spPr>
        <p:txBody>
          <a:bodyPr spcFirstLastPara="1" wrap="square" lIns="0" tIns="0" rIns="0" bIns="0" anchor="t" anchorCtr="0">
            <a:spAutoFit/>
          </a:bodyPr>
          <a:lstStyle/>
          <a:p>
            <a:pPr marL="0" marR="0" lvl="0" indent="0" algn="ctr" rtl="0">
              <a:lnSpc>
                <a:spcPct val="106001"/>
              </a:lnSpc>
              <a:spcBef>
                <a:spcPts val="0"/>
              </a:spcBef>
              <a:spcAft>
                <a:spcPts val="0"/>
              </a:spcAft>
              <a:buNone/>
            </a:pPr>
            <a:r>
              <a:rPr lang="en-US" sz="5315" b="0" i="0" u="none" strike="noStrike" cap="none">
                <a:solidFill>
                  <a:srgbClr val="FFFFFF"/>
                </a:solidFill>
                <a:latin typeface="Fredoka"/>
                <a:ea typeface="Fredoka"/>
                <a:cs typeface="Fredoka"/>
                <a:sym typeface="Fredoka"/>
              </a:rPr>
              <a:t>BIBLE REFERENCE</a:t>
            </a:r>
            <a:endParaRPr/>
          </a:p>
        </p:txBody>
      </p:sp>
      <p:sp>
        <p:nvSpPr>
          <p:cNvPr id="228" name="Google Shape;228;p14"/>
          <p:cNvSpPr txBox="1"/>
          <p:nvPr/>
        </p:nvSpPr>
        <p:spPr>
          <a:xfrm>
            <a:off x="1254275" y="1556100"/>
            <a:ext cx="6765600" cy="5921100"/>
          </a:xfrm>
          <a:prstGeom prst="rect">
            <a:avLst/>
          </a:prstGeom>
          <a:noFill/>
          <a:ln>
            <a:noFill/>
          </a:ln>
        </p:spPr>
        <p:txBody>
          <a:bodyPr spcFirstLastPara="1" wrap="square" lIns="0" tIns="0" rIns="0" bIns="0" anchor="t" anchorCtr="0">
            <a:spAutoFit/>
          </a:bodyPr>
          <a:lstStyle/>
          <a:p>
            <a:pPr marL="0" marR="0" lvl="0" indent="0" algn="l" rtl="0">
              <a:lnSpc>
                <a:spcPct val="152026"/>
              </a:lnSpc>
              <a:spcBef>
                <a:spcPts val="0"/>
              </a:spcBef>
              <a:spcAft>
                <a:spcPts val="0"/>
              </a:spcAft>
              <a:buNone/>
            </a:pPr>
            <a:r>
              <a:rPr lang="en-US" sz="1999" b="0" i="0" u="none" strike="noStrike" cap="none">
                <a:solidFill>
                  <a:srgbClr val="EAE0DA"/>
                </a:solidFill>
                <a:latin typeface="Poppins"/>
                <a:ea typeface="Poppins"/>
                <a:cs typeface="Poppins"/>
                <a:sym typeface="Poppins"/>
              </a:rPr>
              <a:t>Adam and Eve had a son. Then Eve said, “I'll name him Cain because I got him with the help of the Lord.” 2 Later she had another son and named him Abel.</a:t>
            </a:r>
            <a:endParaRPr/>
          </a:p>
          <a:p>
            <a:pPr marL="0" marR="0" lvl="0" indent="0" algn="l" rtl="0">
              <a:lnSpc>
                <a:spcPct val="152026"/>
              </a:lnSpc>
              <a:spcBef>
                <a:spcPts val="0"/>
              </a:spcBef>
              <a:spcAft>
                <a:spcPts val="0"/>
              </a:spcAft>
              <a:buNone/>
            </a:pPr>
            <a:r>
              <a:rPr lang="en-US" sz="1999" b="0" i="0" u="none" strike="noStrike" cap="none">
                <a:solidFill>
                  <a:srgbClr val="EAE0DA"/>
                </a:solidFill>
                <a:latin typeface="Poppins"/>
                <a:ea typeface="Poppins"/>
                <a:cs typeface="Poppins"/>
                <a:sym typeface="Poppins"/>
              </a:rPr>
              <a:t>Abel became a sheep farmer, but Cain farmed the land. 3 One day, Cain gave part of his harvest to the Lord, 4 and Abel also gave an offering to the Lord. He killed the first-born lamb from one of his sheep and gave the Lord the best parts of it. The Lord was pleased with Abel and his offering, 5 but not with Cain and his offering. This made Cain so angry that he could not hide his feelings.</a:t>
            </a:r>
            <a:endParaRPr/>
          </a:p>
          <a:p>
            <a:pPr marL="0" marR="0" lvl="0" indent="0" algn="ctr" rtl="0">
              <a:lnSpc>
                <a:spcPct val="152026"/>
              </a:lnSpc>
              <a:spcBef>
                <a:spcPts val="0"/>
              </a:spcBef>
              <a:spcAft>
                <a:spcPts val="0"/>
              </a:spcAft>
              <a:buNone/>
            </a:pPr>
            <a:r>
              <a:rPr lang="en-US" sz="1999" b="0" i="0" u="none" strike="noStrike" cap="none">
                <a:solidFill>
                  <a:srgbClr val="EAE0DA"/>
                </a:solidFill>
                <a:latin typeface="Poppins"/>
                <a:ea typeface="Poppins"/>
                <a:cs typeface="Poppins"/>
                <a:sym typeface="Poppins"/>
              </a:rPr>
              <a:t>Genesis 4: 1-7 (CEV)</a:t>
            </a:r>
            <a:endParaRPr/>
          </a:p>
          <a:p>
            <a:pPr marL="0" marR="0" lvl="0" indent="0" algn="l" rtl="0">
              <a:lnSpc>
                <a:spcPct val="152026"/>
              </a:lnSpc>
              <a:spcBef>
                <a:spcPts val="0"/>
              </a:spcBef>
              <a:spcAft>
                <a:spcPts val="0"/>
              </a:spcAft>
              <a:buNone/>
            </a:pPr>
            <a:endParaRPr sz="1999" b="0" i="0" u="none" strike="noStrike" cap="none">
              <a:solidFill>
                <a:srgbClr val="EAE0DA"/>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32"/>
        <p:cNvGrpSpPr/>
        <p:nvPr/>
      </p:nvGrpSpPr>
      <p:grpSpPr>
        <a:xfrm>
          <a:off x="0" y="0"/>
          <a:ext cx="0" cy="0"/>
          <a:chOff x="0" y="0"/>
          <a:chExt cx="0" cy="0"/>
        </a:xfrm>
      </p:grpSpPr>
      <p:sp>
        <p:nvSpPr>
          <p:cNvPr id="233" name="Google Shape;233;p15"/>
          <p:cNvSpPr/>
          <p:nvPr/>
        </p:nvSpPr>
        <p:spPr>
          <a:xfrm>
            <a:off x="-2375215" y="0"/>
            <a:ext cx="5196480" cy="7347209"/>
          </a:xfrm>
          <a:custGeom>
            <a:avLst/>
            <a:gdLst/>
            <a:ahLst/>
            <a:cxnLst/>
            <a:rect l="l" t="t" r="r" b="b"/>
            <a:pathLst>
              <a:path w="5196480" h="7347209" extrusionOk="0">
                <a:moveTo>
                  <a:pt x="0" y="0"/>
                </a:moveTo>
                <a:lnTo>
                  <a:pt x="5196480" y="0"/>
                </a:lnTo>
                <a:lnTo>
                  <a:pt x="5196480" y="7347209"/>
                </a:lnTo>
                <a:lnTo>
                  <a:pt x="0" y="7347209"/>
                </a:lnTo>
                <a:lnTo>
                  <a:pt x="0" y="0"/>
                </a:lnTo>
                <a:close/>
              </a:path>
            </a:pathLst>
          </a:custGeom>
          <a:blipFill rotWithShape="1">
            <a:blip r:embed="rId3">
              <a:alphaModFix/>
            </a:blip>
            <a:stretch>
              <a:fillRect/>
            </a:stretch>
          </a:blipFill>
          <a:ln>
            <a:noFill/>
          </a:ln>
        </p:spPr>
        <p:txBody>
          <a:bodyPr/>
          <a:lstStyle/>
          <a:p>
            <a:endParaRPr lang="en-CA"/>
          </a:p>
        </p:txBody>
      </p:sp>
      <p:sp>
        <p:nvSpPr>
          <p:cNvPr id="234" name="Google Shape;234;p15"/>
          <p:cNvSpPr/>
          <p:nvPr/>
        </p:nvSpPr>
        <p:spPr>
          <a:xfrm>
            <a:off x="589513" y="3030200"/>
            <a:ext cx="1807490" cy="1472282"/>
          </a:xfrm>
          <a:custGeom>
            <a:avLst/>
            <a:gdLst/>
            <a:ahLst/>
            <a:cxnLst/>
            <a:rect l="l" t="t" r="r" b="b"/>
            <a:pathLst>
              <a:path w="1807490" h="1472282" extrusionOk="0">
                <a:moveTo>
                  <a:pt x="0" y="0"/>
                </a:moveTo>
                <a:lnTo>
                  <a:pt x="1807490" y="0"/>
                </a:lnTo>
                <a:lnTo>
                  <a:pt x="1807490" y="1472283"/>
                </a:lnTo>
                <a:lnTo>
                  <a:pt x="0" y="1472283"/>
                </a:lnTo>
                <a:lnTo>
                  <a:pt x="0" y="0"/>
                </a:lnTo>
                <a:close/>
              </a:path>
            </a:pathLst>
          </a:custGeom>
          <a:blipFill rotWithShape="1">
            <a:blip r:embed="rId4">
              <a:alphaModFix/>
            </a:blip>
            <a:stretch>
              <a:fillRect/>
            </a:stretch>
          </a:blipFill>
          <a:ln>
            <a:noFill/>
          </a:ln>
        </p:spPr>
        <p:txBody>
          <a:bodyPr/>
          <a:lstStyle/>
          <a:p>
            <a:endParaRPr lang="en-CA"/>
          </a:p>
        </p:txBody>
      </p:sp>
      <p:sp>
        <p:nvSpPr>
          <p:cNvPr id="235" name="Google Shape;235;p15"/>
          <p:cNvSpPr/>
          <p:nvPr/>
        </p:nvSpPr>
        <p:spPr>
          <a:xfrm>
            <a:off x="318319" y="297958"/>
            <a:ext cx="2349878" cy="2302881"/>
          </a:xfrm>
          <a:custGeom>
            <a:avLst/>
            <a:gdLst/>
            <a:ahLst/>
            <a:cxnLst/>
            <a:rect l="l" t="t" r="r" b="b"/>
            <a:pathLst>
              <a:path w="2349878" h="2302881" extrusionOk="0">
                <a:moveTo>
                  <a:pt x="0" y="0"/>
                </a:moveTo>
                <a:lnTo>
                  <a:pt x="2349878" y="0"/>
                </a:lnTo>
                <a:lnTo>
                  <a:pt x="2349878" y="2302881"/>
                </a:lnTo>
                <a:lnTo>
                  <a:pt x="0" y="2302881"/>
                </a:lnTo>
                <a:lnTo>
                  <a:pt x="0" y="0"/>
                </a:lnTo>
                <a:close/>
              </a:path>
            </a:pathLst>
          </a:custGeom>
          <a:blipFill rotWithShape="1">
            <a:blip r:embed="rId5">
              <a:alphaModFix/>
            </a:blip>
            <a:stretch>
              <a:fillRect/>
            </a:stretch>
          </a:blipFill>
          <a:ln>
            <a:noFill/>
          </a:ln>
        </p:spPr>
        <p:txBody>
          <a:bodyPr/>
          <a:lstStyle/>
          <a:p>
            <a:endParaRPr lang="en-CA"/>
          </a:p>
        </p:txBody>
      </p:sp>
      <p:sp>
        <p:nvSpPr>
          <p:cNvPr id="236" name="Google Shape;236;p15"/>
          <p:cNvSpPr/>
          <p:nvPr/>
        </p:nvSpPr>
        <p:spPr>
          <a:xfrm>
            <a:off x="-1788444" y="3067620"/>
            <a:ext cx="1728903" cy="1179977"/>
          </a:xfrm>
          <a:custGeom>
            <a:avLst/>
            <a:gdLst/>
            <a:ahLst/>
            <a:cxnLst/>
            <a:rect l="l" t="t" r="r" b="b"/>
            <a:pathLst>
              <a:path w="1728903" h="1179977" extrusionOk="0">
                <a:moveTo>
                  <a:pt x="0" y="0"/>
                </a:moveTo>
                <a:lnTo>
                  <a:pt x="1728903" y="0"/>
                </a:lnTo>
                <a:lnTo>
                  <a:pt x="1728903" y="1179976"/>
                </a:lnTo>
                <a:lnTo>
                  <a:pt x="0" y="1179976"/>
                </a:lnTo>
                <a:lnTo>
                  <a:pt x="0" y="0"/>
                </a:lnTo>
                <a:close/>
              </a:path>
            </a:pathLst>
          </a:custGeom>
          <a:blipFill rotWithShape="1">
            <a:blip r:embed="rId6">
              <a:alphaModFix/>
            </a:blip>
            <a:stretch>
              <a:fillRect/>
            </a:stretch>
          </a:blipFill>
          <a:ln>
            <a:noFill/>
          </a:ln>
        </p:spPr>
        <p:txBody>
          <a:bodyPr/>
          <a:lstStyle/>
          <a:p>
            <a:endParaRPr lang="en-CA"/>
          </a:p>
        </p:txBody>
      </p:sp>
      <p:sp>
        <p:nvSpPr>
          <p:cNvPr id="237" name="Google Shape;237;p15"/>
          <p:cNvSpPr/>
          <p:nvPr/>
        </p:nvSpPr>
        <p:spPr>
          <a:xfrm>
            <a:off x="661482" y="5207187"/>
            <a:ext cx="1663552" cy="2294555"/>
          </a:xfrm>
          <a:custGeom>
            <a:avLst/>
            <a:gdLst/>
            <a:ahLst/>
            <a:cxnLst/>
            <a:rect l="l" t="t" r="r" b="b"/>
            <a:pathLst>
              <a:path w="1663552" h="2294555" extrusionOk="0">
                <a:moveTo>
                  <a:pt x="0" y="0"/>
                </a:moveTo>
                <a:lnTo>
                  <a:pt x="1663552" y="0"/>
                </a:lnTo>
                <a:lnTo>
                  <a:pt x="1663552" y="2294555"/>
                </a:lnTo>
                <a:lnTo>
                  <a:pt x="0" y="2294555"/>
                </a:lnTo>
                <a:lnTo>
                  <a:pt x="0" y="0"/>
                </a:lnTo>
                <a:close/>
              </a:path>
            </a:pathLst>
          </a:custGeom>
          <a:blipFill rotWithShape="1">
            <a:blip r:embed="rId7">
              <a:alphaModFix/>
            </a:blip>
            <a:stretch>
              <a:fillRect/>
            </a:stretch>
          </a:blipFill>
          <a:ln>
            <a:noFill/>
          </a:ln>
        </p:spPr>
        <p:txBody>
          <a:bodyPr/>
          <a:lstStyle/>
          <a:p>
            <a:endParaRPr lang="en-CA"/>
          </a:p>
        </p:txBody>
      </p:sp>
      <p:sp>
        <p:nvSpPr>
          <p:cNvPr id="238" name="Google Shape;238;p15"/>
          <p:cNvSpPr txBox="1"/>
          <p:nvPr/>
        </p:nvSpPr>
        <p:spPr>
          <a:xfrm>
            <a:off x="3786851" y="78173"/>
            <a:ext cx="5472900" cy="554100"/>
          </a:xfrm>
          <a:prstGeom prst="rect">
            <a:avLst/>
          </a:prstGeom>
          <a:noFill/>
          <a:ln>
            <a:noFill/>
          </a:ln>
        </p:spPr>
        <p:txBody>
          <a:bodyPr spcFirstLastPara="1" wrap="square" lIns="0" tIns="0" rIns="0" bIns="0" anchor="t" anchorCtr="0">
            <a:spAutoFit/>
          </a:bodyPr>
          <a:lstStyle/>
          <a:p>
            <a:pPr marL="0" marR="0" lvl="0" indent="0" algn="ctr" rtl="0">
              <a:lnSpc>
                <a:spcPct val="107000"/>
              </a:lnSpc>
              <a:spcBef>
                <a:spcPts val="0"/>
              </a:spcBef>
              <a:spcAft>
                <a:spcPts val="0"/>
              </a:spcAft>
              <a:buNone/>
            </a:pPr>
            <a:r>
              <a:rPr lang="en-US" sz="3600" b="0" i="0" u="none" strike="noStrike" cap="none">
                <a:solidFill>
                  <a:srgbClr val="CB6963"/>
                </a:solidFill>
                <a:latin typeface="Fredoka"/>
                <a:ea typeface="Fredoka"/>
                <a:cs typeface="Fredoka"/>
                <a:sym typeface="Fredoka"/>
              </a:rPr>
              <a:t>APPLICATION</a:t>
            </a:r>
            <a:endParaRPr sz="3600"/>
          </a:p>
        </p:txBody>
      </p:sp>
      <p:sp>
        <p:nvSpPr>
          <p:cNvPr id="239" name="Google Shape;239;p15"/>
          <p:cNvSpPr txBox="1"/>
          <p:nvPr/>
        </p:nvSpPr>
        <p:spPr>
          <a:xfrm>
            <a:off x="2942675" y="856525"/>
            <a:ext cx="6869700" cy="4638962"/>
          </a:xfrm>
          <a:prstGeom prst="rect">
            <a:avLst/>
          </a:prstGeom>
          <a:noFill/>
          <a:ln>
            <a:noFill/>
          </a:ln>
        </p:spPr>
        <p:txBody>
          <a:bodyPr spcFirstLastPara="1" wrap="square" lIns="0" tIns="0" rIns="0" bIns="0" anchor="t" anchorCtr="0">
            <a:spAutoFit/>
          </a:bodyPr>
          <a:lstStyle/>
          <a:p>
            <a:pPr marL="355117" marR="0" lvl="1" indent="-174764" algn="l" rtl="0">
              <a:lnSpc>
                <a:spcPct val="157055"/>
              </a:lnSpc>
              <a:spcBef>
                <a:spcPts val="0"/>
              </a:spcBef>
              <a:spcAft>
                <a:spcPts val="0"/>
              </a:spcAft>
              <a:buClr>
                <a:srgbClr val="C68884"/>
              </a:buClr>
              <a:buSzPts val="1600"/>
              <a:buFont typeface="Arial"/>
              <a:buChar char="•"/>
            </a:pPr>
            <a:r>
              <a:rPr lang="en-US" sz="1600" b="0" i="0" u="none" strike="noStrike" cap="none" dirty="0">
                <a:solidFill>
                  <a:srgbClr val="C68884"/>
                </a:solidFill>
                <a:latin typeface="Poppins"/>
                <a:ea typeface="Poppins"/>
                <a:cs typeface="Poppins"/>
                <a:sym typeface="Poppins"/>
              </a:rPr>
              <a:t>We need to learn from that, because every day, we have the same choice as Cain and Abel. Everyday God is with us, and we get to give a tribute to our king.</a:t>
            </a:r>
            <a:endParaRPr sz="1600" dirty="0"/>
          </a:p>
          <a:p>
            <a:pPr marL="355117" marR="0" lvl="1" indent="-174764" algn="l" rtl="0">
              <a:lnSpc>
                <a:spcPct val="157055"/>
              </a:lnSpc>
              <a:spcBef>
                <a:spcPts val="0"/>
              </a:spcBef>
              <a:spcAft>
                <a:spcPts val="0"/>
              </a:spcAft>
              <a:buClr>
                <a:srgbClr val="C68884"/>
              </a:buClr>
              <a:buSzPts val="1600"/>
              <a:buFont typeface="Arial"/>
              <a:buChar char="•"/>
            </a:pPr>
            <a:r>
              <a:rPr lang="en-US" sz="1600" b="0" i="0" u="none" strike="noStrike" cap="none" dirty="0">
                <a:solidFill>
                  <a:srgbClr val="C68884"/>
                </a:solidFill>
                <a:latin typeface="Poppins"/>
                <a:ea typeface="Poppins"/>
                <a:cs typeface="Poppins"/>
                <a:sym typeface="Poppins"/>
              </a:rPr>
              <a:t>We can all be like Abel. We can do our best for God because we love him. And God will be happy with us. God doesn’t need our gift. But he will be happy because we love him and trust him. And we will see that God loves us even more than we love him. And God helps us even more than we help him.</a:t>
            </a:r>
          </a:p>
          <a:p>
            <a:pPr marL="355117" marR="0" lvl="1" indent="-174764" algn="l" rtl="0">
              <a:lnSpc>
                <a:spcPct val="157055"/>
              </a:lnSpc>
              <a:spcBef>
                <a:spcPts val="0"/>
              </a:spcBef>
              <a:spcAft>
                <a:spcPts val="0"/>
              </a:spcAft>
              <a:buClr>
                <a:srgbClr val="C68884"/>
              </a:buClr>
              <a:buSzPts val="1600"/>
              <a:buFont typeface="Arial"/>
              <a:buChar char="•"/>
            </a:pPr>
            <a:r>
              <a:rPr lang="en-US" sz="1600" b="0" i="0" u="none" strike="noStrike" cap="none" dirty="0">
                <a:solidFill>
                  <a:srgbClr val="C68884"/>
                </a:solidFill>
                <a:latin typeface="Poppins"/>
                <a:ea typeface="Poppins"/>
                <a:cs typeface="Poppins"/>
                <a:sym typeface="Poppins"/>
              </a:rPr>
              <a:t>But, what if we feel like Cain? What if we don’t love God and we don’t trust him? Well, we can learn from our Bible story. Cain was headed toward a lot of trouble, but God showed him a better way.</a:t>
            </a:r>
            <a:endParaRPr sz="1644" b="0" i="0" u="none" strike="noStrike" cap="none" dirty="0">
              <a:solidFill>
                <a:srgbClr val="C68884"/>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43"/>
        <p:cNvGrpSpPr/>
        <p:nvPr/>
      </p:nvGrpSpPr>
      <p:grpSpPr>
        <a:xfrm>
          <a:off x="0" y="0"/>
          <a:ext cx="0" cy="0"/>
          <a:chOff x="0" y="0"/>
          <a:chExt cx="0" cy="0"/>
        </a:xfrm>
      </p:grpSpPr>
      <p:sp>
        <p:nvSpPr>
          <p:cNvPr id="244" name="Google Shape;244;p16"/>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245" name="Google Shape;245;p16"/>
          <p:cNvSpPr/>
          <p:nvPr/>
        </p:nvSpPr>
        <p:spPr>
          <a:xfrm>
            <a:off x="802338" y="211503"/>
            <a:ext cx="1818106" cy="2365016"/>
          </a:xfrm>
          <a:custGeom>
            <a:avLst/>
            <a:gdLst/>
            <a:ahLst/>
            <a:cxnLst/>
            <a:rect l="l" t="t" r="r" b="b"/>
            <a:pathLst>
              <a:path w="1818106" h="2365016" extrusionOk="0">
                <a:moveTo>
                  <a:pt x="0" y="0"/>
                </a:moveTo>
                <a:lnTo>
                  <a:pt x="1818106" y="0"/>
                </a:lnTo>
                <a:lnTo>
                  <a:pt x="1818106" y="2365016"/>
                </a:lnTo>
                <a:lnTo>
                  <a:pt x="0" y="2365016"/>
                </a:lnTo>
                <a:lnTo>
                  <a:pt x="0" y="0"/>
                </a:lnTo>
                <a:close/>
              </a:path>
            </a:pathLst>
          </a:custGeom>
          <a:blipFill rotWithShape="1">
            <a:blip r:embed="rId4">
              <a:alphaModFix/>
            </a:blip>
            <a:stretch>
              <a:fillRect/>
            </a:stretch>
          </a:blipFill>
          <a:ln>
            <a:noFill/>
          </a:ln>
        </p:spPr>
        <p:txBody>
          <a:bodyPr/>
          <a:lstStyle/>
          <a:p>
            <a:endParaRPr lang="en-CA"/>
          </a:p>
        </p:txBody>
      </p:sp>
      <p:sp>
        <p:nvSpPr>
          <p:cNvPr id="246" name="Google Shape;246;p16"/>
          <p:cNvSpPr/>
          <p:nvPr/>
        </p:nvSpPr>
        <p:spPr>
          <a:xfrm>
            <a:off x="6692688" y="5053689"/>
            <a:ext cx="2816573" cy="2161720"/>
          </a:xfrm>
          <a:custGeom>
            <a:avLst/>
            <a:gdLst/>
            <a:ahLst/>
            <a:cxnLst/>
            <a:rect l="l" t="t" r="r" b="b"/>
            <a:pathLst>
              <a:path w="2816573" h="2161720" extrusionOk="0">
                <a:moveTo>
                  <a:pt x="0" y="0"/>
                </a:moveTo>
                <a:lnTo>
                  <a:pt x="2816574" y="0"/>
                </a:lnTo>
                <a:lnTo>
                  <a:pt x="2816574" y="2161720"/>
                </a:lnTo>
                <a:lnTo>
                  <a:pt x="0" y="2161720"/>
                </a:lnTo>
                <a:lnTo>
                  <a:pt x="0" y="0"/>
                </a:lnTo>
                <a:close/>
              </a:path>
            </a:pathLst>
          </a:custGeom>
          <a:blipFill rotWithShape="1">
            <a:blip r:embed="rId5">
              <a:alphaModFix/>
            </a:blip>
            <a:stretch>
              <a:fillRect/>
            </a:stretch>
          </a:blipFill>
          <a:ln>
            <a:noFill/>
          </a:ln>
        </p:spPr>
        <p:txBody>
          <a:bodyPr/>
          <a:lstStyle/>
          <a:p>
            <a:endParaRPr lang="en-CA"/>
          </a:p>
        </p:txBody>
      </p:sp>
      <p:sp>
        <p:nvSpPr>
          <p:cNvPr id="247" name="Google Shape;247;p16"/>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6">
              <a:alphaModFix/>
            </a:blip>
            <a:stretch>
              <a:fillRect/>
            </a:stretch>
          </a:blipFill>
          <a:ln>
            <a:noFill/>
          </a:ln>
        </p:spPr>
        <p:txBody>
          <a:bodyPr/>
          <a:lstStyle/>
          <a:p>
            <a:endParaRPr lang="en-CA"/>
          </a:p>
        </p:txBody>
      </p:sp>
      <p:sp>
        <p:nvSpPr>
          <p:cNvPr id="248" name="Google Shape;248;p16"/>
          <p:cNvSpPr txBox="1"/>
          <p:nvPr/>
        </p:nvSpPr>
        <p:spPr>
          <a:xfrm>
            <a:off x="1737049" y="3571875"/>
            <a:ext cx="6279502" cy="538417"/>
          </a:xfrm>
          <a:prstGeom prst="rect">
            <a:avLst/>
          </a:prstGeom>
          <a:noFill/>
          <a:ln>
            <a:noFill/>
          </a:ln>
        </p:spPr>
        <p:txBody>
          <a:bodyPr spcFirstLastPara="1" wrap="square" lIns="0" tIns="0" rIns="0" bIns="0" anchor="t" anchorCtr="0">
            <a:spAutoFit/>
          </a:bodyPr>
          <a:lstStyle/>
          <a:p>
            <a:pPr lvl="0" algn="ctr">
              <a:lnSpc>
                <a:spcPct val="140016"/>
              </a:lnSpc>
            </a:pPr>
            <a:r>
              <a:rPr lang="en-US" sz="2499" dirty="0">
                <a:solidFill>
                  <a:srgbClr val="C68884"/>
                </a:solidFill>
                <a:latin typeface="Poppins"/>
                <a:ea typeface="Poppins"/>
                <a:cs typeface="Poppins"/>
                <a:sym typeface="Poppins"/>
              </a:rPr>
              <a:t>What is a gift that you can give to God?</a:t>
            </a:r>
          </a:p>
        </p:txBody>
      </p:sp>
      <p:sp>
        <p:nvSpPr>
          <p:cNvPr id="249" name="Google Shape;249;p16"/>
          <p:cNvSpPr txBox="1"/>
          <p:nvPr/>
        </p:nvSpPr>
        <p:spPr>
          <a:xfrm>
            <a:off x="1192809" y="2356744"/>
            <a:ext cx="7368000" cy="960300"/>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b="0" i="0" u="none" strike="noStrike" cap="none">
                <a:solidFill>
                  <a:srgbClr val="CB6963"/>
                </a:solidFill>
                <a:latin typeface="Fredoka"/>
                <a:ea typeface="Fredoka"/>
                <a:cs typeface="Fredoka"/>
                <a:sym typeface="Fredoka"/>
              </a:rPr>
              <a:t>LET</a:t>
            </a:r>
            <a:r>
              <a:rPr lang="en-US" sz="6432">
                <a:solidFill>
                  <a:srgbClr val="CB6963"/>
                </a:solidFill>
                <a:latin typeface="Fredoka"/>
                <a:ea typeface="Fredoka"/>
                <a:cs typeface="Fredoka"/>
                <a:sym typeface="Fredoka"/>
              </a:rPr>
              <a:t>’</a:t>
            </a:r>
            <a:r>
              <a:rPr lang="en-US" sz="6432" b="0" i="0" u="none" strike="noStrike" cap="none">
                <a:solidFill>
                  <a:srgbClr val="CB6963"/>
                </a:solidFill>
                <a:latin typeface="Fredoka"/>
                <a:ea typeface="Fredoka"/>
                <a:cs typeface="Fredoka"/>
                <a:sym typeface="Fredoka"/>
              </a:rPr>
              <a:t>S DISCUSS!</a:t>
            </a:r>
            <a:endParaRPr/>
          </a:p>
        </p:txBody>
      </p:sp>
      <p:sp>
        <p:nvSpPr>
          <p:cNvPr id="250" name="Google Shape;250;p16"/>
          <p:cNvSpPr/>
          <p:nvPr/>
        </p:nvSpPr>
        <p:spPr>
          <a:xfrm rot="10800000">
            <a:off x="7567591" y="-518787"/>
            <a:ext cx="2566963" cy="2090908"/>
          </a:xfrm>
          <a:custGeom>
            <a:avLst/>
            <a:gdLst/>
            <a:ahLst/>
            <a:cxnLst/>
            <a:rect l="l" t="t" r="r" b="b"/>
            <a:pathLst>
              <a:path w="2566963" h="2090908" extrusionOk="0">
                <a:moveTo>
                  <a:pt x="0" y="0"/>
                </a:moveTo>
                <a:lnTo>
                  <a:pt x="2566962" y="0"/>
                </a:lnTo>
                <a:lnTo>
                  <a:pt x="2566962" y="2090908"/>
                </a:lnTo>
                <a:lnTo>
                  <a:pt x="0" y="2090908"/>
                </a:lnTo>
                <a:lnTo>
                  <a:pt x="0" y="0"/>
                </a:lnTo>
                <a:close/>
              </a:path>
            </a:pathLst>
          </a:custGeom>
          <a:blipFill rotWithShape="1">
            <a:blip r:embed="rId6">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54"/>
        <p:cNvGrpSpPr/>
        <p:nvPr/>
      </p:nvGrpSpPr>
      <p:grpSpPr>
        <a:xfrm>
          <a:off x="0" y="0"/>
          <a:ext cx="0" cy="0"/>
          <a:chOff x="0" y="0"/>
          <a:chExt cx="0" cy="0"/>
        </a:xfrm>
      </p:grpSpPr>
      <p:sp>
        <p:nvSpPr>
          <p:cNvPr id="255" name="Google Shape;255;p17"/>
          <p:cNvSpPr/>
          <p:nvPr/>
        </p:nvSpPr>
        <p:spPr>
          <a:xfrm>
            <a:off x="-4949210" y="1107210"/>
            <a:ext cx="5801649" cy="6207990"/>
          </a:xfrm>
          <a:custGeom>
            <a:avLst/>
            <a:gdLst/>
            <a:ahLst/>
            <a:cxnLst/>
            <a:rect l="l" t="t" r="r" b="b"/>
            <a:pathLst>
              <a:path w="5801649" h="6207990" extrusionOk="0">
                <a:moveTo>
                  <a:pt x="0" y="0"/>
                </a:moveTo>
                <a:lnTo>
                  <a:pt x="5801649" y="0"/>
                </a:lnTo>
                <a:lnTo>
                  <a:pt x="5801649" y="6207990"/>
                </a:lnTo>
                <a:lnTo>
                  <a:pt x="0" y="6207990"/>
                </a:lnTo>
                <a:lnTo>
                  <a:pt x="0" y="0"/>
                </a:lnTo>
                <a:close/>
              </a:path>
            </a:pathLst>
          </a:custGeom>
          <a:blipFill rotWithShape="1">
            <a:blip r:embed="rId3">
              <a:alphaModFix/>
            </a:blip>
            <a:stretch>
              <a:fillRect/>
            </a:stretch>
          </a:blipFill>
          <a:ln>
            <a:noFill/>
          </a:ln>
        </p:spPr>
        <p:txBody>
          <a:bodyPr/>
          <a:lstStyle/>
          <a:p>
            <a:endParaRPr lang="en-CA"/>
          </a:p>
        </p:txBody>
      </p:sp>
      <p:sp>
        <p:nvSpPr>
          <p:cNvPr id="256" name="Google Shape;256;p17"/>
          <p:cNvSpPr/>
          <p:nvPr/>
        </p:nvSpPr>
        <p:spPr>
          <a:xfrm>
            <a:off x="0" y="5309811"/>
            <a:ext cx="2343955" cy="2127139"/>
          </a:xfrm>
          <a:custGeom>
            <a:avLst/>
            <a:gdLst/>
            <a:ahLst/>
            <a:cxnLst/>
            <a:rect l="l" t="t" r="r" b="b"/>
            <a:pathLst>
              <a:path w="2343955" h="2127139" extrusionOk="0">
                <a:moveTo>
                  <a:pt x="0" y="0"/>
                </a:moveTo>
                <a:lnTo>
                  <a:pt x="2343955" y="0"/>
                </a:lnTo>
                <a:lnTo>
                  <a:pt x="2343955" y="2127139"/>
                </a:lnTo>
                <a:lnTo>
                  <a:pt x="0" y="2127139"/>
                </a:lnTo>
                <a:lnTo>
                  <a:pt x="0" y="0"/>
                </a:lnTo>
                <a:close/>
              </a:path>
            </a:pathLst>
          </a:custGeom>
          <a:blipFill rotWithShape="1">
            <a:blip r:embed="rId4">
              <a:alphaModFix/>
            </a:blip>
            <a:stretch>
              <a:fillRect/>
            </a:stretch>
          </a:blipFill>
          <a:ln>
            <a:noFill/>
          </a:ln>
        </p:spPr>
        <p:txBody>
          <a:bodyPr/>
          <a:lstStyle/>
          <a:p>
            <a:endParaRPr lang="en-CA"/>
          </a:p>
        </p:txBody>
      </p:sp>
      <p:sp>
        <p:nvSpPr>
          <p:cNvPr id="257" name="Google Shape;257;p17"/>
          <p:cNvSpPr/>
          <p:nvPr/>
        </p:nvSpPr>
        <p:spPr>
          <a:xfrm>
            <a:off x="7297231" y="-627380"/>
            <a:ext cx="2013941" cy="2142490"/>
          </a:xfrm>
          <a:custGeom>
            <a:avLst/>
            <a:gdLst/>
            <a:ahLst/>
            <a:cxnLst/>
            <a:rect l="l" t="t" r="r" b="b"/>
            <a:pathLst>
              <a:path w="2013941" h="2142490" extrusionOk="0">
                <a:moveTo>
                  <a:pt x="0" y="0"/>
                </a:moveTo>
                <a:lnTo>
                  <a:pt x="2013941" y="0"/>
                </a:lnTo>
                <a:lnTo>
                  <a:pt x="2013941" y="2142490"/>
                </a:lnTo>
                <a:lnTo>
                  <a:pt x="0" y="2142490"/>
                </a:lnTo>
                <a:lnTo>
                  <a:pt x="0" y="0"/>
                </a:lnTo>
                <a:close/>
              </a:path>
            </a:pathLst>
          </a:custGeom>
          <a:blipFill rotWithShape="1">
            <a:blip r:embed="rId5">
              <a:alphaModFix/>
            </a:blip>
            <a:stretch>
              <a:fillRect/>
            </a:stretch>
          </a:blipFill>
          <a:ln>
            <a:noFill/>
          </a:ln>
        </p:spPr>
        <p:txBody>
          <a:bodyPr/>
          <a:lstStyle/>
          <a:p>
            <a:endParaRPr lang="en-CA"/>
          </a:p>
        </p:txBody>
      </p:sp>
      <p:sp>
        <p:nvSpPr>
          <p:cNvPr id="258" name="Google Shape;258;p17"/>
          <p:cNvSpPr/>
          <p:nvPr/>
        </p:nvSpPr>
        <p:spPr>
          <a:xfrm>
            <a:off x="5960911" y="3667125"/>
            <a:ext cx="5801649" cy="6207990"/>
          </a:xfrm>
          <a:custGeom>
            <a:avLst/>
            <a:gdLst/>
            <a:ahLst/>
            <a:cxnLst/>
            <a:rect l="l" t="t" r="r" b="b"/>
            <a:pathLst>
              <a:path w="5801649" h="6207990" extrusionOk="0">
                <a:moveTo>
                  <a:pt x="0" y="0"/>
                </a:moveTo>
                <a:lnTo>
                  <a:pt x="5801650" y="0"/>
                </a:lnTo>
                <a:lnTo>
                  <a:pt x="5801650" y="6207990"/>
                </a:lnTo>
                <a:lnTo>
                  <a:pt x="0" y="6207990"/>
                </a:lnTo>
                <a:lnTo>
                  <a:pt x="0" y="0"/>
                </a:lnTo>
                <a:close/>
              </a:path>
            </a:pathLst>
          </a:custGeom>
          <a:blipFill rotWithShape="1">
            <a:blip r:embed="rId3">
              <a:alphaModFix/>
            </a:blip>
            <a:stretch>
              <a:fillRect/>
            </a:stretch>
          </a:blipFill>
          <a:ln>
            <a:noFill/>
          </a:ln>
        </p:spPr>
        <p:txBody>
          <a:bodyPr/>
          <a:lstStyle/>
          <a:p>
            <a:endParaRPr lang="en-CA"/>
          </a:p>
        </p:txBody>
      </p:sp>
      <p:sp>
        <p:nvSpPr>
          <p:cNvPr id="259" name="Google Shape;259;p17"/>
          <p:cNvSpPr txBox="1"/>
          <p:nvPr/>
        </p:nvSpPr>
        <p:spPr>
          <a:xfrm>
            <a:off x="1390016" y="2482821"/>
            <a:ext cx="6519389" cy="1716405"/>
          </a:xfrm>
          <a:prstGeom prst="rect">
            <a:avLst/>
          </a:prstGeom>
          <a:noFill/>
          <a:ln>
            <a:noFill/>
          </a:ln>
        </p:spPr>
        <p:txBody>
          <a:bodyPr spcFirstLastPara="1" wrap="square" lIns="0" tIns="0" rIns="0" bIns="0" anchor="t" anchorCtr="0">
            <a:spAutoFit/>
          </a:bodyPr>
          <a:lstStyle/>
          <a:p>
            <a:pPr marL="0" marR="0" lvl="0" indent="0" algn="ctr" rtl="0">
              <a:lnSpc>
                <a:spcPct val="139979"/>
              </a:lnSpc>
              <a:spcBef>
                <a:spcPts val="0"/>
              </a:spcBef>
              <a:spcAft>
                <a:spcPts val="0"/>
              </a:spcAft>
              <a:buNone/>
            </a:pPr>
            <a:r>
              <a:rPr lang="en-US" sz="4800" b="0" i="0" u="none" strike="noStrike" cap="none">
                <a:solidFill>
                  <a:srgbClr val="C68884"/>
                </a:solidFill>
                <a:latin typeface="Poppins"/>
                <a:ea typeface="Poppins"/>
                <a:cs typeface="Poppins"/>
                <a:sym typeface="Poppins"/>
              </a:rPr>
              <a:t>2. We need to train an animal.</a:t>
            </a:r>
            <a:endParaRPr/>
          </a:p>
        </p:txBody>
      </p:sp>
      <p:sp>
        <p:nvSpPr>
          <p:cNvPr id="260" name="Google Shape;260;p17"/>
          <p:cNvSpPr/>
          <p:nvPr/>
        </p:nvSpPr>
        <p:spPr>
          <a:xfrm>
            <a:off x="6967609" y="5699875"/>
            <a:ext cx="2130804" cy="1481966"/>
          </a:xfrm>
          <a:custGeom>
            <a:avLst/>
            <a:gdLst/>
            <a:ahLst/>
            <a:cxnLst/>
            <a:rect l="l" t="t" r="r" b="b"/>
            <a:pathLst>
              <a:path w="2130804" h="1481966" extrusionOk="0">
                <a:moveTo>
                  <a:pt x="0" y="0"/>
                </a:moveTo>
                <a:lnTo>
                  <a:pt x="2130804" y="0"/>
                </a:lnTo>
                <a:lnTo>
                  <a:pt x="2130804" y="1481966"/>
                </a:lnTo>
                <a:lnTo>
                  <a:pt x="0" y="1481966"/>
                </a:lnTo>
                <a:lnTo>
                  <a:pt x="0" y="0"/>
                </a:lnTo>
                <a:close/>
              </a:path>
            </a:pathLst>
          </a:custGeom>
          <a:blipFill rotWithShape="1">
            <a:blip r:embed="rId6">
              <a:alphaModFix/>
            </a:blip>
            <a:stretch>
              <a:fillRect b="-44569"/>
            </a:stretch>
          </a:blipFill>
          <a:ln>
            <a:noFill/>
          </a:ln>
        </p:spPr>
        <p:txBody>
          <a:bodyPr/>
          <a:lstStyle/>
          <a:p>
            <a:endParaRPr lang="en-CA"/>
          </a:p>
        </p:txBody>
      </p:sp>
      <p:sp>
        <p:nvSpPr>
          <p:cNvPr id="261" name="Google Shape;261;p17"/>
          <p:cNvSpPr/>
          <p:nvPr/>
        </p:nvSpPr>
        <p:spPr>
          <a:xfrm>
            <a:off x="174851" y="0"/>
            <a:ext cx="2091869" cy="1422471"/>
          </a:xfrm>
          <a:custGeom>
            <a:avLst/>
            <a:gdLst/>
            <a:ahLst/>
            <a:cxnLst/>
            <a:rect l="l" t="t" r="r" b="b"/>
            <a:pathLst>
              <a:path w="2091869" h="1422471" extrusionOk="0">
                <a:moveTo>
                  <a:pt x="0" y="0"/>
                </a:moveTo>
                <a:lnTo>
                  <a:pt x="2091870" y="0"/>
                </a:lnTo>
                <a:lnTo>
                  <a:pt x="2091870" y="1422471"/>
                </a:lnTo>
                <a:lnTo>
                  <a:pt x="0" y="1422471"/>
                </a:lnTo>
                <a:lnTo>
                  <a:pt x="0" y="0"/>
                </a:lnTo>
                <a:close/>
              </a:path>
            </a:pathLst>
          </a:custGeom>
          <a:blipFill rotWithShape="1">
            <a:blip r:embed="rId7">
              <a:alphaModFix/>
            </a:blip>
            <a:stretch>
              <a:fillRect/>
            </a:stretch>
          </a:blipFill>
          <a:ln>
            <a:noFill/>
          </a:ln>
        </p:spPr>
        <p:txBody>
          <a:bodyPr/>
          <a:lstStyle/>
          <a:p>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65"/>
        <p:cNvGrpSpPr/>
        <p:nvPr/>
      </p:nvGrpSpPr>
      <p:grpSpPr>
        <a:xfrm>
          <a:off x="0" y="0"/>
          <a:ext cx="0" cy="0"/>
          <a:chOff x="0" y="0"/>
          <a:chExt cx="0" cy="0"/>
        </a:xfrm>
      </p:grpSpPr>
      <p:sp>
        <p:nvSpPr>
          <p:cNvPr id="266" name="Google Shape;266;p18"/>
          <p:cNvSpPr/>
          <p:nvPr/>
        </p:nvSpPr>
        <p:spPr>
          <a:xfrm>
            <a:off x="6643934" y="-240923"/>
            <a:ext cx="3658619" cy="8179840"/>
          </a:xfrm>
          <a:custGeom>
            <a:avLst/>
            <a:gdLst/>
            <a:ahLst/>
            <a:cxnLst/>
            <a:rect l="l" t="t" r="r" b="b"/>
            <a:pathLst>
              <a:path w="3658619" h="8179840" extrusionOk="0">
                <a:moveTo>
                  <a:pt x="0" y="0"/>
                </a:moveTo>
                <a:lnTo>
                  <a:pt x="3658620" y="0"/>
                </a:lnTo>
                <a:lnTo>
                  <a:pt x="3658620" y="8179840"/>
                </a:lnTo>
                <a:lnTo>
                  <a:pt x="0" y="8179840"/>
                </a:lnTo>
                <a:lnTo>
                  <a:pt x="0" y="0"/>
                </a:lnTo>
                <a:close/>
              </a:path>
            </a:pathLst>
          </a:custGeom>
          <a:blipFill rotWithShape="1">
            <a:blip r:embed="rId3">
              <a:alphaModFix/>
            </a:blip>
            <a:stretch>
              <a:fillRect/>
            </a:stretch>
          </a:blipFill>
          <a:ln>
            <a:noFill/>
          </a:ln>
        </p:spPr>
        <p:txBody>
          <a:bodyPr/>
          <a:lstStyle/>
          <a:p>
            <a:endParaRPr lang="en-CA"/>
          </a:p>
        </p:txBody>
      </p:sp>
      <p:sp>
        <p:nvSpPr>
          <p:cNvPr id="267" name="Google Shape;267;p18"/>
          <p:cNvSpPr/>
          <p:nvPr/>
        </p:nvSpPr>
        <p:spPr>
          <a:xfrm rot="1385911">
            <a:off x="2864629" y="5616184"/>
            <a:ext cx="2522284" cy="2698942"/>
          </a:xfrm>
          <a:custGeom>
            <a:avLst/>
            <a:gdLst/>
            <a:ahLst/>
            <a:cxnLst/>
            <a:rect l="l" t="t" r="r" b="b"/>
            <a:pathLst>
              <a:path w="2522284" h="2698942" extrusionOk="0">
                <a:moveTo>
                  <a:pt x="0" y="0"/>
                </a:moveTo>
                <a:lnTo>
                  <a:pt x="2522284" y="0"/>
                </a:lnTo>
                <a:lnTo>
                  <a:pt x="2522284" y="2698943"/>
                </a:lnTo>
                <a:lnTo>
                  <a:pt x="0" y="2698943"/>
                </a:lnTo>
                <a:lnTo>
                  <a:pt x="0" y="0"/>
                </a:lnTo>
                <a:close/>
              </a:path>
            </a:pathLst>
          </a:custGeom>
          <a:blipFill rotWithShape="1">
            <a:blip r:embed="rId4">
              <a:alphaModFix/>
            </a:blip>
            <a:stretch>
              <a:fillRect/>
            </a:stretch>
          </a:blipFill>
          <a:ln>
            <a:noFill/>
          </a:ln>
        </p:spPr>
        <p:txBody>
          <a:bodyPr/>
          <a:lstStyle/>
          <a:p>
            <a:endParaRPr lang="en-CA"/>
          </a:p>
        </p:txBody>
      </p:sp>
      <p:sp>
        <p:nvSpPr>
          <p:cNvPr id="268" name="Google Shape;268;p18"/>
          <p:cNvSpPr/>
          <p:nvPr/>
        </p:nvSpPr>
        <p:spPr>
          <a:xfrm rot="-1578505">
            <a:off x="713053" y="4864965"/>
            <a:ext cx="1433127" cy="1914026"/>
          </a:xfrm>
          <a:custGeom>
            <a:avLst/>
            <a:gdLst/>
            <a:ahLst/>
            <a:cxnLst/>
            <a:rect l="l" t="t" r="r" b="b"/>
            <a:pathLst>
              <a:path w="1435403" h="1917066" extrusionOk="0">
                <a:moveTo>
                  <a:pt x="0" y="0"/>
                </a:moveTo>
                <a:lnTo>
                  <a:pt x="1435403" y="0"/>
                </a:lnTo>
                <a:lnTo>
                  <a:pt x="1435403" y="1917066"/>
                </a:lnTo>
                <a:lnTo>
                  <a:pt x="0" y="1917066"/>
                </a:lnTo>
                <a:lnTo>
                  <a:pt x="0" y="0"/>
                </a:lnTo>
                <a:close/>
              </a:path>
            </a:pathLst>
          </a:custGeom>
          <a:blipFill rotWithShape="1">
            <a:blip r:embed="rId5">
              <a:alphaModFix/>
            </a:blip>
            <a:stretch>
              <a:fillRect/>
            </a:stretch>
          </a:blipFill>
          <a:ln>
            <a:noFill/>
          </a:ln>
        </p:spPr>
        <p:txBody>
          <a:bodyPr/>
          <a:lstStyle/>
          <a:p>
            <a:endParaRPr lang="en-CA"/>
          </a:p>
        </p:txBody>
      </p:sp>
      <p:sp>
        <p:nvSpPr>
          <p:cNvPr id="269" name="Google Shape;269;p18"/>
          <p:cNvSpPr/>
          <p:nvPr/>
        </p:nvSpPr>
        <p:spPr>
          <a:xfrm>
            <a:off x="4927955" y="731520"/>
            <a:ext cx="1071523" cy="1086462"/>
          </a:xfrm>
          <a:custGeom>
            <a:avLst/>
            <a:gdLst/>
            <a:ahLst/>
            <a:cxnLst/>
            <a:rect l="l" t="t" r="r" b="b"/>
            <a:pathLst>
              <a:path w="1071523" h="1086462" extrusionOk="0">
                <a:moveTo>
                  <a:pt x="0" y="0"/>
                </a:moveTo>
                <a:lnTo>
                  <a:pt x="1071523" y="0"/>
                </a:lnTo>
                <a:lnTo>
                  <a:pt x="1071523" y="1086462"/>
                </a:lnTo>
                <a:lnTo>
                  <a:pt x="0" y="1086462"/>
                </a:lnTo>
                <a:lnTo>
                  <a:pt x="0" y="0"/>
                </a:lnTo>
                <a:close/>
              </a:path>
            </a:pathLst>
          </a:custGeom>
          <a:blipFill rotWithShape="1">
            <a:blip r:embed="rId6">
              <a:alphaModFix/>
            </a:blip>
            <a:stretch>
              <a:fillRect/>
            </a:stretch>
          </a:blipFill>
          <a:ln>
            <a:noFill/>
          </a:ln>
        </p:spPr>
        <p:txBody>
          <a:bodyPr/>
          <a:lstStyle/>
          <a:p>
            <a:endParaRPr lang="en-CA"/>
          </a:p>
        </p:txBody>
      </p:sp>
      <p:sp>
        <p:nvSpPr>
          <p:cNvPr id="270" name="Google Shape;270;p18"/>
          <p:cNvSpPr txBox="1"/>
          <p:nvPr/>
        </p:nvSpPr>
        <p:spPr>
          <a:xfrm>
            <a:off x="838989" y="1302625"/>
            <a:ext cx="3743919" cy="1097389"/>
          </a:xfrm>
          <a:prstGeom prst="rect">
            <a:avLst/>
          </a:prstGeom>
          <a:noFill/>
          <a:ln>
            <a:noFill/>
          </a:ln>
        </p:spPr>
        <p:txBody>
          <a:bodyPr spcFirstLastPara="1" wrap="square" lIns="0" tIns="0" rIns="0" bIns="0" anchor="t" anchorCtr="0">
            <a:spAutoFit/>
          </a:bodyPr>
          <a:lstStyle/>
          <a:p>
            <a:pPr marL="0" marR="0" lvl="0" indent="0" algn="l" rtl="0">
              <a:lnSpc>
                <a:spcPct val="112001"/>
              </a:lnSpc>
              <a:spcBef>
                <a:spcPts val="0"/>
              </a:spcBef>
              <a:spcAft>
                <a:spcPts val="0"/>
              </a:spcAft>
              <a:buNone/>
            </a:pPr>
            <a:r>
              <a:rPr lang="en-US" sz="7674" b="1" i="0" u="none" strike="noStrike" cap="none">
                <a:solidFill>
                  <a:srgbClr val="CB6963"/>
                </a:solidFill>
                <a:latin typeface="Fredoka"/>
                <a:ea typeface="Fredoka"/>
                <a:cs typeface="Fredoka"/>
                <a:sym typeface="Fredoka"/>
              </a:rPr>
              <a:t>GAME:</a:t>
            </a:r>
            <a:endParaRPr/>
          </a:p>
        </p:txBody>
      </p:sp>
      <p:sp>
        <p:nvSpPr>
          <p:cNvPr id="271" name="Google Shape;271;p18"/>
          <p:cNvSpPr/>
          <p:nvPr/>
        </p:nvSpPr>
        <p:spPr>
          <a:xfrm>
            <a:off x="-261750" y="-660914"/>
            <a:ext cx="2566963" cy="2090908"/>
          </a:xfrm>
          <a:custGeom>
            <a:avLst/>
            <a:gdLst/>
            <a:ahLst/>
            <a:cxnLst/>
            <a:rect l="l" t="t" r="r" b="b"/>
            <a:pathLst>
              <a:path w="2566963" h="2090908" extrusionOk="0">
                <a:moveTo>
                  <a:pt x="0" y="0"/>
                </a:moveTo>
                <a:lnTo>
                  <a:pt x="2566963" y="0"/>
                </a:lnTo>
                <a:lnTo>
                  <a:pt x="2566963" y="2090908"/>
                </a:lnTo>
                <a:lnTo>
                  <a:pt x="0" y="2090908"/>
                </a:lnTo>
                <a:lnTo>
                  <a:pt x="0" y="0"/>
                </a:lnTo>
                <a:close/>
              </a:path>
            </a:pathLst>
          </a:custGeom>
          <a:blipFill rotWithShape="1">
            <a:blip r:embed="rId7">
              <a:alphaModFix/>
            </a:blip>
            <a:stretch>
              <a:fillRect/>
            </a:stretch>
          </a:blipFill>
          <a:ln>
            <a:noFill/>
          </a:ln>
        </p:spPr>
        <p:txBody>
          <a:bodyPr/>
          <a:lstStyle/>
          <a:p>
            <a:endParaRPr lang="en-CA"/>
          </a:p>
        </p:txBody>
      </p:sp>
      <p:sp>
        <p:nvSpPr>
          <p:cNvPr id="272" name="Google Shape;272;p18"/>
          <p:cNvSpPr/>
          <p:nvPr/>
        </p:nvSpPr>
        <p:spPr>
          <a:xfrm>
            <a:off x="2696307" y="3998125"/>
            <a:ext cx="3751385" cy="2926080"/>
          </a:xfrm>
          <a:custGeom>
            <a:avLst/>
            <a:gdLst/>
            <a:ahLst/>
            <a:cxnLst/>
            <a:rect l="l" t="t" r="r" b="b"/>
            <a:pathLst>
              <a:path w="3751385" h="2926080" extrusionOk="0">
                <a:moveTo>
                  <a:pt x="0" y="0"/>
                </a:moveTo>
                <a:lnTo>
                  <a:pt x="3751384" y="0"/>
                </a:lnTo>
                <a:lnTo>
                  <a:pt x="3751384" y="2926080"/>
                </a:lnTo>
                <a:lnTo>
                  <a:pt x="0" y="2926080"/>
                </a:lnTo>
                <a:lnTo>
                  <a:pt x="0" y="0"/>
                </a:lnTo>
                <a:close/>
              </a:path>
            </a:pathLst>
          </a:custGeom>
          <a:blipFill rotWithShape="1">
            <a:blip r:embed="rId8">
              <a:alphaModFix/>
            </a:blip>
            <a:stretch>
              <a:fillRect/>
            </a:stretch>
          </a:blipFill>
          <a:ln>
            <a:noFill/>
          </a:ln>
        </p:spPr>
        <p:txBody>
          <a:bodyPr/>
          <a:lstStyle/>
          <a:p>
            <a:endParaRPr lang="en-CA"/>
          </a:p>
        </p:txBody>
      </p:sp>
      <p:sp>
        <p:nvSpPr>
          <p:cNvPr id="273" name="Google Shape;273;p18"/>
          <p:cNvSpPr txBox="1"/>
          <p:nvPr/>
        </p:nvSpPr>
        <p:spPr>
          <a:xfrm>
            <a:off x="1372887" y="2945504"/>
            <a:ext cx="4442338" cy="603377"/>
          </a:xfrm>
          <a:prstGeom prst="rect">
            <a:avLst/>
          </a:prstGeom>
          <a:noFill/>
          <a:ln>
            <a:noFill/>
          </a:ln>
        </p:spPr>
        <p:txBody>
          <a:bodyPr spcFirstLastPara="1" wrap="square" lIns="0" tIns="0" rIns="0" bIns="0" anchor="t" anchorCtr="0">
            <a:spAutoFit/>
          </a:bodyPr>
          <a:lstStyle/>
          <a:p>
            <a:pPr marL="0" marR="0" lvl="0" indent="0" algn="ctr" rtl="0">
              <a:lnSpc>
                <a:spcPct val="152000"/>
              </a:lnSpc>
              <a:spcBef>
                <a:spcPts val="0"/>
              </a:spcBef>
              <a:spcAft>
                <a:spcPts val="0"/>
              </a:spcAft>
              <a:buNone/>
            </a:pPr>
            <a:r>
              <a:rPr lang="en-US" sz="3200" b="0" i="0" u="none" strike="noStrike" cap="none">
                <a:solidFill>
                  <a:srgbClr val="C68884"/>
                </a:solidFill>
                <a:latin typeface="Poppins"/>
                <a:ea typeface="Poppins"/>
                <a:cs typeface="Poppins"/>
                <a:sym typeface="Poppins"/>
              </a:rPr>
              <a:t>Bean Bag Relay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77"/>
        <p:cNvGrpSpPr/>
        <p:nvPr/>
      </p:nvGrpSpPr>
      <p:grpSpPr>
        <a:xfrm>
          <a:off x="0" y="0"/>
          <a:ext cx="0" cy="0"/>
          <a:chOff x="0" y="0"/>
          <a:chExt cx="0" cy="0"/>
        </a:xfrm>
      </p:grpSpPr>
      <p:sp>
        <p:nvSpPr>
          <p:cNvPr id="278" name="Google Shape;278;p19"/>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279" name="Google Shape;279;p19"/>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4">
              <a:alphaModFix/>
            </a:blip>
            <a:stretch>
              <a:fillRect/>
            </a:stretch>
          </a:blipFill>
          <a:ln>
            <a:noFill/>
          </a:ln>
        </p:spPr>
        <p:txBody>
          <a:bodyPr/>
          <a:lstStyle/>
          <a:p>
            <a:endParaRPr lang="en-CA"/>
          </a:p>
        </p:txBody>
      </p:sp>
      <p:sp>
        <p:nvSpPr>
          <p:cNvPr id="280" name="Google Shape;280;p19"/>
          <p:cNvSpPr txBox="1"/>
          <p:nvPr/>
        </p:nvSpPr>
        <p:spPr>
          <a:xfrm>
            <a:off x="731520" y="2122018"/>
            <a:ext cx="8289932" cy="3508375"/>
          </a:xfrm>
          <a:prstGeom prst="rect">
            <a:avLst/>
          </a:prstGeom>
          <a:noFill/>
          <a:ln>
            <a:noFill/>
          </a:ln>
        </p:spPr>
        <p:txBody>
          <a:bodyPr spcFirstLastPara="1" wrap="square" lIns="0" tIns="0" rIns="0" bIns="0" anchor="t" anchorCtr="0">
            <a:spAutoFit/>
          </a:bodyPr>
          <a:lstStyle/>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We played this game because it's about keeping our body in control. We can't just let our body do whatever it wants, but we need to really try to keep it steady.</a:t>
            </a:r>
            <a:endParaRPr/>
          </a:p>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As Christians, we can't just do whatever we feel like. We need to keep ourselves under control.</a:t>
            </a:r>
            <a:endParaRPr/>
          </a:p>
          <a:p>
            <a:pPr marL="539749" marR="0" lvl="1" indent="-111188" algn="ctr" rtl="0">
              <a:lnSpc>
                <a:spcPct val="140016"/>
              </a:lnSpc>
              <a:spcBef>
                <a:spcPts val="0"/>
              </a:spcBef>
              <a:spcAft>
                <a:spcPts val="0"/>
              </a:spcAft>
              <a:buClr>
                <a:schemeClr val="dk1"/>
              </a:buClr>
              <a:buSzPts val="2499"/>
              <a:buFont typeface="Arial"/>
              <a:buNone/>
            </a:pPr>
            <a:endParaRPr sz="2499" b="0" i="0" u="none" strike="noStrike" cap="none">
              <a:solidFill>
                <a:srgbClr val="C68884"/>
              </a:solidFill>
              <a:latin typeface="Poppins"/>
              <a:ea typeface="Poppins"/>
              <a:cs typeface="Poppins"/>
              <a:sym typeface="Poppins"/>
            </a:endParaRPr>
          </a:p>
          <a:p>
            <a:pPr marL="0" marR="0" lvl="0" indent="0" algn="ctr" rtl="0">
              <a:lnSpc>
                <a:spcPct val="140016"/>
              </a:lnSpc>
              <a:spcBef>
                <a:spcPts val="0"/>
              </a:spcBef>
              <a:spcAft>
                <a:spcPts val="0"/>
              </a:spcAft>
              <a:buNone/>
            </a:pPr>
            <a:endParaRPr sz="2499" b="0" i="0" u="none" strike="noStrike" cap="none">
              <a:solidFill>
                <a:srgbClr val="C68884"/>
              </a:solidFill>
              <a:latin typeface="Poppins"/>
              <a:ea typeface="Poppins"/>
              <a:cs typeface="Poppins"/>
              <a:sym typeface="Poppins"/>
            </a:endParaRPr>
          </a:p>
        </p:txBody>
      </p:sp>
      <p:sp>
        <p:nvSpPr>
          <p:cNvPr id="281" name="Google Shape;281;p19"/>
          <p:cNvSpPr txBox="1"/>
          <p:nvPr/>
        </p:nvSpPr>
        <p:spPr>
          <a:xfrm>
            <a:off x="1046780" y="529447"/>
            <a:ext cx="7367881" cy="831319"/>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b="0" i="0" u="none" strike="noStrike" cap="none">
                <a:solidFill>
                  <a:srgbClr val="CB6963"/>
                </a:solidFill>
                <a:latin typeface="Fredoka"/>
                <a:ea typeface="Fredoka"/>
                <a:cs typeface="Fredoka"/>
                <a:sym typeface="Fredoka"/>
              </a:rPr>
              <a:t>DEBRIEF</a:t>
            </a:r>
            <a:endParaRPr/>
          </a:p>
        </p:txBody>
      </p:sp>
      <p:sp>
        <p:nvSpPr>
          <p:cNvPr id="282" name="Google Shape;282;p19"/>
          <p:cNvSpPr/>
          <p:nvPr/>
        </p:nvSpPr>
        <p:spPr>
          <a:xfrm rot="10800000">
            <a:off x="7567591" y="-518787"/>
            <a:ext cx="2566963" cy="2090908"/>
          </a:xfrm>
          <a:custGeom>
            <a:avLst/>
            <a:gdLst/>
            <a:ahLst/>
            <a:cxnLst/>
            <a:rect l="l" t="t" r="r" b="b"/>
            <a:pathLst>
              <a:path w="2566963" h="2090908" extrusionOk="0">
                <a:moveTo>
                  <a:pt x="0" y="0"/>
                </a:moveTo>
                <a:lnTo>
                  <a:pt x="2566962" y="0"/>
                </a:lnTo>
                <a:lnTo>
                  <a:pt x="2566962" y="2090908"/>
                </a:lnTo>
                <a:lnTo>
                  <a:pt x="0" y="2090908"/>
                </a:lnTo>
                <a:lnTo>
                  <a:pt x="0" y="0"/>
                </a:lnTo>
                <a:close/>
              </a:path>
            </a:pathLst>
          </a:custGeom>
          <a:blipFill rotWithShape="1">
            <a:blip r:embed="rId4">
              <a:alphaModFix/>
            </a:blip>
            <a:stretch>
              <a:fillRect/>
            </a:stretch>
          </a:blipFill>
          <a:ln>
            <a:noFill/>
          </a:ln>
        </p:spPr>
        <p:txBody>
          <a:bodyPr/>
          <a:lstStyle/>
          <a:p>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95"/>
        <p:cNvGrpSpPr/>
        <p:nvPr/>
      </p:nvGrpSpPr>
      <p:grpSpPr>
        <a:xfrm>
          <a:off x="0" y="0"/>
          <a:ext cx="0" cy="0"/>
          <a:chOff x="0" y="0"/>
          <a:chExt cx="0" cy="0"/>
        </a:xfrm>
      </p:grpSpPr>
      <p:sp>
        <p:nvSpPr>
          <p:cNvPr id="96" name="Google Shape;96;p2"/>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97" name="Google Shape;97;p2"/>
          <p:cNvSpPr/>
          <p:nvPr/>
        </p:nvSpPr>
        <p:spPr>
          <a:xfrm>
            <a:off x="231490" y="199363"/>
            <a:ext cx="2816573" cy="2161720"/>
          </a:xfrm>
          <a:custGeom>
            <a:avLst/>
            <a:gdLst/>
            <a:ahLst/>
            <a:cxnLst/>
            <a:rect l="l" t="t" r="r" b="b"/>
            <a:pathLst>
              <a:path w="2816573" h="2161720" extrusionOk="0">
                <a:moveTo>
                  <a:pt x="0" y="0"/>
                </a:moveTo>
                <a:lnTo>
                  <a:pt x="2816574" y="0"/>
                </a:lnTo>
                <a:lnTo>
                  <a:pt x="2816574" y="2161720"/>
                </a:lnTo>
                <a:lnTo>
                  <a:pt x="0" y="2161720"/>
                </a:lnTo>
                <a:lnTo>
                  <a:pt x="0" y="0"/>
                </a:lnTo>
                <a:close/>
              </a:path>
            </a:pathLst>
          </a:custGeom>
          <a:blipFill rotWithShape="1">
            <a:blip r:embed="rId4">
              <a:alphaModFix/>
            </a:blip>
            <a:stretch>
              <a:fillRect/>
            </a:stretch>
          </a:blipFill>
          <a:ln>
            <a:noFill/>
          </a:ln>
        </p:spPr>
        <p:txBody>
          <a:bodyPr/>
          <a:lstStyle/>
          <a:p>
            <a:endParaRPr lang="en-CA"/>
          </a:p>
        </p:txBody>
      </p:sp>
      <p:sp>
        <p:nvSpPr>
          <p:cNvPr id="98" name="Google Shape;98;p2"/>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5">
              <a:alphaModFix/>
            </a:blip>
            <a:stretch>
              <a:fillRect/>
            </a:stretch>
          </a:blipFill>
          <a:ln>
            <a:noFill/>
          </a:ln>
        </p:spPr>
        <p:txBody>
          <a:bodyPr/>
          <a:lstStyle/>
          <a:p>
            <a:endParaRPr lang="en-CA"/>
          </a:p>
        </p:txBody>
      </p:sp>
      <p:sp>
        <p:nvSpPr>
          <p:cNvPr id="99" name="Google Shape;99;p2"/>
          <p:cNvSpPr/>
          <p:nvPr/>
        </p:nvSpPr>
        <p:spPr>
          <a:xfrm rot="10800000">
            <a:off x="7567591" y="-518787"/>
            <a:ext cx="2566963" cy="2090908"/>
          </a:xfrm>
          <a:custGeom>
            <a:avLst/>
            <a:gdLst/>
            <a:ahLst/>
            <a:cxnLst/>
            <a:rect l="l" t="t" r="r" b="b"/>
            <a:pathLst>
              <a:path w="2566963" h="2090908" extrusionOk="0">
                <a:moveTo>
                  <a:pt x="0" y="0"/>
                </a:moveTo>
                <a:lnTo>
                  <a:pt x="2566962" y="0"/>
                </a:lnTo>
                <a:lnTo>
                  <a:pt x="2566962" y="2090908"/>
                </a:lnTo>
                <a:lnTo>
                  <a:pt x="0" y="2090908"/>
                </a:lnTo>
                <a:lnTo>
                  <a:pt x="0" y="0"/>
                </a:lnTo>
                <a:close/>
              </a:path>
            </a:pathLst>
          </a:custGeom>
          <a:blipFill rotWithShape="1">
            <a:blip r:embed="rId5">
              <a:alphaModFix/>
            </a:blip>
            <a:stretch>
              <a:fillRect/>
            </a:stretch>
          </a:blipFill>
          <a:ln>
            <a:noFill/>
          </a:ln>
        </p:spPr>
        <p:txBody>
          <a:bodyPr/>
          <a:lstStyle/>
          <a:p>
            <a:endParaRPr lang="en-CA"/>
          </a:p>
        </p:txBody>
      </p:sp>
      <p:sp>
        <p:nvSpPr>
          <p:cNvPr id="100" name="Google Shape;100;p2"/>
          <p:cNvSpPr/>
          <p:nvPr/>
        </p:nvSpPr>
        <p:spPr>
          <a:xfrm>
            <a:off x="6243619" y="3926137"/>
            <a:ext cx="2929742" cy="2926080"/>
          </a:xfrm>
          <a:custGeom>
            <a:avLst/>
            <a:gdLst/>
            <a:ahLst/>
            <a:cxnLst/>
            <a:rect l="l" t="t" r="r" b="b"/>
            <a:pathLst>
              <a:path w="2929742" h="2926080" extrusionOk="0">
                <a:moveTo>
                  <a:pt x="0" y="0"/>
                </a:moveTo>
                <a:lnTo>
                  <a:pt x="2929742" y="0"/>
                </a:lnTo>
                <a:lnTo>
                  <a:pt x="2929742" y="2926080"/>
                </a:lnTo>
                <a:lnTo>
                  <a:pt x="0" y="2926080"/>
                </a:lnTo>
                <a:lnTo>
                  <a:pt x="0" y="0"/>
                </a:lnTo>
                <a:close/>
              </a:path>
            </a:pathLst>
          </a:custGeom>
          <a:blipFill rotWithShape="1">
            <a:blip r:embed="rId6">
              <a:alphaModFix/>
            </a:blip>
            <a:stretch>
              <a:fillRect/>
            </a:stretch>
          </a:blipFill>
          <a:ln>
            <a:noFill/>
          </a:ln>
        </p:spPr>
        <p:txBody>
          <a:bodyPr/>
          <a:lstStyle/>
          <a:p>
            <a:endParaRPr lang="en-CA"/>
          </a:p>
        </p:txBody>
      </p:sp>
      <p:sp>
        <p:nvSpPr>
          <p:cNvPr id="101" name="Google Shape;101;p2"/>
          <p:cNvSpPr txBox="1"/>
          <p:nvPr/>
        </p:nvSpPr>
        <p:spPr>
          <a:xfrm>
            <a:off x="1737049" y="3533775"/>
            <a:ext cx="6279502" cy="65151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0" i="0" u="none" strike="noStrike" cap="none">
                <a:solidFill>
                  <a:srgbClr val="C68884"/>
                </a:solidFill>
                <a:latin typeface="Poppins"/>
                <a:ea typeface="Poppins"/>
                <a:cs typeface="Poppins"/>
                <a:sym typeface="Poppins"/>
              </a:rPr>
              <a:t>Limbo</a:t>
            </a:r>
            <a:endParaRPr/>
          </a:p>
        </p:txBody>
      </p:sp>
      <p:sp>
        <p:nvSpPr>
          <p:cNvPr id="102" name="Google Shape;102;p2"/>
          <p:cNvSpPr txBox="1"/>
          <p:nvPr/>
        </p:nvSpPr>
        <p:spPr>
          <a:xfrm>
            <a:off x="1192859" y="2719394"/>
            <a:ext cx="7368000" cy="960300"/>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b="0" i="0" u="none" strike="noStrike" cap="none">
                <a:solidFill>
                  <a:srgbClr val="CB6963"/>
                </a:solidFill>
                <a:latin typeface="Fredoka"/>
                <a:ea typeface="Fredoka"/>
                <a:cs typeface="Fredoka"/>
                <a:sym typeface="Fredoka"/>
              </a:rPr>
              <a:t>INTRO ACTIVITY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86"/>
        <p:cNvGrpSpPr/>
        <p:nvPr/>
      </p:nvGrpSpPr>
      <p:grpSpPr>
        <a:xfrm>
          <a:off x="0" y="0"/>
          <a:ext cx="0" cy="0"/>
          <a:chOff x="0" y="0"/>
          <a:chExt cx="0" cy="0"/>
        </a:xfrm>
      </p:grpSpPr>
      <p:sp>
        <p:nvSpPr>
          <p:cNvPr id="287" name="Google Shape;287;p20"/>
          <p:cNvSpPr/>
          <p:nvPr/>
        </p:nvSpPr>
        <p:spPr>
          <a:xfrm rot="-10114490">
            <a:off x="6718680" y="-900645"/>
            <a:ext cx="4007547" cy="3264329"/>
          </a:xfrm>
          <a:custGeom>
            <a:avLst/>
            <a:gdLst/>
            <a:ahLst/>
            <a:cxnLst/>
            <a:rect l="l" t="t" r="r" b="b"/>
            <a:pathLst>
              <a:path w="4007547" h="3264329" extrusionOk="0">
                <a:moveTo>
                  <a:pt x="0" y="0"/>
                </a:moveTo>
                <a:lnTo>
                  <a:pt x="4007547" y="0"/>
                </a:lnTo>
                <a:lnTo>
                  <a:pt x="4007547" y="3264330"/>
                </a:lnTo>
                <a:lnTo>
                  <a:pt x="0" y="3264330"/>
                </a:lnTo>
                <a:lnTo>
                  <a:pt x="0" y="0"/>
                </a:lnTo>
                <a:close/>
              </a:path>
            </a:pathLst>
          </a:custGeom>
          <a:blipFill rotWithShape="1">
            <a:blip r:embed="rId3">
              <a:alphaModFix/>
            </a:blip>
            <a:stretch>
              <a:fillRect/>
            </a:stretch>
          </a:blipFill>
          <a:ln>
            <a:noFill/>
          </a:ln>
        </p:spPr>
        <p:txBody>
          <a:bodyPr/>
          <a:lstStyle/>
          <a:p>
            <a:endParaRPr lang="en-CA"/>
          </a:p>
        </p:txBody>
      </p:sp>
      <p:sp>
        <p:nvSpPr>
          <p:cNvPr id="288" name="Google Shape;288;p20"/>
          <p:cNvSpPr/>
          <p:nvPr/>
        </p:nvSpPr>
        <p:spPr>
          <a:xfrm>
            <a:off x="522733" y="-323850"/>
            <a:ext cx="7553819" cy="10680207"/>
          </a:xfrm>
          <a:custGeom>
            <a:avLst/>
            <a:gdLst/>
            <a:ahLst/>
            <a:cxnLst/>
            <a:rect l="l" t="t" r="r" b="b"/>
            <a:pathLst>
              <a:path w="7553819" h="10680207" extrusionOk="0">
                <a:moveTo>
                  <a:pt x="0" y="0"/>
                </a:moveTo>
                <a:lnTo>
                  <a:pt x="7553819" y="0"/>
                </a:lnTo>
                <a:lnTo>
                  <a:pt x="7553819" y="10680207"/>
                </a:lnTo>
                <a:lnTo>
                  <a:pt x="0" y="10680207"/>
                </a:lnTo>
                <a:lnTo>
                  <a:pt x="0" y="0"/>
                </a:lnTo>
                <a:close/>
              </a:path>
            </a:pathLst>
          </a:custGeom>
          <a:blipFill rotWithShape="1">
            <a:blip r:embed="rId4">
              <a:alphaModFix/>
            </a:blip>
            <a:stretch>
              <a:fillRect/>
            </a:stretch>
          </a:blipFill>
          <a:ln>
            <a:noFill/>
          </a:ln>
        </p:spPr>
        <p:txBody>
          <a:bodyPr/>
          <a:lstStyle/>
          <a:p>
            <a:endParaRPr lang="en-CA"/>
          </a:p>
        </p:txBody>
      </p:sp>
      <p:sp>
        <p:nvSpPr>
          <p:cNvPr id="289" name="Google Shape;289;p20"/>
          <p:cNvSpPr/>
          <p:nvPr/>
        </p:nvSpPr>
        <p:spPr>
          <a:xfrm>
            <a:off x="8248278" y="5678204"/>
            <a:ext cx="1340158" cy="1810952"/>
          </a:xfrm>
          <a:custGeom>
            <a:avLst/>
            <a:gdLst/>
            <a:ahLst/>
            <a:cxnLst/>
            <a:rect l="l" t="t" r="r" b="b"/>
            <a:pathLst>
              <a:path w="1340158" h="1810952" extrusionOk="0">
                <a:moveTo>
                  <a:pt x="0" y="0"/>
                </a:moveTo>
                <a:lnTo>
                  <a:pt x="1340158" y="0"/>
                </a:lnTo>
                <a:lnTo>
                  <a:pt x="1340158" y="1810952"/>
                </a:lnTo>
                <a:lnTo>
                  <a:pt x="0" y="1810952"/>
                </a:lnTo>
                <a:lnTo>
                  <a:pt x="0" y="0"/>
                </a:lnTo>
                <a:close/>
              </a:path>
            </a:pathLst>
          </a:custGeom>
          <a:blipFill rotWithShape="1">
            <a:blip r:embed="rId5">
              <a:alphaModFix/>
            </a:blip>
            <a:stretch>
              <a:fillRect l="-34390"/>
            </a:stretch>
          </a:blipFill>
          <a:ln>
            <a:noFill/>
          </a:ln>
        </p:spPr>
        <p:txBody>
          <a:bodyPr/>
          <a:lstStyle/>
          <a:p>
            <a:endParaRPr lang="en-CA"/>
          </a:p>
        </p:txBody>
      </p:sp>
      <p:sp>
        <p:nvSpPr>
          <p:cNvPr id="290" name="Google Shape;290;p20"/>
          <p:cNvSpPr/>
          <p:nvPr/>
        </p:nvSpPr>
        <p:spPr>
          <a:xfrm>
            <a:off x="6552511" y="-71304"/>
            <a:ext cx="2412685" cy="1903005"/>
          </a:xfrm>
          <a:custGeom>
            <a:avLst/>
            <a:gdLst/>
            <a:ahLst/>
            <a:cxnLst/>
            <a:rect l="l" t="t" r="r" b="b"/>
            <a:pathLst>
              <a:path w="2412685" h="1903005" extrusionOk="0">
                <a:moveTo>
                  <a:pt x="0" y="0"/>
                </a:moveTo>
                <a:lnTo>
                  <a:pt x="2412685" y="0"/>
                </a:lnTo>
                <a:lnTo>
                  <a:pt x="2412685" y="1903006"/>
                </a:lnTo>
                <a:lnTo>
                  <a:pt x="0" y="1903006"/>
                </a:lnTo>
                <a:lnTo>
                  <a:pt x="0" y="0"/>
                </a:lnTo>
                <a:close/>
              </a:path>
            </a:pathLst>
          </a:custGeom>
          <a:blipFill rotWithShape="1">
            <a:blip r:embed="rId6">
              <a:alphaModFix/>
            </a:blip>
            <a:stretch>
              <a:fillRect/>
            </a:stretch>
          </a:blipFill>
          <a:ln>
            <a:noFill/>
          </a:ln>
        </p:spPr>
        <p:txBody>
          <a:bodyPr/>
          <a:lstStyle/>
          <a:p>
            <a:endParaRPr lang="en-CA"/>
          </a:p>
        </p:txBody>
      </p:sp>
      <p:sp>
        <p:nvSpPr>
          <p:cNvPr id="291" name="Google Shape;291;p20"/>
          <p:cNvSpPr/>
          <p:nvPr/>
        </p:nvSpPr>
        <p:spPr>
          <a:xfrm>
            <a:off x="-960537" y="5531601"/>
            <a:ext cx="2694426" cy="2273422"/>
          </a:xfrm>
          <a:custGeom>
            <a:avLst/>
            <a:gdLst/>
            <a:ahLst/>
            <a:cxnLst/>
            <a:rect l="l" t="t" r="r" b="b"/>
            <a:pathLst>
              <a:path w="2694426" h="2273422" extrusionOk="0">
                <a:moveTo>
                  <a:pt x="0" y="0"/>
                </a:moveTo>
                <a:lnTo>
                  <a:pt x="2694427" y="0"/>
                </a:lnTo>
                <a:lnTo>
                  <a:pt x="2694427" y="2273422"/>
                </a:lnTo>
                <a:lnTo>
                  <a:pt x="0" y="2273422"/>
                </a:lnTo>
                <a:lnTo>
                  <a:pt x="0" y="0"/>
                </a:lnTo>
                <a:close/>
              </a:path>
            </a:pathLst>
          </a:custGeom>
          <a:blipFill rotWithShape="1">
            <a:blip r:embed="rId7">
              <a:alphaModFix/>
            </a:blip>
            <a:stretch>
              <a:fillRect/>
            </a:stretch>
          </a:blipFill>
          <a:ln>
            <a:noFill/>
          </a:ln>
        </p:spPr>
        <p:txBody>
          <a:bodyPr/>
          <a:lstStyle/>
          <a:p>
            <a:endParaRPr lang="en-CA"/>
          </a:p>
        </p:txBody>
      </p:sp>
      <p:sp>
        <p:nvSpPr>
          <p:cNvPr id="292" name="Google Shape;292;p20"/>
          <p:cNvSpPr txBox="1"/>
          <p:nvPr/>
        </p:nvSpPr>
        <p:spPr>
          <a:xfrm>
            <a:off x="1523952" y="185240"/>
            <a:ext cx="5830455" cy="1456592"/>
          </a:xfrm>
          <a:prstGeom prst="rect">
            <a:avLst/>
          </a:prstGeom>
          <a:noFill/>
          <a:ln>
            <a:noFill/>
          </a:ln>
        </p:spPr>
        <p:txBody>
          <a:bodyPr spcFirstLastPara="1" wrap="square" lIns="0" tIns="0" rIns="0" bIns="0" anchor="t" anchorCtr="0">
            <a:spAutoFit/>
          </a:bodyPr>
          <a:lstStyle/>
          <a:p>
            <a:pPr marL="0" marR="0" lvl="0" indent="0" algn="ctr" rtl="0">
              <a:lnSpc>
                <a:spcPct val="106001"/>
              </a:lnSpc>
              <a:spcBef>
                <a:spcPts val="0"/>
              </a:spcBef>
              <a:spcAft>
                <a:spcPts val="0"/>
              </a:spcAft>
              <a:buNone/>
            </a:pPr>
            <a:r>
              <a:rPr lang="en-US" sz="5315" b="0" i="0" u="none" strike="noStrike" cap="none">
                <a:solidFill>
                  <a:srgbClr val="FFFFFF"/>
                </a:solidFill>
                <a:latin typeface="Fredoka"/>
                <a:ea typeface="Fredoka"/>
                <a:cs typeface="Fredoka"/>
                <a:sym typeface="Fredoka"/>
              </a:rPr>
              <a:t>BIBLE REFERENCE</a:t>
            </a:r>
            <a:endParaRPr/>
          </a:p>
        </p:txBody>
      </p:sp>
      <p:sp>
        <p:nvSpPr>
          <p:cNvPr id="293" name="Google Shape;293;p20"/>
          <p:cNvSpPr txBox="1"/>
          <p:nvPr/>
        </p:nvSpPr>
        <p:spPr>
          <a:xfrm>
            <a:off x="1119505" y="1962346"/>
            <a:ext cx="6639349" cy="4982918"/>
          </a:xfrm>
          <a:prstGeom prst="rect">
            <a:avLst/>
          </a:prstGeom>
          <a:noFill/>
          <a:ln>
            <a:noFill/>
          </a:ln>
        </p:spPr>
        <p:txBody>
          <a:bodyPr spcFirstLastPara="1" wrap="square" lIns="0" tIns="0" rIns="0" bIns="0" anchor="t" anchorCtr="0">
            <a:spAutoFit/>
          </a:bodyPr>
          <a:lstStyle/>
          <a:p>
            <a:pPr marL="0" marR="0" lvl="0" indent="0" algn="ctr" rtl="0">
              <a:lnSpc>
                <a:spcPct val="152022"/>
              </a:lnSpc>
              <a:spcBef>
                <a:spcPts val="0"/>
              </a:spcBef>
              <a:spcAft>
                <a:spcPts val="0"/>
              </a:spcAft>
              <a:buNone/>
            </a:pPr>
            <a:r>
              <a:rPr lang="en-US" sz="2176" b="0" i="0" u="none" strike="noStrike" cap="none">
                <a:solidFill>
                  <a:srgbClr val="EAE0DA"/>
                </a:solidFill>
                <a:latin typeface="Poppins"/>
                <a:ea typeface="Poppins"/>
                <a:cs typeface="Poppins"/>
                <a:sym typeface="Poppins"/>
              </a:rPr>
              <a:t>The Lord looked with favor on Abel and his offering, 5 but on Cain and his offering he did not look with favor. So Cain was very angry, and his face was downcast.</a:t>
            </a:r>
            <a:endParaRPr/>
          </a:p>
          <a:p>
            <a:pPr marL="0" marR="0" lvl="0" indent="0" algn="ctr" rtl="0">
              <a:lnSpc>
                <a:spcPct val="152022"/>
              </a:lnSpc>
              <a:spcBef>
                <a:spcPts val="0"/>
              </a:spcBef>
              <a:spcAft>
                <a:spcPts val="0"/>
              </a:spcAft>
              <a:buNone/>
            </a:pPr>
            <a:r>
              <a:rPr lang="en-US" sz="2176" b="0" i="0" u="none" strike="noStrike" cap="none">
                <a:solidFill>
                  <a:srgbClr val="EAE0DA"/>
                </a:solidFill>
                <a:latin typeface="Poppins"/>
                <a:ea typeface="Poppins"/>
                <a:cs typeface="Poppins"/>
                <a:sym typeface="Poppins"/>
              </a:rPr>
              <a:t>6 Then the Lord said to Cain, “Why are you angry? Why is your face downcast? 7 If you do what is right, will you not be accepted? But if you do not do what is right, sin is crouching at your door; it desires to have you, but you must rule over it.”</a:t>
            </a:r>
            <a:endParaRPr/>
          </a:p>
          <a:p>
            <a:pPr marL="0" marR="0" lvl="0" indent="0" algn="ctr" rtl="0">
              <a:lnSpc>
                <a:spcPct val="152022"/>
              </a:lnSpc>
              <a:spcBef>
                <a:spcPts val="0"/>
              </a:spcBef>
              <a:spcAft>
                <a:spcPts val="0"/>
              </a:spcAft>
              <a:buNone/>
            </a:pPr>
            <a:r>
              <a:rPr lang="en-US" sz="2176" b="0" i="0" u="none" strike="noStrike" cap="none">
                <a:solidFill>
                  <a:srgbClr val="EAE0DA"/>
                </a:solidFill>
                <a:latin typeface="Poppins"/>
                <a:ea typeface="Poppins"/>
                <a:cs typeface="Poppins"/>
                <a:sym typeface="Poppins"/>
              </a:rPr>
              <a:t>Genesis 4:4b-7</a:t>
            </a:r>
            <a:endParaRPr/>
          </a:p>
          <a:p>
            <a:pPr marL="0" marR="0" lvl="0" indent="0" algn="l" rtl="0">
              <a:lnSpc>
                <a:spcPct val="152022"/>
              </a:lnSpc>
              <a:spcBef>
                <a:spcPts val="0"/>
              </a:spcBef>
              <a:spcAft>
                <a:spcPts val="0"/>
              </a:spcAft>
              <a:buNone/>
            </a:pPr>
            <a:endParaRPr sz="2176" b="0" i="0" u="none" strike="noStrike" cap="none">
              <a:solidFill>
                <a:srgbClr val="EAE0DA"/>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297"/>
        <p:cNvGrpSpPr/>
        <p:nvPr/>
      </p:nvGrpSpPr>
      <p:grpSpPr>
        <a:xfrm>
          <a:off x="0" y="0"/>
          <a:ext cx="0" cy="0"/>
          <a:chOff x="0" y="0"/>
          <a:chExt cx="0" cy="0"/>
        </a:xfrm>
      </p:grpSpPr>
      <p:sp>
        <p:nvSpPr>
          <p:cNvPr id="298" name="Google Shape;298;p21"/>
          <p:cNvSpPr/>
          <p:nvPr/>
        </p:nvSpPr>
        <p:spPr>
          <a:xfrm>
            <a:off x="-2375215" y="0"/>
            <a:ext cx="5196480" cy="7347209"/>
          </a:xfrm>
          <a:custGeom>
            <a:avLst/>
            <a:gdLst/>
            <a:ahLst/>
            <a:cxnLst/>
            <a:rect l="l" t="t" r="r" b="b"/>
            <a:pathLst>
              <a:path w="5196480" h="7347209" extrusionOk="0">
                <a:moveTo>
                  <a:pt x="0" y="0"/>
                </a:moveTo>
                <a:lnTo>
                  <a:pt x="5196480" y="0"/>
                </a:lnTo>
                <a:lnTo>
                  <a:pt x="5196480" y="7347209"/>
                </a:lnTo>
                <a:lnTo>
                  <a:pt x="0" y="7347209"/>
                </a:lnTo>
                <a:lnTo>
                  <a:pt x="0" y="0"/>
                </a:lnTo>
                <a:close/>
              </a:path>
            </a:pathLst>
          </a:custGeom>
          <a:blipFill rotWithShape="1">
            <a:blip r:embed="rId3">
              <a:alphaModFix/>
            </a:blip>
            <a:stretch>
              <a:fillRect/>
            </a:stretch>
          </a:blipFill>
          <a:ln>
            <a:noFill/>
          </a:ln>
        </p:spPr>
        <p:txBody>
          <a:bodyPr/>
          <a:lstStyle/>
          <a:p>
            <a:endParaRPr lang="en-CA"/>
          </a:p>
        </p:txBody>
      </p:sp>
      <p:sp>
        <p:nvSpPr>
          <p:cNvPr id="299" name="Google Shape;299;p21"/>
          <p:cNvSpPr/>
          <p:nvPr/>
        </p:nvSpPr>
        <p:spPr>
          <a:xfrm>
            <a:off x="318319" y="297958"/>
            <a:ext cx="2349878" cy="2302881"/>
          </a:xfrm>
          <a:custGeom>
            <a:avLst/>
            <a:gdLst/>
            <a:ahLst/>
            <a:cxnLst/>
            <a:rect l="l" t="t" r="r" b="b"/>
            <a:pathLst>
              <a:path w="2349878" h="2302881" extrusionOk="0">
                <a:moveTo>
                  <a:pt x="0" y="0"/>
                </a:moveTo>
                <a:lnTo>
                  <a:pt x="2349878" y="0"/>
                </a:lnTo>
                <a:lnTo>
                  <a:pt x="2349878" y="2302881"/>
                </a:lnTo>
                <a:lnTo>
                  <a:pt x="0" y="2302881"/>
                </a:lnTo>
                <a:lnTo>
                  <a:pt x="0" y="0"/>
                </a:lnTo>
                <a:close/>
              </a:path>
            </a:pathLst>
          </a:custGeom>
          <a:blipFill rotWithShape="1">
            <a:blip r:embed="rId4">
              <a:alphaModFix/>
            </a:blip>
            <a:stretch>
              <a:fillRect/>
            </a:stretch>
          </a:blipFill>
          <a:ln>
            <a:noFill/>
          </a:ln>
        </p:spPr>
        <p:txBody>
          <a:bodyPr/>
          <a:lstStyle/>
          <a:p>
            <a:endParaRPr lang="en-CA"/>
          </a:p>
        </p:txBody>
      </p:sp>
      <p:sp>
        <p:nvSpPr>
          <p:cNvPr id="300" name="Google Shape;300;p21"/>
          <p:cNvSpPr/>
          <p:nvPr/>
        </p:nvSpPr>
        <p:spPr>
          <a:xfrm>
            <a:off x="596131" y="3210460"/>
            <a:ext cx="1728903" cy="1179977"/>
          </a:xfrm>
          <a:custGeom>
            <a:avLst/>
            <a:gdLst/>
            <a:ahLst/>
            <a:cxnLst/>
            <a:rect l="l" t="t" r="r" b="b"/>
            <a:pathLst>
              <a:path w="1728903" h="1179977" extrusionOk="0">
                <a:moveTo>
                  <a:pt x="0" y="0"/>
                </a:moveTo>
                <a:lnTo>
                  <a:pt x="1728903" y="0"/>
                </a:lnTo>
                <a:lnTo>
                  <a:pt x="1728903" y="1179976"/>
                </a:lnTo>
                <a:lnTo>
                  <a:pt x="0" y="1179976"/>
                </a:lnTo>
                <a:lnTo>
                  <a:pt x="0" y="0"/>
                </a:lnTo>
                <a:close/>
              </a:path>
            </a:pathLst>
          </a:custGeom>
          <a:blipFill rotWithShape="1">
            <a:blip r:embed="rId5">
              <a:alphaModFix/>
            </a:blip>
            <a:stretch>
              <a:fillRect/>
            </a:stretch>
          </a:blipFill>
          <a:ln>
            <a:noFill/>
          </a:ln>
        </p:spPr>
        <p:txBody>
          <a:bodyPr/>
          <a:lstStyle/>
          <a:p>
            <a:endParaRPr lang="en-CA"/>
          </a:p>
        </p:txBody>
      </p:sp>
      <p:sp>
        <p:nvSpPr>
          <p:cNvPr id="301" name="Google Shape;301;p21"/>
          <p:cNvSpPr/>
          <p:nvPr/>
        </p:nvSpPr>
        <p:spPr>
          <a:xfrm>
            <a:off x="661482" y="5207187"/>
            <a:ext cx="1663552" cy="2294555"/>
          </a:xfrm>
          <a:custGeom>
            <a:avLst/>
            <a:gdLst/>
            <a:ahLst/>
            <a:cxnLst/>
            <a:rect l="l" t="t" r="r" b="b"/>
            <a:pathLst>
              <a:path w="1663552" h="2294555" extrusionOk="0">
                <a:moveTo>
                  <a:pt x="0" y="0"/>
                </a:moveTo>
                <a:lnTo>
                  <a:pt x="1663552" y="0"/>
                </a:lnTo>
                <a:lnTo>
                  <a:pt x="1663552" y="2294555"/>
                </a:lnTo>
                <a:lnTo>
                  <a:pt x="0" y="2294555"/>
                </a:lnTo>
                <a:lnTo>
                  <a:pt x="0" y="0"/>
                </a:lnTo>
                <a:close/>
              </a:path>
            </a:pathLst>
          </a:custGeom>
          <a:blipFill rotWithShape="1">
            <a:blip r:embed="rId6">
              <a:alphaModFix/>
            </a:blip>
            <a:stretch>
              <a:fillRect/>
            </a:stretch>
          </a:blipFill>
          <a:ln>
            <a:noFill/>
          </a:ln>
        </p:spPr>
        <p:txBody>
          <a:bodyPr/>
          <a:lstStyle/>
          <a:p>
            <a:endParaRPr lang="en-CA"/>
          </a:p>
        </p:txBody>
      </p:sp>
      <p:sp>
        <p:nvSpPr>
          <p:cNvPr id="302" name="Google Shape;302;p21"/>
          <p:cNvSpPr txBox="1"/>
          <p:nvPr/>
        </p:nvSpPr>
        <p:spPr>
          <a:xfrm>
            <a:off x="2750934" y="297958"/>
            <a:ext cx="6916500" cy="7441011"/>
          </a:xfrm>
          <a:prstGeom prst="rect">
            <a:avLst/>
          </a:prstGeom>
          <a:noFill/>
          <a:ln>
            <a:noFill/>
          </a:ln>
        </p:spPr>
        <p:txBody>
          <a:bodyPr spcFirstLastPara="1" wrap="square" lIns="0" tIns="0" rIns="0" bIns="0" anchor="t" anchorCtr="0">
            <a:spAutoFit/>
          </a:bodyPr>
          <a:lstStyle/>
          <a:p>
            <a:pPr marL="431801" marR="0" lvl="1" indent="-203200" algn="l" rtl="0">
              <a:lnSpc>
                <a:spcPct val="157000"/>
              </a:lnSpc>
              <a:spcBef>
                <a:spcPts val="0"/>
              </a:spcBef>
              <a:spcAft>
                <a:spcPts val="0"/>
              </a:spcAft>
              <a:buClr>
                <a:srgbClr val="C68884"/>
              </a:buClr>
              <a:buSzPts val="1800"/>
              <a:buFont typeface="Arial"/>
              <a:buChar char="•"/>
            </a:pPr>
            <a:r>
              <a:rPr lang="en-US" sz="1800" b="0" i="0" u="none" strike="noStrike" cap="none" dirty="0">
                <a:solidFill>
                  <a:srgbClr val="C68884"/>
                </a:solidFill>
                <a:latin typeface="Poppins"/>
                <a:ea typeface="Poppins"/>
                <a:cs typeface="Poppins"/>
                <a:sym typeface="Poppins"/>
              </a:rPr>
              <a:t>The good news is, we can train an animal. You also need to reward it for being good, and you need to have consequences for being bad. If we keep training it like that, the dog will build good habits, and it will be a lot easier to live with.</a:t>
            </a:r>
            <a:endParaRPr sz="1800" dirty="0"/>
          </a:p>
          <a:p>
            <a:pPr marL="431801" marR="0" lvl="1" indent="-203200" algn="l" rtl="0">
              <a:lnSpc>
                <a:spcPct val="157000"/>
              </a:lnSpc>
              <a:spcBef>
                <a:spcPts val="0"/>
              </a:spcBef>
              <a:spcAft>
                <a:spcPts val="0"/>
              </a:spcAft>
              <a:buClr>
                <a:srgbClr val="C68884"/>
              </a:buClr>
              <a:buSzPts val="1800"/>
              <a:buFont typeface="Arial"/>
              <a:buChar char="•"/>
            </a:pPr>
            <a:r>
              <a:rPr lang="en-US" sz="1800" b="0" i="0" u="none" strike="noStrike" cap="none" dirty="0">
                <a:solidFill>
                  <a:srgbClr val="C68884"/>
                </a:solidFill>
                <a:latin typeface="Poppins"/>
                <a:ea typeface="Poppins"/>
                <a:cs typeface="Poppins"/>
                <a:sym typeface="Poppins"/>
              </a:rPr>
              <a:t>Actually, we can train ourselves like dogs too. We can practice doing the right thing. We can have a schedule, we can reward ourselves for being good, and we can have consequences for being bad. Over time, we will build good habits, and it will be a lot easier to be good. That's how we keep ourselves under control</a:t>
            </a:r>
            <a:r>
              <a:rPr lang="en-CA" sz="1800" b="0" i="0" u="none" strike="noStrike" cap="none" dirty="0">
                <a:solidFill>
                  <a:srgbClr val="C68884"/>
                </a:solidFill>
                <a:latin typeface="Poppins"/>
                <a:ea typeface="Poppins"/>
                <a:cs typeface="Poppins"/>
                <a:sym typeface="Poppins"/>
              </a:rPr>
              <a:t>.</a:t>
            </a:r>
          </a:p>
          <a:p>
            <a:pPr marL="431801" marR="0" lvl="1" indent="-203200" algn="l" rtl="0">
              <a:lnSpc>
                <a:spcPct val="157000"/>
              </a:lnSpc>
              <a:spcBef>
                <a:spcPts val="0"/>
              </a:spcBef>
              <a:spcAft>
                <a:spcPts val="0"/>
              </a:spcAft>
              <a:buClr>
                <a:srgbClr val="C68884"/>
              </a:buClr>
              <a:buSzPts val="1800"/>
              <a:buFont typeface="Arial"/>
              <a:buChar char="•"/>
            </a:pPr>
            <a:r>
              <a:rPr lang="en-US" sz="1800" b="0" i="0" u="none" strike="noStrike" cap="none" dirty="0">
                <a:solidFill>
                  <a:srgbClr val="C68884"/>
                </a:solidFill>
                <a:latin typeface="Poppins"/>
                <a:ea typeface="Poppins"/>
                <a:cs typeface="Poppins"/>
                <a:sym typeface="Poppins"/>
              </a:rPr>
              <a:t>But it starts with a choice. Will we trust God when he tells us the right thing to do? And will we love him enough to try? If we make the right choice in our heart, we will be like Abel, and God will be very happy with us.</a:t>
            </a:r>
            <a:endParaRPr lang="en-CA" sz="1800" b="0" i="0" u="none" strike="noStrike" cap="none" dirty="0">
              <a:solidFill>
                <a:srgbClr val="C68884"/>
              </a:solidFill>
              <a:latin typeface="Poppins"/>
              <a:ea typeface="Poppins"/>
              <a:cs typeface="Poppins"/>
              <a:sym typeface="Poppins"/>
            </a:endParaRPr>
          </a:p>
          <a:p>
            <a:pPr marL="431801" marR="0" lvl="1" indent="-203200" algn="l" rtl="0">
              <a:lnSpc>
                <a:spcPct val="157000"/>
              </a:lnSpc>
              <a:spcBef>
                <a:spcPts val="0"/>
              </a:spcBef>
              <a:spcAft>
                <a:spcPts val="0"/>
              </a:spcAft>
              <a:buClr>
                <a:srgbClr val="C68884"/>
              </a:buClr>
              <a:buSzPts val="1800"/>
              <a:buFont typeface="Arial"/>
              <a:buChar char="•"/>
            </a:pPr>
            <a:endParaRPr sz="1800" dirty="0"/>
          </a:p>
          <a:p>
            <a:pPr marL="0" marR="0" lvl="0" indent="0" algn="l" rtl="0">
              <a:lnSpc>
                <a:spcPct val="157000"/>
              </a:lnSpc>
              <a:spcBef>
                <a:spcPts val="0"/>
              </a:spcBef>
              <a:spcAft>
                <a:spcPts val="0"/>
              </a:spcAft>
              <a:buNone/>
            </a:pPr>
            <a:endParaRPr sz="2000" b="0" i="0" u="none" strike="noStrike" cap="none" dirty="0">
              <a:solidFill>
                <a:srgbClr val="C68884"/>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306"/>
        <p:cNvGrpSpPr/>
        <p:nvPr/>
      </p:nvGrpSpPr>
      <p:grpSpPr>
        <a:xfrm>
          <a:off x="0" y="0"/>
          <a:ext cx="0" cy="0"/>
          <a:chOff x="0" y="0"/>
          <a:chExt cx="0" cy="0"/>
        </a:xfrm>
      </p:grpSpPr>
      <p:sp>
        <p:nvSpPr>
          <p:cNvPr id="307" name="Google Shape;307;p22"/>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308" name="Google Shape;308;p22"/>
          <p:cNvSpPr/>
          <p:nvPr/>
        </p:nvSpPr>
        <p:spPr>
          <a:xfrm>
            <a:off x="802338" y="211503"/>
            <a:ext cx="1818106" cy="2365016"/>
          </a:xfrm>
          <a:custGeom>
            <a:avLst/>
            <a:gdLst/>
            <a:ahLst/>
            <a:cxnLst/>
            <a:rect l="l" t="t" r="r" b="b"/>
            <a:pathLst>
              <a:path w="1818106" h="2365016" extrusionOk="0">
                <a:moveTo>
                  <a:pt x="0" y="0"/>
                </a:moveTo>
                <a:lnTo>
                  <a:pt x="1818106" y="0"/>
                </a:lnTo>
                <a:lnTo>
                  <a:pt x="1818106" y="2365016"/>
                </a:lnTo>
                <a:lnTo>
                  <a:pt x="0" y="2365016"/>
                </a:lnTo>
                <a:lnTo>
                  <a:pt x="0" y="0"/>
                </a:lnTo>
                <a:close/>
              </a:path>
            </a:pathLst>
          </a:custGeom>
          <a:blipFill rotWithShape="1">
            <a:blip r:embed="rId4">
              <a:alphaModFix/>
            </a:blip>
            <a:stretch>
              <a:fillRect/>
            </a:stretch>
          </a:blipFill>
          <a:ln>
            <a:noFill/>
          </a:ln>
        </p:spPr>
        <p:txBody>
          <a:bodyPr/>
          <a:lstStyle/>
          <a:p>
            <a:endParaRPr lang="en-CA"/>
          </a:p>
        </p:txBody>
      </p:sp>
      <p:sp>
        <p:nvSpPr>
          <p:cNvPr id="309" name="Google Shape;309;p22"/>
          <p:cNvSpPr/>
          <p:nvPr/>
        </p:nvSpPr>
        <p:spPr>
          <a:xfrm>
            <a:off x="6692688" y="5053689"/>
            <a:ext cx="2816573" cy="2161720"/>
          </a:xfrm>
          <a:custGeom>
            <a:avLst/>
            <a:gdLst/>
            <a:ahLst/>
            <a:cxnLst/>
            <a:rect l="l" t="t" r="r" b="b"/>
            <a:pathLst>
              <a:path w="2816573" h="2161720" extrusionOk="0">
                <a:moveTo>
                  <a:pt x="0" y="0"/>
                </a:moveTo>
                <a:lnTo>
                  <a:pt x="2816574" y="0"/>
                </a:lnTo>
                <a:lnTo>
                  <a:pt x="2816574" y="2161720"/>
                </a:lnTo>
                <a:lnTo>
                  <a:pt x="0" y="2161720"/>
                </a:lnTo>
                <a:lnTo>
                  <a:pt x="0" y="0"/>
                </a:lnTo>
                <a:close/>
              </a:path>
            </a:pathLst>
          </a:custGeom>
          <a:blipFill rotWithShape="1">
            <a:blip r:embed="rId5">
              <a:alphaModFix/>
            </a:blip>
            <a:stretch>
              <a:fillRect/>
            </a:stretch>
          </a:blipFill>
          <a:ln>
            <a:noFill/>
          </a:ln>
        </p:spPr>
        <p:txBody>
          <a:bodyPr/>
          <a:lstStyle/>
          <a:p>
            <a:endParaRPr lang="en-CA"/>
          </a:p>
        </p:txBody>
      </p:sp>
      <p:sp>
        <p:nvSpPr>
          <p:cNvPr id="310" name="Google Shape;310;p22"/>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6">
              <a:alphaModFix/>
            </a:blip>
            <a:stretch>
              <a:fillRect/>
            </a:stretch>
          </a:blipFill>
          <a:ln>
            <a:noFill/>
          </a:ln>
        </p:spPr>
        <p:txBody>
          <a:bodyPr/>
          <a:lstStyle/>
          <a:p>
            <a:endParaRPr lang="en-CA"/>
          </a:p>
        </p:txBody>
      </p:sp>
      <p:sp>
        <p:nvSpPr>
          <p:cNvPr id="311" name="Google Shape;311;p22"/>
          <p:cNvSpPr txBox="1"/>
          <p:nvPr/>
        </p:nvSpPr>
        <p:spPr>
          <a:xfrm>
            <a:off x="1737049" y="3571875"/>
            <a:ext cx="6279502" cy="538417"/>
          </a:xfrm>
          <a:prstGeom prst="rect">
            <a:avLst/>
          </a:prstGeom>
          <a:noFill/>
          <a:ln>
            <a:noFill/>
          </a:ln>
        </p:spPr>
        <p:txBody>
          <a:bodyPr spcFirstLastPara="1" wrap="square" lIns="0" tIns="0" rIns="0" bIns="0" anchor="t" anchorCtr="0">
            <a:spAutoFit/>
          </a:bodyPr>
          <a:lstStyle/>
          <a:p>
            <a:pPr lvl="0" algn="ctr">
              <a:lnSpc>
                <a:spcPct val="140016"/>
              </a:lnSpc>
            </a:pPr>
            <a:r>
              <a:rPr lang="en-US" sz="2499" dirty="0">
                <a:solidFill>
                  <a:srgbClr val="C68884"/>
                </a:solidFill>
                <a:latin typeface="Poppins"/>
                <a:ea typeface="Poppins"/>
                <a:cs typeface="Poppins"/>
                <a:sym typeface="Poppins"/>
              </a:rPr>
              <a:t>Why should we trust God?</a:t>
            </a:r>
          </a:p>
        </p:txBody>
      </p:sp>
      <p:sp>
        <p:nvSpPr>
          <p:cNvPr id="312" name="Google Shape;312;p22"/>
          <p:cNvSpPr txBox="1"/>
          <p:nvPr/>
        </p:nvSpPr>
        <p:spPr>
          <a:xfrm>
            <a:off x="1192809" y="2408544"/>
            <a:ext cx="7368000" cy="960300"/>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b="0" i="0" u="none" strike="noStrike" cap="none">
                <a:solidFill>
                  <a:srgbClr val="CB6963"/>
                </a:solidFill>
                <a:latin typeface="Fredoka"/>
                <a:ea typeface="Fredoka"/>
                <a:cs typeface="Fredoka"/>
                <a:sym typeface="Fredoka"/>
              </a:rPr>
              <a:t>LET</a:t>
            </a:r>
            <a:r>
              <a:rPr lang="en-US" sz="6432">
                <a:solidFill>
                  <a:srgbClr val="CB6963"/>
                </a:solidFill>
                <a:latin typeface="Fredoka"/>
                <a:ea typeface="Fredoka"/>
                <a:cs typeface="Fredoka"/>
                <a:sym typeface="Fredoka"/>
              </a:rPr>
              <a:t>’</a:t>
            </a:r>
            <a:r>
              <a:rPr lang="en-US" sz="6432" b="0" i="0" u="none" strike="noStrike" cap="none">
                <a:solidFill>
                  <a:srgbClr val="CB6963"/>
                </a:solidFill>
                <a:latin typeface="Fredoka"/>
                <a:ea typeface="Fredoka"/>
                <a:cs typeface="Fredoka"/>
                <a:sym typeface="Fredoka"/>
              </a:rPr>
              <a:t>S DISCUSS!</a:t>
            </a:r>
            <a:endParaRPr/>
          </a:p>
        </p:txBody>
      </p:sp>
      <p:sp>
        <p:nvSpPr>
          <p:cNvPr id="313" name="Google Shape;313;p22"/>
          <p:cNvSpPr/>
          <p:nvPr/>
        </p:nvSpPr>
        <p:spPr>
          <a:xfrm rot="10800000">
            <a:off x="7567591" y="-518787"/>
            <a:ext cx="2566963" cy="2090908"/>
          </a:xfrm>
          <a:custGeom>
            <a:avLst/>
            <a:gdLst/>
            <a:ahLst/>
            <a:cxnLst/>
            <a:rect l="l" t="t" r="r" b="b"/>
            <a:pathLst>
              <a:path w="2566963" h="2090908" extrusionOk="0">
                <a:moveTo>
                  <a:pt x="0" y="0"/>
                </a:moveTo>
                <a:lnTo>
                  <a:pt x="2566962" y="0"/>
                </a:lnTo>
                <a:lnTo>
                  <a:pt x="2566962" y="2090908"/>
                </a:lnTo>
                <a:lnTo>
                  <a:pt x="0" y="2090908"/>
                </a:lnTo>
                <a:lnTo>
                  <a:pt x="0" y="0"/>
                </a:lnTo>
                <a:close/>
              </a:path>
            </a:pathLst>
          </a:custGeom>
          <a:blipFill rotWithShape="1">
            <a:blip r:embed="rId6">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317"/>
        <p:cNvGrpSpPr/>
        <p:nvPr/>
      </p:nvGrpSpPr>
      <p:grpSpPr>
        <a:xfrm>
          <a:off x="0" y="0"/>
          <a:ext cx="0" cy="0"/>
          <a:chOff x="0" y="0"/>
          <a:chExt cx="0" cy="0"/>
        </a:xfrm>
      </p:grpSpPr>
      <p:sp>
        <p:nvSpPr>
          <p:cNvPr id="318" name="Google Shape;318;p23"/>
          <p:cNvSpPr/>
          <p:nvPr/>
        </p:nvSpPr>
        <p:spPr>
          <a:xfrm>
            <a:off x="1583766" y="833939"/>
            <a:ext cx="6586067" cy="11499482"/>
          </a:xfrm>
          <a:custGeom>
            <a:avLst/>
            <a:gdLst/>
            <a:ahLst/>
            <a:cxnLst/>
            <a:rect l="l" t="t" r="r" b="b"/>
            <a:pathLst>
              <a:path w="6586067" h="11499482" extrusionOk="0">
                <a:moveTo>
                  <a:pt x="0" y="0"/>
                </a:moveTo>
                <a:lnTo>
                  <a:pt x="6586068" y="0"/>
                </a:lnTo>
                <a:lnTo>
                  <a:pt x="6586068" y="11499482"/>
                </a:lnTo>
                <a:lnTo>
                  <a:pt x="0" y="11499482"/>
                </a:lnTo>
                <a:lnTo>
                  <a:pt x="0" y="0"/>
                </a:lnTo>
                <a:close/>
              </a:path>
            </a:pathLst>
          </a:custGeom>
          <a:blipFill rotWithShape="1">
            <a:blip r:embed="rId3">
              <a:alphaModFix/>
            </a:blip>
            <a:stretch>
              <a:fillRect/>
            </a:stretch>
          </a:blipFill>
          <a:ln>
            <a:noFill/>
          </a:ln>
        </p:spPr>
        <p:txBody>
          <a:bodyPr/>
          <a:lstStyle/>
          <a:p>
            <a:endParaRPr lang="en-CA"/>
          </a:p>
        </p:txBody>
      </p:sp>
      <p:sp>
        <p:nvSpPr>
          <p:cNvPr id="319" name="Google Shape;319;p23"/>
          <p:cNvSpPr/>
          <p:nvPr/>
        </p:nvSpPr>
        <p:spPr>
          <a:xfrm rot="955755">
            <a:off x="7274220" y="4687312"/>
            <a:ext cx="1728374" cy="2076125"/>
          </a:xfrm>
          <a:custGeom>
            <a:avLst/>
            <a:gdLst/>
            <a:ahLst/>
            <a:cxnLst/>
            <a:rect l="l" t="t" r="r" b="b"/>
            <a:pathLst>
              <a:path w="1728374" h="2076125" extrusionOk="0">
                <a:moveTo>
                  <a:pt x="0" y="0"/>
                </a:moveTo>
                <a:lnTo>
                  <a:pt x="1728374" y="0"/>
                </a:lnTo>
                <a:lnTo>
                  <a:pt x="1728374" y="2076126"/>
                </a:lnTo>
                <a:lnTo>
                  <a:pt x="0" y="2076126"/>
                </a:lnTo>
                <a:lnTo>
                  <a:pt x="0" y="0"/>
                </a:lnTo>
                <a:close/>
              </a:path>
            </a:pathLst>
          </a:custGeom>
          <a:blipFill rotWithShape="1">
            <a:blip r:embed="rId4">
              <a:alphaModFix/>
            </a:blip>
            <a:stretch>
              <a:fillRect/>
            </a:stretch>
          </a:blipFill>
          <a:ln>
            <a:noFill/>
          </a:ln>
        </p:spPr>
        <p:txBody>
          <a:bodyPr/>
          <a:lstStyle/>
          <a:p>
            <a:endParaRPr lang="en-CA"/>
          </a:p>
        </p:txBody>
      </p:sp>
      <p:sp>
        <p:nvSpPr>
          <p:cNvPr id="320" name="Google Shape;320;p23"/>
          <p:cNvSpPr txBox="1"/>
          <p:nvPr/>
        </p:nvSpPr>
        <p:spPr>
          <a:xfrm>
            <a:off x="1967563" y="2900970"/>
            <a:ext cx="5638684" cy="673099"/>
          </a:xfrm>
          <a:prstGeom prst="rect">
            <a:avLst/>
          </a:prstGeom>
          <a:noFill/>
          <a:ln>
            <a:noFill/>
          </a:ln>
        </p:spPr>
        <p:txBody>
          <a:bodyPr spcFirstLastPara="1" wrap="square" lIns="0" tIns="0" rIns="0" bIns="0" anchor="t" anchorCtr="0">
            <a:spAutoFit/>
          </a:bodyPr>
          <a:lstStyle/>
          <a:p>
            <a:pPr marL="0" marR="0" lvl="0" indent="0" algn="ctr" rtl="0">
              <a:lnSpc>
                <a:spcPct val="232000"/>
              </a:lnSpc>
              <a:spcBef>
                <a:spcPts val="0"/>
              </a:spcBef>
              <a:spcAft>
                <a:spcPts val="0"/>
              </a:spcAft>
              <a:buNone/>
            </a:pPr>
            <a:r>
              <a:rPr lang="en-US" sz="2500" b="0" i="0" u="none" strike="noStrike" cap="none">
                <a:solidFill>
                  <a:srgbClr val="FFFFFF"/>
                </a:solidFill>
                <a:latin typeface="Poppins"/>
                <a:ea typeface="Poppins"/>
                <a:cs typeface="Poppins"/>
                <a:sym typeface="Poppins"/>
              </a:rPr>
              <a:t>Why is it hard to be a Christian?</a:t>
            </a:r>
            <a:endParaRPr/>
          </a:p>
        </p:txBody>
      </p:sp>
      <p:sp>
        <p:nvSpPr>
          <p:cNvPr id="321" name="Google Shape;321;p23"/>
          <p:cNvSpPr txBox="1"/>
          <p:nvPr/>
        </p:nvSpPr>
        <p:spPr>
          <a:xfrm>
            <a:off x="1967565" y="1952830"/>
            <a:ext cx="5979600" cy="895800"/>
          </a:xfrm>
          <a:prstGeom prst="rect">
            <a:avLst/>
          </a:prstGeom>
          <a:noFill/>
          <a:ln>
            <a:noFill/>
          </a:ln>
        </p:spPr>
        <p:txBody>
          <a:bodyPr spcFirstLastPara="1" wrap="square" lIns="0" tIns="0" rIns="0" bIns="0" anchor="t" anchorCtr="0">
            <a:spAutoFit/>
          </a:bodyPr>
          <a:lstStyle/>
          <a:p>
            <a:pPr marL="0" marR="0" lvl="0" indent="0" algn="ctr" rtl="0">
              <a:lnSpc>
                <a:spcPct val="97000"/>
              </a:lnSpc>
              <a:spcBef>
                <a:spcPts val="0"/>
              </a:spcBef>
              <a:spcAft>
                <a:spcPts val="0"/>
              </a:spcAft>
              <a:buNone/>
            </a:pPr>
            <a:r>
              <a:rPr lang="en-US" sz="6000" b="1" i="0" u="none" strike="noStrike" cap="none">
                <a:solidFill>
                  <a:srgbClr val="FFFFFF"/>
                </a:solidFill>
                <a:latin typeface="Fredoka"/>
                <a:ea typeface="Fredoka"/>
                <a:cs typeface="Fredoka"/>
                <a:sym typeface="Fredoka"/>
              </a:rPr>
              <a:t>CONCLUSION</a:t>
            </a:r>
            <a:endParaRPr/>
          </a:p>
        </p:txBody>
      </p:sp>
      <p:sp>
        <p:nvSpPr>
          <p:cNvPr id="322" name="Google Shape;322;p23"/>
          <p:cNvSpPr/>
          <p:nvPr/>
        </p:nvSpPr>
        <p:spPr>
          <a:xfrm flipH="1">
            <a:off x="633308" y="5040696"/>
            <a:ext cx="2333050" cy="1592306"/>
          </a:xfrm>
          <a:custGeom>
            <a:avLst/>
            <a:gdLst/>
            <a:ahLst/>
            <a:cxnLst/>
            <a:rect l="l" t="t" r="r" b="b"/>
            <a:pathLst>
              <a:path w="2333050" h="1592306" extrusionOk="0">
                <a:moveTo>
                  <a:pt x="2333050" y="0"/>
                </a:moveTo>
                <a:lnTo>
                  <a:pt x="0" y="0"/>
                </a:lnTo>
                <a:lnTo>
                  <a:pt x="0" y="1592307"/>
                </a:lnTo>
                <a:lnTo>
                  <a:pt x="2333050" y="1592307"/>
                </a:lnTo>
                <a:lnTo>
                  <a:pt x="2333050" y="0"/>
                </a:lnTo>
                <a:close/>
              </a:path>
            </a:pathLst>
          </a:custGeom>
          <a:blipFill rotWithShape="1">
            <a:blip r:embed="rId5">
              <a:alphaModFix/>
            </a:blip>
            <a:stretch>
              <a:fillRect/>
            </a:stretch>
          </a:blipFill>
          <a:ln>
            <a:noFill/>
          </a:ln>
        </p:spPr>
        <p:txBody>
          <a:bodyPr/>
          <a:lstStyle/>
          <a:p>
            <a:endParaRPr lang="en-CA"/>
          </a:p>
        </p:txBody>
      </p:sp>
      <p:sp>
        <p:nvSpPr>
          <p:cNvPr id="323" name="Google Shape;323;p23"/>
          <p:cNvSpPr/>
          <p:nvPr/>
        </p:nvSpPr>
        <p:spPr>
          <a:xfrm>
            <a:off x="264028" y="154536"/>
            <a:ext cx="2702330" cy="2280091"/>
          </a:xfrm>
          <a:custGeom>
            <a:avLst/>
            <a:gdLst/>
            <a:ahLst/>
            <a:cxnLst/>
            <a:rect l="l" t="t" r="r" b="b"/>
            <a:pathLst>
              <a:path w="2702330" h="2280091" extrusionOk="0">
                <a:moveTo>
                  <a:pt x="0" y="0"/>
                </a:moveTo>
                <a:lnTo>
                  <a:pt x="2702330" y="0"/>
                </a:lnTo>
                <a:lnTo>
                  <a:pt x="2702330" y="2280091"/>
                </a:lnTo>
                <a:lnTo>
                  <a:pt x="0" y="2280091"/>
                </a:lnTo>
                <a:lnTo>
                  <a:pt x="0" y="0"/>
                </a:lnTo>
                <a:close/>
              </a:path>
            </a:pathLst>
          </a:custGeom>
          <a:blipFill rotWithShape="1">
            <a:blip r:embed="rId6">
              <a:alphaModFix/>
            </a:blip>
            <a:stretch>
              <a:fillRect/>
            </a:stretch>
          </a:blipFill>
          <a:ln>
            <a:noFill/>
          </a:ln>
        </p:spPr>
        <p:txBody>
          <a:bodyPr/>
          <a:lstStyle/>
          <a:p>
            <a:endParaRPr lang="en-CA"/>
          </a:p>
        </p:txBody>
      </p:sp>
      <p:sp>
        <p:nvSpPr>
          <p:cNvPr id="324" name="Google Shape;324;p23"/>
          <p:cNvSpPr/>
          <p:nvPr/>
        </p:nvSpPr>
        <p:spPr>
          <a:xfrm flipH="1">
            <a:off x="6787242" y="154536"/>
            <a:ext cx="2702330" cy="2280091"/>
          </a:xfrm>
          <a:custGeom>
            <a:avLst/>
            <a:gdLst/>
            <a:ahLst/>
            <a:cxnLst/>
            <a:rect l="l" t="t" r="r" b="b"/>
            <a:pathLst>
              <a:path w="2702330" h="2280091" extrusionOk="0">
                <a:moveTo>
                  <a:pt x="2702330" y="0"/>
                </a:moveTo>
                <a:lnTo>
                  <a:pt x="0" y="0"/>
                </a:lnTo>
                <a:lnTo>
                  <a:pt x="0" y="2280091"/>
                </a:lnTo>
                <a:lnTo>
                  <a:pt x="2702330" y="2280091"/>
                </a:lnTo>
                <a:lnTo>
                  <a:pt x="2702330" y="0"/>
                </a:lnTo>
                <a:close/>
              </a:path>
            </a:pathLst>
          </a:custGeom>
          <a:blipFill rotWithShape="1">
            <a:blip r:embed="rId6">
              <a:alphaModFix/>
            </a:blip>
            <a:stretch>
              <a:fillRect/>
            </a:stretch>
          </a:blipFill>
          <a:ln>
            <a:noFill/>
          </a:ln>
        </p:spPr>
        <p:txBody>
          <a:bodyPr/>
          <a:lstStyle/>
          <a:p>
            <a:endParaRPr lang="en-CA"/>
          </a:p>
        </p:txBody>
      </p:sp>
      <p:sp>
        <p:nvSpPr>
          <p:cNvPr id="325" name="Google Shape;325;p23"/>
          <p:cNvSpPr txBox="1"/>
          <p:nvPr/>
        </p:nvSpPr>
        <p:spPr>
          <a:xfrm>
            <a:off x="2057458" y="3547846"/>
            <a:ext cx="5638800" cy="892552"/>
          </a:xfrm>
          <a:prstGeom prst="rect">
            <a:avLst/>
          </a:prstGeom>
          <a:noFill/>
          <a:ln>
            <a:noFill/>
          </a:ln>
        </p:spPr>
        <p:txBody>
          <a:bodyPr spcFirstLastPara="1" wrap="square" lIns="0" tIns="0" rIns="0" bIns="0" anchor="t" anchorCtr="0">
            <a:spAutoFit/>
          </a:bodyPr>
          <a:lstStyle/>
          <a:p>
            <a:pPr marL="457200" lvl="0" indent="-387350" algn="ctr">
              <a:lnSpc>
                <a:spcPct val="232000"/>
              </a:lnSpc>
              <a:buClr>
                <a:srgbClr val="FFFFFF"/>
              </a:buClr>
              <a:buSzPts val="2500"/>
              <a:buFont typeface="Poppins"/>
              <a:buAutoNum type="arabicPeriod"/>
            </a:pPr>
            <a:r>
              <a:rPr lang="en-US" sz="2500" dirty="0">
                <a:solidFill>
                  <a:srgbClr val="FFFFFF"/>
                </a:solidFill>
                <a:latin typeface="Poppins"/>
                <a:ea typeface="Poppins"/>
                <a:cs typeface="Poppins"/>
                <a:sym typeface="Poppins"/>
              </a:rPr>
              <a:t>God wants our best gift</a:t>
            </a:r>
            <a:endParaRPr dirty="0"/>
          </a:p>
        </p:txBody>
      </p:sp>
      <p:sp>
        <p:nvSpPr>
          <p:cNvPr id="326" name="Google Shape;326;p23"/>
          <p:cNvSpPr txBox="1"/>
          <p:nvPr/>
        </p:nvSpPr>
        <p:spPr>
          <a:xfrm>
            <a:off x="2057458" y="4367597"/>
            <a:ext cx="5638800" cy="1277700"/>
          </a:xfrm>
          <a:prstGeom prst="rect">
            <a:avLst/>
          </a:prstGeom>
          <a:noFill/>
          <a:ln>
            <a:noFill/>
          </a:ln>
        </p:spPr>
        <p:txBody>
          <a:bodyPr spcFirstLastPara="1" wrap="square" lIns="0" tIns="0" rIns="0" bIns="0" anchor="t" anchorCtr="0">
            <a:spAutoFit/>
          </a:bodyPr>
          <a:lstStyle/>
          <a:p>
            <a:pPr marL="0" marR="0" lvl="0" indent="0" algn="ctr" rtl="0">
              <a:lnSpc>
                <a:spcPct val="232000"/>
              </a:lnSpc>
              <a:spcBef>
                <a:spcPts val="0"/>
              </a:spcBef>
              <a:spcAft>
                <a:spcPts val="0"/>
              </a:spcAft>
              <a:buNone/>
            </a:pPr>
            <a:r>
              <a:rPr lang="en-US" sz="2500" b="0" i="0" u="none" strike="noStrike" cap="none">
                <a:solidFill>
                  <a:srgbClr val="FFFFFF"/>
                </a:solidFill>
                <a:latin typeface="Poppins"/>
                <a:ea typeface="Poppins"/>
                <a:cs typeface="Poppins"/>
                <a:sym typeface="Poppins"/>
              </a:rPr>
              <a:t>2. We need to train an animal (which is ourselves).</a:t>
            </a:r>
            <a:endParaRPr sz="2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330"/>
        <p:cNvGrpSpPr/>
        <p:nvPr/>
      </p:nvGrpSpPr>
      <p:grpSpPr>
        <a:xfrm>
          <a:off x="0" y="0"/>
          <a:ext cx="0" cy="0"/>
          <a:chOff x="0" y="0"/>
          <a:chExt cx="0" cy="0"/>
        </a:xfrm>
      </p:grpSpPr>
      <p:sp>
        <p:nvSpPr>
          <p:cNvPr id="331" name="Google Shape;331;p24"/>
          <p:cNvSpPr/>
          <p:nvPr/>
        </p:nvSpPr>
        <p:spPr>
          <a:xfrm>
            <a:off x="6643934" y="-240923"/>
            <a:ext cx="3658619" cy="8179840"/>
          </a:xfrm>
          <a:custGeom>
            <a:avLst/>
            <a:gdLst/>
            <a:ahLst/>
            <a:cxnLst/>
            <a:rect l="l" t="t" r="r" b="b"/>
            <a:pathLst>
              <a:path w="3658619" h="8179840" extrusionOk="0">
                <a:moveTo>
                  <a:pt x="0" y="0"/>
                </a:moveTo>
                <a:lnTo>
                  <a:pt x="3658620" y="0"/>
                </a:lnTo>
                <a:lnTo>
                  <a:pt x="3658620" y="8179840"/>
                </a:lnTo>
                <a:lnTo>
                  <a:pt x="0" y="8179840"/>
                </a:lnTo>
                <a:lnTo>
                  <a:pt x="0" y="0"/>
                </a:lnTo>
                <a:close/>
              </a:path>
            </a:pathLst>
          </a:custGeom>
          <a:blipFill rotWithShape="1">
            <a:blip r:embed="rId3">
              <a:alphaModFix/>
            </a:blip>
            <a:stretch>
              <a:fillRect/>
            </a:stretch>
          </a:blipFill>
          <a:ln>
            <a:noFill/>
          </a:ln>
        </p:spPr>
        <p:txBody>
          <a:bodyPr/>
          <a:lstStyle/>
          <a:p>
            <a:endParaRPr lang="en-CA"/>
          </a:p>
        </p:txBody>
      </p:sp>
      <p:sp>
        <p:nvSpPr>
          <p:cNvPr id="332" name="Google Shape;332;p24"/>
          <p:cNvSpPr/>
          <p:nvPr/>
        </p:nvSpPr>
        <p:spPr>
          <a:xfrm rot="1385911">
            <a:off x="2864629" y="5616184"/>
            <a:ext cx="2522284" cy="2698942"/>
          </a:xfrm>
          <a:custGeom>
            <a:avLst/>
            <a:gdLst/>
            <a:ahLst/>
            <a:cxnLst/>
            <a:rect l="l" t="t" r="r" b="b"/>
            <a:pathLst>
              <a:path w="2522284" h="2698942" extrusionOk="0">
                <a:moveTo>
                  <a:pt x="0" y="0"/>
                </a:moveTo>
                <a:lnTo>
                  <a:pt x="2522284" y="0"/>
                </a:lnTo>
                <a:lnTo>
                  <a:pt x="2522284" y="2698943"/>
                </a:lnTo>
                <a:lnTo>
                  <a:pt x="0" y="2698943"/>
                </a:lnTo>
                <a:lnTo>
                  <a:pt x="0" y="0"/>
                </a:lnTo>
                <a:close/>
              </a:path>
            </a:pathLst>
          </a:custGeom>
          <a:blipFill rotWithShape="1">
            <a:blip r:embed="rId4">
              <a:alphaModFix/>
            </a:blip>
            <a:stretch>
              <a:fillRect/>
            </a:stretch>
          </a:blipFill>
          <a:ln>
            <a:noFill/>
          </a:ln>
        </p:spPr>
        <p:txBody>
          <a:bodyPr/>
          <a:lstStyle/>
          <a:p>
            <a:endParaRPr lang="en-CA"/>
          </a:p>
        </p:txBody>
      </p:sp>
      <p:sp>
        <p:nvSpPr>
          <p:cNvPr id="333" name="Google Shape;333;p24"/>
          <p:cNvSpPr/>
          <p:nvPr/>
        </p:nvSpPr>
        <p:spPr>
          <a:xfrm rot="-1578505">
            <a:off x="800503" y="5146965"/>
            <a:ext cx="1433127" cy="1914026"/>
          </a:xfrm>
          <a:custGeom>
            <a:avLst/>
            <a:gdLst/>
            <a:ahLst/>
            <a:cxnLst/>
            <a:rect l="l" t="t" r="r" b="b"/>
            <a:pathLst>
              <a:path w="1435403" h="1917066" extrusionOk="0">
                <a:moveTo>
                  <a:pt x="0" y="0"/>
                </a:moveTo>
                <a:lnTo>
                  <a:pt x="1435403" y="0"/>
                </a:lnTo>
                <a:lnTo>
                  <a:pt x="1435403" y="1917066"/>
                </a:lnTo>
                <a:lnTo>
                  <a:pt x="0" y="1917066"/>
                </a:lnTo>
                <a:lnTo>
                  <a:pt x="0" y="0"/>
                </a:lnTo>
                <a:close/>
              </a:path>
            </a:pathLst>
          </a:custGeom>
          <a:blipFill rotWithShape="1">
            <a:blip r:embed="rId5">
              <a:alphaModFix/>
            </a:blip>
            <a:stretch>
              <a:fillRect/>
            </a:stretch>
          </a:blipFill>
          <a:ln>
            <a:noFill/>
          </a:ln>
        </p:spPr>
        <p:txBody>
          <a:bodyPr/>
          <a:lstStyle/>
          <a:p>
            <a:endParaRPr lang="en-CA"/>
          </a:p>
        </p:txBody>
      </p:sp>
      <p:sp>
        <p:nvSpPr>
          <p:cNvPr id="334" name="Google Shape;334;p24"/>
          <p:cNvSpPr txBox="1"/>
          <p:nvPr/>
        </p:nvSpPr>
        <p:spPr>
          <a:xfrm>
            <a:off x="1021732" y="1373871"/>
            <a:ext cx="4975999" cy="2645340"/>
          </a:xfrm>
          <a:prstGeom prst="rect">
            <a:avLst/>
          </a:prstGeom>
          <a:noFill/>
          <a:ln>
            <a:noFill/>
          </a:ln>
        </p:spPr>
        <p:txBody>
          <a:bodyPr spcFirstLastPara="1" wrap="square" lIns="0" tIns="0" rIns="0" bIns="0" anchor="t" anchorCtr="0">
            <a:spAutoFit/>
          </a:bodyPr>
          <a:lstStyle/>
          <a:p>
            <a:pPr marL="0" marR="0" lvl="0" indent="0" algn="l" rtl="0">
              <a:lnSpc>
                <a:spcPct val="112001"/>
              </a:lnSpc>
              <a:spcBef>
                <a:spcPts val="0"/>
              </a:spcBef>
              <a:spcAft>
                <a:spcPts val="0"/>
              </a:spcAft>
              <a:buNone/>
            </a:pPr>
            <a:r>
              <a:rPr lang="en-US" sz="7674" b="1" i="0" u="none" strike="noStrike" cap="none" dirty="0">
                <a:solidFill>
                  <a:srgbClr val="CB6963"/>
                </a:solidFill>
                <a:latin typeface="Fredoka"/>
                <a:ea typeface="Fredoka"/>
                <a:cs typeface="Fredoka"/>
                <a:sym typeface="Fredoka"/>
              </a:rPr>
              <a:t>MAIN</a:t>
            </a:r>
          </a:p>
          <a:p>
            <a:pPr marL="0" marR="0" lvl="0" indent="0" algn="l" rtl="0">
              <a:lnSpc>
                <a:spcPct val="112001"/>
              </a:lnSpc>
              <a:spcBef>
                <a:spcPts val="0"/>
              </a:spcBef>
              <a:spcAft>
                <a:spcPts val="0"/>
              </a:spcAft>
              <a:buNone/>
            </a:pPr>
            <a:r>
              <a:rPr lang="en-US" sz="7674" b="1" i="0" u="none" strike="noStrike" cap="none" dirty="0">
                <a:solidFill>
                  <a:srgbClr val="CB6963"/>
                </a:solidFill>
                <a:latin typeface="Fredoka"/>
                <a:ea typeface="Fredoka"/>
                <a:cs typeface="Fredoka"/>
                <a:sym typeface="Fredoka"/>
              </a:rPr>
              <a:t>ACTIVITY</a:t>
            </a:r>
            <a:endParaRPr dirty="0"/>
          </a:p>
        </p:txBody>
      </p:sp>
      <p:sp>
        <p:nvSpPr>
          <p:cNvPr id="335" name="Google Shape;335;p24"/>
          <p:cNvSpPr/>
          <p:nvPr/>
        </p:nvSpPr>
        <p:spPr>
          <a:xfrm>
            <a:off x="-261750" y="-660914"/>
            <a:ext cx="2566963" cy="2090908"/>
          </a:xfrm>
          <a:custGeom>
            <a:avLst/>
            <a:gdLst/>
            <a:ahLst/>
            <a:cxnLst/>
            <a:rect l="l" t="t" r="r" b="b"/>
            <a:pathLst>
              <a:path w="2566963" h="2090908" extrusionOk="0">
                <a:moveTo>
                  <a:pt x="0" y="0"/>
                </a:moveTo>
                <a:lnTo>
                  <a:pt x="2566963" y="0"/>
                </a:lnTo>
                <a:lnTo>
                  <a:pt x="2566963" y="2090908"/>
                </a:lnTo>
                <a:lnTo>
                  <a:pt x="0" y="2090908"/>
                </a:lnTo>
                <a:lnTo>
                  <a:pt x="0" y="0"/>
                </a:lnTo>
                <a:close/>
              </a:path>
            </a:pathLst>
          </a:custGeom>
          <a:blipFill rotWithShape="1">
            <a:blip r:embed="rId6">
              <a:alphaModFix/>
            </a:blip>
            <a:stretch>
              <a:fillRect/>
            </a:stretch>
          </a:blipFill>
          <a:ln>
            <a:noFill/>
          </a:ln>
        </p:spPr>
        <p:txBody>
          <a:bodyPr/>
          <a:lstStyle/>
          <a:p>
            <a:endParaRPr lang="en-CA"/>
          </a:p>
        </p:txBody>
      </p:sp>
      <p:sp>
        <p:nvSpPr>
          <p:cNvPr id="336" name="Google Shape;336;p24"/>
          <p:cNvSpPr/>
          <p:nvPr/>
        </p:nvSpPr>
        <p:spPr>
          <a:xfrm>
            <a:off x="7122377" y="2385957"/>
            <a:ext cx="2446934" cy="2926080"/>
          </a:xfrm>
          <a:custGeom>
            <a:avLst/>
            <a:gdLst/>
            <a:ahLst/>
            <a:cxnLst/>
            <a:rect l="l" t="t" r="r" b="b"/>
            <a:pathLst>
              <a:path w="2446934" h="2926080" extrusionOk="0">
                <a:moveTo>
                  <a:pt x="0" y="0"/>
                </a:moveTo>
                <a:lnTo>
                  <a:pt x="2446934" y="0"/>
                </a:lnTo>
                <a:lnTo>
                  <a:pt x="2446934" y="2926080"/>
                </a:lnTo>
                <a:lnTo>
                  <a:pt x="0" y="2926080"/>
                </a:lnTo>
                <a:lnTo>
                  <a:pt x="0" y="0"/>
                </a:lnTo>
                <a:close/>
              </a:path>
            </a:pathLst>
          </a:custGeom>
          <a:blipFill rotWithShape="1">
            <a:blip r:embed="rId7">
              <a:alphaModFix/>
            </a:blip>
            <a:stretch>
              <a:fillRect/>
            </a:stretch>
          </a:blipFill>
          <a:ln>
            <a:noFill/>
          </a:ln>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06"/>
        <p:cNvGrpSpPr/>
        <p:nvPr/>
      </p:nvGrpSpPr>
      <p:grpSpPr>
        <a:xfrm>
          <a:off x="0" y="0"/>
          <a:ext cx="0" cy="0"/>
          <a:chOff x="0" y="0"/>
          <a:chExt cx="0" cy="0"/>
        </a:xfrm>
      </p:grpSpPr>
      <p:sp>
        <p:nvSpPr>
          <p:cNvPr id="107" name="Google Shape;107;p3"/>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108" name="Google Shape;108;p3"/>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4">
              <a:alphaModFix/>
            </a:blip>
            <a:stretch>
              <a:fillRect/>
            </a:stretch>
          </a:blipFill>
          <a:ln>
            <a:noFill/>
          </a:ln>
        </p:spPr>
        <p:txBody>
          <a:bodyPr/>
          <a:lstStyle/>
          <a:p>
            <a:endParaRPr lang="en-CA"/>
          </a:p>
        </p:txBody>
      </p:sp>
      <p:sp>
        <p:nvSpPr>
          <p:cNvPr id="109" name="Google Shape;109;p3"/>
          <p:cNvSpPr txBox="1"/>
          <p:nvPr/>
        </p:nvSpPr>
        <p:spPr>
          <a:xfrm>
            <a:off x="642425" y="2090900"/>
            <a:ext cx="8289000" cy="3616200"/>
          </a:xfrm>
          <a:prstGeom prst="rect">
            <a:avLst/>
          </a:prstGeom>
          <a:noFill/>
          <a:ln>
            <a:noFill/>
          </a:ln>
        </p:spPr>
        <p:txBody>
          <a:bodyPr spcFirstLastPara="1" wrap="square" lIns="0" tIns="0" rIns="0" bIns="0" anchor="t" anchorCtr="0">
            <a:spAutoFit/>
          </a:bodyPr>
          <a:lstStyle/>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We played this game because it's hard! At least at the end, it gets hard. However, the game wouldn't be very fun if it were too easy.</a:t>
            </a:r>
            <a:endParaRPr/>
          </a:p>
          <a:p>
            <a:pPr marL="539749" marR="0" lvl="1" indent="-269874" algn="ctr" rtl="0">
              <a:lnSpc>
                <a:spcPct val="140016"/>
              </a:lnSpc>
              <a:spcBef>
                <a:spcPts val="0"/>
              </a:spcBef>
              <a:spcAft>
                <a:spcPts val="0"/>
              </a:spcAft>
              <a:buClr>
                <a:srgbClr val="C68884"/>
              </a:buClr>
              <a:buSzPts val="2499"/>
              <a:buFont typeface="Arial"/>
              <a:buChar char="•"/>
            </a:pPr>
            <a:r>
              <a:rPr lang="en-US" sz="2499" b="0" i="0" u="none" strike="noStrike" cap="none">
                <a:solidFill>
                  <a:srgbClr val="C68884"/>
                </a:solidFill>
                <a:latin typeface="Poppins"/>
                <a:ea typeface="Poppins"/>
                <a:cs typeface="Poppins"/>
                <a:sym typeface="Poppins"/>
              </a:rPr>
              <a:t>At the end of the game, we can only win if we're doing our best and we can get our body to do something really hard.</a:t>
            </a:r>
            <a:endParaRPr/>
          </a:p>
          <a:p>
            <a:pPr marL="0" marR="0" lvl="0" indent="0" algn="ctr" rtl="0">
              <a:lnSpc>
                <a:spcPct val="140016"/>
              </a:lnSpc>
              <a:spcBef>
                <a:spcPts val="0"/>
              </a:spcBef>
              <a:spcAft>
                <a:spcPts val="0"/>
              </a:spcAft>
              <a:buNone/>
            </a:pPr>
            <a:endParaRPr sz="2499" b="0" i="0" u="none" strike="noStrike" cap="none">
              <a:solidFill>
                <a:srgbClr val="C68884"/>
              </a:solidFill>
              <a:latin typeface="Poppins"/>
              <a:ea typeface="Poppins"/>
              <a:cs typeface="Poppins"/>
              <a:sym typeface="Poppins"/>
            </a:endParaRPr>
          </a:p>
        </p:txBody>
      </p:sp>
      <p:sp>
        <p:nvSpPr>
          <p:cNvPr id="110" name="Google Shape;110;p3"/>
          <p:cNvSpPr txBox="1"/>
          <p:nvPr/>
        </p:nvSpPr>
        <p:spPr>
          <a:xfrm>
            <a:off x="1192792" y="899059"/>
            <a:ext cx="7368000" cy="960300"/>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a:solidFill>
                  <a:srgbClr val="CB6963"/>
                </a:solidFill>
                <a:latin typeface="Fredoka"/>
                <a:ea typeface="Fredoka"/>
                <a:cs typeface="Fredoka"/>
                <a:sym typeface="Fredoka"/>
              </a:rPr>
              <a:t>LET'S</a:t>
            </a:r>
            <a:r>
              <a:rPr lang="en-US" sz="6432" b="0" i="0" u="none" strike="noStrike" cap="none">
                <a:solidFill>
                  <a:srgbClr val="CB6963"/>
                </a:solidFill>
                <a:latin typeface="Fredoka"/>
                <a:ea typeface="Fredoka"/>
                <a:cs typeface="Fredoka"/>
                <a:sym typeface="Fredoka"/>
              </a:rPr>
              <a:t> DISCUSS!</a:t>
            </a:r>
            <a:endParaRPr/>
          </a:p>
        </p:txBody>
      </p:sp>
      <p:sp>
        <p:nvSpPr>
          <p:cNvPr id="111" name="Google Shape;111;p3"/>
          <p:cNvSpPr/>
          <p:nvPr/>
        </p:nvSpPr>
        <p:spPr>
          <a:xfrm rot="10800000">
            <a:off x="7870986" y="0"/>
            <a:ext cx="2566963" cy="2090908"/>
          </a:xfrm>
          <a:custGeom>
            <a:avLst/>
            <a:gdLst/>
            <a:ahLst/>
            <a:cxnLst/>
            <a:rect l="l" t="t" r="r" b="b"/>
            <a:pathLst>
              <a:path w="2566963" h="2090908" extrusionOk="0">
                <a:moveTo>
                  <a:pt x="0" y="0"/>
                </a:moveTo>
                <a:lnTo>
                  <a:pt x="2566963" y="0"/>
                </a:lnTo>
                <a:lnTo>
                  <a:pt x="2566963" y="2090908"/>
                </a:lnTo>
                <a:lnTo>
                  <a:pt x="0" y="2090908"/>
                </a:lnTo>
                <a:lnTo>
                  <a:pt x="0" y="0"/>
                </a:lnTo>
                <a:close/>
              </a:path>
            </a:pathLst>
          </a:custGeom>
          <a:blipFill rotWithShape="1">
            <a:blip r:embed="rId4">
              <a:alphaModFix/>
            </a:blip>
            <a:stretch>
              <a:fillRect/>
            </a:stretch>
          </a:blipFill>
          <a:ln>
            <a:noFill/>
          </a:ln>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15"/>
        <p:cNvGrpSpPr/>
        <p:nvPr/>
      </p:nvGrpSpPr>
      <p:grpSpPr>
        <a:xfrm>
          <a:off x="0" y="0"/>
          <a:ext cx="0" cy="0"/>
          <a:chOff x="0" y="0"/>
          <a:chExt cx="0" cy="0"/>
        </a:xfrm>
      </p:grpSpPr>
      <p:sp>
        <p:nvSpPr>
          <p:cNvPr id="116" name="Google Shape;116;p4"/>
          <p:cNvSpPr/>
          <p:nvPr/>
        </p:nvSpPr>
        <p:spPr>
          <a:xfrm>
            <a:off x="-2375215" y="0"/>
            <a:ext cx="5196480" cy="7347209"/>
          </a:xfrm>
          <a:custGeom>
            <a:avLst/>
            <a:gdLst/>
            <a:ahLst/>
            <a:cxnLst/>
            <a:rect l="l" t="t" r="r" b="b"/>
            <a:pathLst>
              <a:path w="5196480" h="7347209" extrusionOk="0">
                <a:moveTo>
                  <a:pt x="0" y="0"/>
                </a:moveTo>
                <a:lnTo>
                  <a:pt x="5196480" y="0"/>
                </a:lnTo>
                <a:lnTo>
                  <a:pt x="5196480" y="7347209"/>
                </a:lnTo>
                <a:lnTo>
                  <a:pt x="0" y="7347209"/>
                </a:lnTo>
                <a:lnTo>
                  <a:pt x="0" y="0"/>
                </a:lnTo>
                <a:close/>
              </a:path>
            </a:pathLst>
          </a:custGeom>
          <a:blipFill rotWithShape="1">
            <a:blip r:embed="rId3">
              <a:alphaModFix/>
            </a:blip>
            <a:stretch>
              <a:fillRect/>
            </a:stretch>
          </a:blipFill>
          <a:ln>
            <a:noFill/>
          </a:ln>
        </p:spPr>
        <p:txBody>
          <a:bodyPr/>
          <a:lstStyle/>
          <a:p>
            <a:endParaRPr lang="en-CA"/>
          </a:p>
        </p:txBody>
      </p:sp>
      <p:sp>
        <p:nvSpPr>
          <p:cNvPr id="117" name="Google Shape;117;p4"/>
          <p:cNvSpPr/>
          <p:nvPr/>
        </p:nvSpPr>
        <p:spPr>
          <a:xfrm>
            <a:off x="7787581" y="6075391"/>
            <a:ext cx="1807490" cy="1472282"/>
          </a:xfrm>
          <a:custGeom>
            <a:avLst/>
            <a:gdLst/>
            <a:ahLst/>
            <a:cxnLst/>
            <a:rect l="l" t="t" r="r" b="b"/>
            <a:pathLst>
              <a:path w="1807490" h="1472282" extrusionOk="0">
                <a:moveTo>
                  <a:pt x="0" y="0"/>
                </a:moveTo>
                <a:lnTo>
                  <a:pt x="1807489" y="0"/>
                </a:lnTo>
                <a:lnTo>
                  <a:pt x="1807489" y="1472282"/>
                </a:lnTo>
                <a:lnTo>
                  <a:pt x="0" y="1472282"/>
                </a:lnTo>
                <a:lnTo>
                  <a:pt x="0" y="0"/>
                </a:lnTo>
                <a:close/>
              </a:path>
            </a:pathLst>
          </a:custGeom>
          <a:blipFill rotWithShape="1">
            <a:blip r:embed="rId4">
              <a:alphaModFix/>
            </a:blip>
            <a:stretch>
              <a:fillRect/>
            </a:stretch>
          </a:blipFill>
          <a:ln>
            <a:noFill/>
          </a:ln>
        </p:spPr>
        <p:txBody>
          <a:bodyPr/>
          <a:lstStyle/>
          <a:p>
            <a:endParaRPr lang="en-CA"/>
          </a:p>
        </p:txBody>
      </p:sp>
      <p:sp>
        <p:nvSpPr>
          <p:cNvPr id="118" name="Google Shape;118;p4"/>
          <p:cNvSpPr/>
          <p:nvPr/>
        </p:nvSpPr>
        <p:spPr>
          <a:xfrm>
            <a:off x="318319" y="297958"/>
            <a:ext cx="2349878" cy="2302881"/>
          </a:xfrm>
          <a:custGeom>
            <a:avLst/>
            <a:gdLst/>
            <a:ahLst/>
            <a:cxnLst/>
            <a:rect l="l" t="t" r="r" b="b"/>
            <a:pathLst>
              <a:path w="2349878" h="2302881" extrusionOk="0">
                <a:moveTo>
                  <a:pt x="0" y="0"/>
                </a:moveTo>
                <a:lnTo>
                  <a:pt x="2349878" y="0"/>
                </a:lnTo>
                <a:lnTo>
                  <a:pt x="2349878" y="2302881"/>
                </a:lnTo>
                <a:lnTo>
                  <a:pt x="0" y="2302881"/>
                </a:lnTo>
                <a:lnTo>
                  <a:pt x="0" y="0"/>
                </a:lnTo>
                <a:close/>
              </a:path>
            </a:pathLst>
          </a:custGeom>
          <a:blipFill rotWithShape="1">
            <a:blip r:embed="rId5">
              <a:alphaModFix/>
            </a:blip>
            <a:stretch>
              <a:fillRect/>
            </a:stretch>
          </a:blipFill>
          <a:ln>
            <a:noFill/>
          </a:ln>
        </p:spPr>
        <p:txBody>
          <a:bodyPr/>
          <a:lstStyle/>
          <a:p>
            <a:endParaRPr lang="en-CA"/>
          </a:p>
        </p:txBody>
      </p:sp>
      <p:sp>
        <p:nvSpPr>
          <p:cNvPr id="119" name="Google Shape;119;p4"/>
          <p:cNvSpPr/>
          <p:nvPr/>
        </p:nvSpPr>
        <p:spPr>
          <a:xfrm>
            <a:off x="8441084" y="2358291"/>
            <a:ext cx="1728903" cy="1179977"/>
          </a:xfrm>
          <a:custGeom>
            <a:avLst/>
            <a:gdLst/>
            <a:ahLst/>
            <a:cxnLst/>
            <a:rect l="l" t="t" r="r" b="b"/>
            <a:pathLst>
              <a:path w="1728903" h="1179977" extrusionOk="0">
                <a:moveTo>
                  <a:pt x="0" y="0"/>
                </a:moveTo>
                <a:lnTo>
                  <a:pt x="1728903" y="0"/>
                </a:lnTo>
                <a:lnTo>
                  <a:pt x="1728903" y="1179976"/>
                </a:lnTo>
                <a:lnTo>
                  <a:pt x="0" y="1179976"/>
                </a:lnTo>
                <a:lnTo>
                  <a:pt x="0" y="0"/>
                </a:lnTo>
                <a:close/>
              </a:path>
            </a:pathLst>
          </a:custGeom>
          <a:blipFill rotWithShape="1">
            <a:blip r:embed="rId6">
              <a:alphaModFix/>
            </a:blip>
            <a:stretch>
              <a:fillRect/>
            </a:stretch>
          </a:blipFill>
          <a:ln>
            <a:noFill/>
          </a:ln>
        </p:spPr>
        <p:txBody>
          <a:bodyPr/>
          <a:lstStyle/>
          <a:p>
            <a:endParaRPr lang="en-CA"/>
          </a:p>
        </p:txBody>
      </p:sp>
      <p:sp>
        <p:nvSpPr>
          <p:cNvPr id="120" name="Google Shape;120;p4"/>
          <p:cNvSpPr/>
          <p:nvPr/>
        </p:nvSpPr>
        <p:spPr>
          <a:xfrm>
            <a:off x="318332" y="4015637"/>
            <a:ext cx="1663552" cy="2294555"/>
          </a:xfrm>
          <a:custGeom>
            <a:avLst/>
            <a:gdLst/>
            <a:ahLst/>
            <a:cxnLst/>
            <a:rect l="l" t="t" r="r" b="b"/>
            <a:pathLst>
              <a:path w="1663552" h="2294555" extrusionOk="0">
                <a:moveTo>
                  <a:pt x="0" y="0"/>
                </a:moveTo>
                <a:lnTo>
                  <a:pt x="1663552" y="0"/>
                </a:lnTo>
                <a:lnTo>
                  <a:pt x="1663552" y="2294555"/>
                </a:lnTo>
                <a:lnTo>
                  <a:pt x="0" y="2294555"/>
                </a:lnTo>
                <a:lnTo>
                  <a:pt x="0" y="0"/>
                </a:lnTo>
                <a:close/>
              </a:path>
            </a:pathLst>
          </a:custGeom>
          <a:blipFill rotWithShape="1">
            <a:blip r:embed="rId7">
              <a:alphaModFix/>
            </a:blip>
            <a:stretch>
              <a:fillRect/>
            </a:stretch>
          </a:blipFill>
          <a:ln>
            <a:noFill/>
          </a:ln>
        </p:spPr>
        <p:txBody>
          <a:bodyPr/>
          <a:lstStyle/>
          <a:p>
            <a:endParaRPr lang="en-CA"/>
          </a:p>
        </p:txBody>
      </p:sp>
      <p:sp>
        <p:nvSpPr>
          <p:cNvPr id="121" name="Google Shape;121;p4"/>
          <p:cNvSpPr txBox="1"/>
          <p:nvPr/>
        </p:nvSpPr>
        <p:spPr>
          <a:xfrm>
            <a:off x="3010496" y="1354149"/>
            <a:ext cx="6079005" cy="3906520"/>
          </a:xfrm>
          <a:prstGeom prst="rect">
            <a:avLst/>
          </a:prstGeom>
          <a:noFill/>
          <a:ln>
            <a:noFill/>
          </a:ln>
        </p:spPr>
        <p:txBody>
          <a:bodyPr spcFirstLastPara="1" wrap="square" lIns="0" tIns="0" rIns="0" bIns="0" anchor="t" anchorCtr="0">
            <a:spAutoFit/>
          </a:bodyPr>
          <a:lstStyle/>
          <a:p>
            <a:pPr marL="0" marR="0" lvl="0" indent="0" algn="l" rtl="0">
              <a:lnSpc>
                <a:spcPct val="157000"/>
              </a:lnSpc>
              <a:spcBef>
                <a:spcPts val="0"/>
              </a:spcBef>
              <a:spcAft>
                <a:spcPts val="0"/>
              </a:spcAft>
              <a:buNone/>
            </a:pPr>
            <a:r>
              <a:rPr lang="en-US" sz="2000" b="0" i="0" u="none" strike="noStrike" cap="none">
                <a:solidFill>
                  <a:srgbClr val="C68884"/>
                </a:solidFill>
                <a:latin typeface="Poppins"/>
                <a:ea typeface="Poppins"/>
                <a:cs typeface="Poppins"/>
                <a:sym typeface="Poppins"/>
              </a:rPr>
              <a:t>Being a Christian is a bit like that. The Bible tells us it's hard to be a Christian. It’s supposed to be hard. Some people think it should be easy to be a Christian, and then when it gets hard they're surprised and they’re not prepared. But if we expect it to be hard, then we can be prepared. It's like if you're expecting the weather to be cold outside, you'll put on your jacket and your gloves to keep you warm. So, it's good to prepare for trouble as a Christian.</a:t>
            </a:r>
            <a:endParaRPr/>
          </a:p>
        </p:txBody>
      </p:sp>
      <p:sp>
        <p:nvSpPr>
          <p:cNvPr id="122" name="Google Shape;122;p4"/>
          <p:cNvSpPr/>
          <p:nvPr/>
        </p:nvSpPr>
        <p:spPr>
          <a:xfrm rot="-5666122">
            <a:off x="7268780" y="-1224221"/>
            <a:ext cx="2845091" cy="3044358"/>
          </a:xfrm>
          <a:custGeom>
            <a:avLst/>
            <a:gdLst/>
            <a:ahLst/>
            <a:cxnLst/>
            <a:rect l="l" t="t" r="r" b="b"/>
            <a:pathLst>
              <a:path w="2845091" h="3044358" extrusionOk="0">
                <a:moveTo>
                  <a:pt x="0" y="0"/>
                </a:moveTo>
                <a:lnTo>
                  <a:pt x="2845091" y="0"/>
                </a:lnTo>
                <a:lnTo>
                  <a:pt x="2845091" y="3044358"/>
                </a:lnTo>
                <a:lnTo>
                  <a:pt x="0" y="3044358"/>
                </a:lnTo>
                <a:lnTo>
                  <a:pt x="0" y="0"/>
                </a:lnTo>
                <a:close/>
              </a:path>
            </a:pathLst>
          </a:custGeom>
          <a:blipFill rotWithShape="1">
            <a:blip r:embed="rId8">
              <a:alphaModFix/>
            </a:blip>
            <a:stretch>
              <a:fillRect/>
            </a:stretch>
          </a:blipFill>
          <a:ln>
            <a:noFill/>
          </a:ln>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26"/>
        <p:cNvGrpSpPr/>
        <p:nvPr/>
      </p:nvGrpSpPr>
      <p:grpSpPr>
        <a:xfrm>
          <a:off x="0" y="0"/>
          <a:ext cx="0" cy="0"/>
          <a:chOff x="0" y="0"/>
          <a:chExt cx="0" cy="0"/>
        </a:xfrm>
      </p:grpSpPr>
      <p:sp>
        <p:nvSpPr>
          <p:cNvPr id="127" name="Google Shape;127;p5"/>
          <p:cNvSpPr/>
          <p:nvPr/>
        </p:nvSpPr>
        <p:spPr>
          <a:xfrm rot="5400000">
            <a:off x="1427572" y="4014438"/>
            <a:ext cx="6898455" cy="9753600"/>
          </a:xfrm>
          <a:custGeom>
            <a:avLst/>
            <a:gdLst/>
            <a:ahLst/>
            <a:cxnLst/>
            <a:rect l="l" t="t" r="r" b="b"/>
            <a:pathLst>
              <a:path w="6898455" h="9753600" extrusionOk="0">
                <a:moveTo>
                  <a:pt x="0" y="0"/>
                </a:moveTo>
                <a:lnTo>
                  <a:pt x="6898456" y="0"/>
                </a:lnTo>
                <a:lnTo>
                  <a:pt x="6898456" y="9753600"/>
                </a:lnTo>
                <a:lnTo>
                  <a:pt x="0" y="9753600"/>
                </a:lnTo>
                <a:lnTo>
                  <a:pt x="0" y="0"/>
                </a:lnTo>
                <a:close/>
              </a:path>
            </a:pathLst>
          </a:custGeom>
          <a:blipFill rotWithShape="1">
            <a:blip r:embed="rId3">
              <a:alphaModFix/>
            </a:blip>
            <a:stretch>
              <a:fillRect/>
            </a:stretch>
          </a:blipFill>
          <a:ln>
            <a:noFill/>
          </a:ln>
        </p:spPr>
        <p:txBody>
          <a:bodyPr/>
          <a:lstStyle/>
          <a:p>
            <a:endParaRPr lang="en-CA"/>
          </a:p>
        </p:txBody>
      </p:sp>
      <p:sp>
        <p:nvSpPr>
          <p:cNvPr id="128" name="Google Shape;128;p5"/>
          <p:cNvSpPr/>
          <p:nvPr/>
        </p:nvSpPr>
        <p:spPr>
          <a:xfrm rot="-9400397">
            <a:off x="-1670474" y="-2372475"/>
            <a:ext cx="5801649" cy="6207990"/>
          </a:xfrm>
          <a:custGeom>
            <a:avLst/>
            <a:gdLst/>
            <a:ahLst/>
            <a:cxnLst/>
            <a:rect l="l" t="t" r="r" b="b"/>
            <a:pathLst>
              <a:path w="5801649" h="6207990" extrusionOk="0">
                <a:moveTo>
                  <a:pt x="0" y="0"/>
                </a:moveTo>
                <a:lnTo>
                  <a:pt x="5801649" y="0"/>
                </a:lnTo>
                <a:lnTo>
                  <a:pt x="5801649" y="6207990"/>
                </a:lnTo>
                <a:lnTo>
                  <a:pt x="0" y="6207990"/>
                </a:lnTo>
                <a:lnTo>
                  <a:pt x="0" y="0"/>
                </a:lnTo>
                <a:close/>
              </a:path>
            </a:pathLst>
          </a:custGeom>
          <a:blipFill rotWithShape="1">
            <a:blip r:embed="rId4">
              <a:alphaModFix/>
            </a:blip>
            <a:stretch>
              <a:fillRect/>
            </a:stretch>
          </a:blipFill>
          <a:ln>
            <a:noFill/>
          </a:ln>
        </p:spPr>
        <p:txBody>
          <a:bodyPr/>
          <a:lstStyle/>
          <a:p>
            <a:endParaRPr lang="en-CA"/>
          </a:p>
        </p:txBody>
      </p:sp>
      <p:sp>
        <p:nvSpPr>
          <p:cNvPr id="129" name="Google Shape;129;p5"/>
          <p:cNvSpPr/>
          <p:nvPr/>
        </p:nvSpPr>
        <p:spPr>
          <a:xfrm>
            <a:off x="-490184" y="4730450"/>
            <a:ext cx="3526972" cy="3372667"/>
          </a:xfrm>
          <a:custGeom>
            <a:avLst/>
            <a:gdLst/>
            <a:ahLst/>
            <a:cxnLst/>
            <a:rect l="l" t="t" r="r" b="b"/>
            <a:pathLst>
              <a:path w="3526972" h="3372667" extrusionOk="0">
                <a:moveTo>
                  <a:pt x="0" y="0"/>
                </a:moveTo>
                <a:lnTo>
                  <a:pt x="3526972" y="0"/>
                </a:lnTo>
                <a:lnTo>
                  <a:pt x="3526972" y="3372667"/>
                </a:lnTo>
                <a:lnTo>
                  <a:pt x="0" y="3372667"/>
                </a:lnTo>
                <a:lnTo>
                  <a:pt x="0" y="0"/>
                </a:lnTo>
                <a:close/>
              </a:path>
            </a:pathLst>
          </a:custGeom>
          <a:blipFill rotWithShape="1">
            <a:blip r:embed="rId5">
              <a:alphaModFix/>
            </a:blip>
            <a:stretch>
              <a:fillRect/>
            </a:stretch>
          </a:blipFill>
          <a:ln>
            <a:noFill/>
          </a:ln>
        </p:spPr>
        <p:txBody>
          <a:bodyPr/>
          <a:lstStyle/>
          <a:p>
            <a:endParaRPr lang="en-CA"/>
          </a:p>
        </p:txBody>
      </p:sp>
      <p:sp>
        <p:nvSpPr>
          <p:cNvPr id="130" name="Google Shape;130;p5"/>
          <p:cNvSpPr/>
          <p:nvPr/>
        </p:nvSpPr>
        <p:spPr>
          <a:xfrm rot="1929526">
            <a:off x="7565046" y="245504"/>
            <a:ext cx="1512716" cy="2047670"/>
          </a:xfrm>
          <a:custGeom>
            <a:avLst/>
            <a:gdLst/>
            <a:ahLst/>
            <a:cxnLst/>
            <a:rect l="l" t="t" r="r" b="b"/>
            <a:pathLst>
              <a:path w="1512716" h="2047670" extrusionOk="0">
                <a:moveTo>
                  <a:pt x="0" y="0"/>
                </a:moveTo>
                <a:lnTo>
                  <a:pt x="1512716" y="0"/>
                </a:lnTo>
                <a:lnTo>
                  <a:pt x="1512716" y="2047670"/>
                </a:lnTo>
                <a:lnTo>
                  <a:pt x="0" y="2047670"/>
                </a:lnTo>
                <a:lnTo>
                  <a:pt x="0" y="0"/>
                </a:lnTo>
                <a:close/>
              </a:path>
            </a:pathLst>
          </a:custGeom>
          <a:blipFill rotWithShape="1">
            <a:blip r:embed="rId6">
              <a:alphaModFix/>
            </a:blip>
            <a:stretch>
              <a:fillRect/>
            </a:stretch>
          </a:blipFill>
          <a:ln>
            <a:noFill/>
          </a:ln>
        </p:spPr>
        <p:txBody>
          <a:bodyPr/>
          <a:lstStyle/>
          <a:p>
            <a:endParaRPr lang="en-CA"/>
          </a:p>
        </p:txBody>
      </p:sp>
      <p:sp>
        <p:nvSpPr>
          <p:cNvPr id="131" name="Google Shape;131;p5"/>
          <p:cNvSpPr txBox="1"/>
          <p:nvPr/>
        </p:nvSpPr>
        <p:spPr>
          <a:xfrm>
            <a:off x="1579469" y="2203064"/>
            <a:ext cx="6876900" cy="1791600"/>
          </a:xfrm>
          <a:prstGeom prst="rect">
            <a:avLst/>
          </a:prstGeom>
          <a:noFill/>
          <a:ln>
            <a:noFill/>
          </a:ln>
        </p:spPr>
        <p:txBody>
          <a:bodyPr spcFirstLastPara="1" wrap="square" lIns="0" tIns="0" rIns="0" bIns="0" anchor="t" anchorCtr="0">
            <a:spAutoFit/>
          </a:bodyPr>
          <a:lstStyle/>
          <a:p>
            <a:pPr marL="0" marR="0" lvl="0" indent="0" algn="ctr" rtl="0">
              <a:lnSpc>
                <a:spcPct val="97000"/>
              </a:lnSpc>
              <a:spcBef>
                <a:spcPts val="0"/>
              </a:spcBef>
              <a:spcAft>
                <a:spcPts val="0"/>
              </a:spcAft>
              <a:buNone/>
            </a:pPr>
            <a:r>
              <a:rPr lang="en-US" sz="6000" b="1" i="0" u="none" strike="noStrike" cap="none">
                <a:solidFill>
                  <a:srgbClr val="CB6963"/>
                </a:solidFill>
                <a:latin typeface="Fredoka"/>
                <a:ea typeface="Fredoka"/>
                <a:cs typeface="Fredoka"/>
                <a:sym typeface="Fredoka"/>
              </a:rPr>
              <a:t>WHY IS IT HARD TO BE A CHRISTIAN?</a:t>
            </a:r>
            <a:endParaRPr/>
          </a:p>
        </p:txBody>
      </p:sp>
      <p:sp>
        <p:nvSpPr>
          <p:cNvPr id="132" name="Google Shape;132;p5"/>
          <p:cNvSpPr/>
          <p:nvPr/>
        </p:nvSpPr>
        <p:spPr>
          <a:xfrm>
            <a:off x="812766" y="303498"/>
            <a:ext cx="2458114" cy="1766216"/>
          </a:xfrm>
          <a:custGeom>
            <a:avLst/>
            <a:gdLst/>
            <a:ahLst/>
            <a:cxnLst/>
            <a:rect l="l" t="t" r="r" b="b"/>
            <a:pathLst>
              <a:path w="2458114" h="1766216" extrusionOk="0">
                <a:moveTo>
                  <a:pt x="0" y="0"/>
                </a:moveTo>
                <a:lnTo>
                  <a:pt x="2458114" y="0"/>
                </a:lnTo>
                <a:lnTo>
                  <a:pt x="2458114" y="1766216"/>
                </a:lnTo>
                <a:lnTo>
                  <a:pt x="0" y="1766216"/>
                </a:lnTo>
                <a:lnTo>
                  <a:pt x="0" y="0"/>
                </a:lnTo>
                <a:close/>
              </a:path>
            </a:pathLst>
          </a:custGeom>
          <a:blipFill rotWithShape="1">
            <a:blip r:embed="rId7">
              <a:alphaModFix/>
            </a:blip>
            <a:stretch>
              <a:fillRect t="-18382" r="-4426"/>
            </a:stretch>
          </a:blipFill>
          <a:ln>
            <a:noFill/>
          </a:ln>
        </p:spPr>
        <p:txBody>
          <a:bodyPr/>
          <a:lstStyle/>
          <a:p>
            <a:endParaRPr lang="en-CA"/>
          </a:p>
        </p:txBody>
      </p:sp>
      <p:sp>
        <p:nvSpPr>
          <p:cNvPr id="133" name="Google Shape;133;p5"/>
          <p:cNvSpPr/>
          <p:nvPr/>
        </p:nvSpPr>
        <p:spPr>
          <a:xfrm rot="-1034841">
            <a:off x="8042020" y="4676878"/>
            <a:ext cx="2125102" cy="2931175"/>
          </a:xfrm>
          <a:custGeom>
            <a:avLst/>
            <a:gdLst/>
            <a:ahLst/>
            <a:cxnLst/>
            <a:rect l="l" t="t" r="r" b="b"/>
            <a:pathLst>
              <a:path w="2125102" h="2931175" extrusionOk="0">
                <a:moveTo>
                  <a:pt x="0" y="0"/>
                </a:moveTo>
                <a:lnTo>
                  <a:pt x="2125101" y="0"/>
                </a:lnTo>
                <a:lnTo>
                  <a:pt x="2125101" y="2931174"/>
                </a:lnTo>
                <a:lnTo>
                  <a:pt x="0" y="2931174"/>
                </a:lnTo>
                <a:lnTo>
                  <a:pt x="0" y="0"/>
                </a:lnTo>
                <a:close/>
              </a:path>
            </a:pathLst>
          </a:custGeom>
          <a:blipFill rotWithShape="1">
            <a:blip r:embed="rId8">
              <a:alphaModFix/>
            </a:blip>
            <a:stretch>
              <a:fillRect/>
            </a:stretch>
          </a:blipFill>
          <a:ln>
            <a:noFill/>
          </a:ln>
        </p:spPr>
        <p:txBody>
          <a:bodyPr/>
          <a:lstStyle/>
          <a:p>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37"/>
        <p:cNvGrpSpPr/>
        <p:nvPr/>
      </p:nvGrpSpPr>
      <p:grpSpPr>
        <a:xfrm>
          <a:off x="0" y="0"/>
          <a:ext cx="0" cy="0"/>
          <a:chOff x="0" y="0"/>
          <a:chExt cx="0" cy="0"/>
        </a:xfrm>
      </p:grpSpPr>
      <p:sp>
        <p:nvSpPr>
          <p:cNvPr id="138" name="Google Shape;138;p6"/>
          <p:cNvSpPr/>
          <p:nvPr/>
        </p:nvSpPr>
        <p:spPr>
          <a:xfrm rot="6374321">
            <a:off x="-1657752" y="3479685"/>
            <a:ext cx="5801649" cy="6207990"/>
          </a:xfrm>
          <a:custGeom>
            <a:avLst/>
            <a:gdLst/>
            <a:ahLst/>
            <a:cxnLst/>
            <a:rect l="l" t="t" r="r" b="b"/>
            <a:pathLst>
              <a:path w="5801649" h="6207990" extrusionOk="0">
                <a:moveTo>
                  <a:pt x="0" y="0"/>
                </a:moveTo>
                <a:lnTo>
                  <a:pt x="5801649" y="0"/>
                </a:lnTo>
                <a:lnTo>
                  <a:pt x="5801649" y="6207990"/>
                </a:lnTo>
                <a:lnTo>
                  <a:pt x="0" y="6207990"/>
                </a:lnTo>
                <a:lnTo>
                  <a:pt x="0" y="0"/>
                </a:lnTo>
                <a:close/>
              </a:path>
            </a:pathLst>
          </a:custGeom>
          <a:blipFill rotWithShape="1">
            <a:blip r:embed="rId3">
              <a:alphaModFix/>
            </a:blip>
            <a:stretch>
              <a:fillRect/>
            </a:stretch>
          </a:blipFill>
          <a:ln>
            <a:noFill/>
          </a:ln>
        </p:spPr>
        <p:txBody>
          <a:bodyPr/>
          <a:lstStyle/>
          <a:p>
            <a:endParaRPr lang="en-CA"/>
          </a:p>
        </p:txBody>
      </p:sp>
      <p:sp>
        <p:nvSpPr>
          <p:cNvPr id="139" name="Google Shape;139;p6"/>
          <p:cNvSpPr/>
          <p:nvPr/>
        </p:nvSpPr>
        <p:spPr>
          <a:xfrm>
            <a:off x="1074260" y="3836137"/>
            <a:ext cx="5042704" cy="999372"/>
          </a:xfrm>
          <a:custGeom>
            <a:avLst/>
            <a:gdLst/>
            <a:ahLst/>
            <a:cxnLst/>
            <a:rect l="l" t="t" r="r" b="b"/>
            <a:pathLst>
              <a:path w="5042704" h="999372" extrusionOk="0">
                <a:moveTo>
                  <a:pt x="0" y="0"/>
                </a:moveTo>
                <a:lnTo>
                  <a:pt x="5042704" y="0"/>
                </a:lnTo>
                <a:lnTo>
                  <a:pt x="5042704" y="999373"/>
                </a:lnTo>
                <a:lnTo>
                  <a:pt x="0" y="999373"/>
                </a:lnTo>
                <a:lnTo>
                  <a:pt x="0" y="0"/>
                </a:lnTo>
                <a:close/>
              </a:path>
            </a:pathLst>
          </a:custGeom>
          <a:blipFill rotWithShape="1">
            <a:blip r:embed="rId4">
              <a:alphaModFix/>
            </a:blip>
            <a:stretch>
              <a:fillRect/>
            </a:stretch>
          </a:blipFill>
          <a:ln>
            <a:noFill/>
          </a:ln>
        </p:spPr>
        <p:txBody>
          <a:bodyPr/>
          <a:lstStyle/>
          <a:p>
            <a:endParaRPr lang="en-CA"/>
          </a:p>
        </p:txBody>
      </p:sp>
      <p:sp>
        <p:nvSpPr>
          <p:cNvPr id="140" name="Google Shape;140;p6"/>
          <p:cNvSpPr/>
          <p:nvPr/>
        </p:nvSpPr>
        <p:spPr>
          <a:xfrm>
            <a:off x="1074260" y="5196269"/>
            <a:ext cx="5042704" cy="999372"/>
          </a:xfrm>
          <a:custGeom>
            <a:avLst/>
            <a:gdLst/>
            <a:ahLst/>
            <a:cxnLst/>
            <a:rect l="l" t="t" r="r" b="b"/>
            <a:pathLst>
              <a:path w="5042704" h="999372" extrusionOk="0">
                <a:moveTo>
                  <a:pt x="0" y="0"/>
                </a:moveTo>
                <a:lnTo>
                  <a:pt x="5042704" y="0"/>
                </a:lnTo>
                <a:lnTo>
                  <a:pt x="5042704" y="999372"/>
                </a:lnTo>
                <a:lnTo>
                  <a:pt x="0" y="999372"/>
                </a:lnTo>
                <a:lnTo>
                  <a:pt x="0" y="0"/>
                </a:lnTo>
                <a:close/>
              </a:path>
            </a:pathLst>
          </a:custGeom>
          <a:blipFill rotWithShape="1">
            <a:blip r:embed="rId4">
              <a:alphaModFix/>
            </a:blip>
            <a:stretch>
              <a:fillRect/>
            </a:stretch>
          </a:blipFill>
          <a:ln>
            <a:noFill/>
          </a:ln>
        </p:spPr>
        <p:txBody>
          <a:bodyPr/>
          <a:lstStyle/>
          <a:p>
            <a:endParaRPr lang="en-CA"/>
          </a:p>
        </p:txBody>
      </p:sp>
      <p:sp>
        <p:nvSpPr>
          <p:cNvPr id="141" name="Google Shape;141;p6"/>
          <p:cNvSpPr/>
          <p:nvPr/>
        </p:nvSpPr>
        <p:spPr>
          <a:xfrm rot="1299991">
            <a:off x="6350587" y="3955273"/>
            <a:ext cx="2537431" cy="3142329"/>
          </a:xfrm>
          <a:custGeom>
            <a:avLst/>
            <a:gdLst/>
            <a:ahLst/>
            <a:cxnLst/>
            <a:rect l="l" t="t" r="r" b="b"/>
            <a:pathLst>
              <a:path w="2537431" h="3142329" extrusionOk="0">
                <a:moveTo>
                  <a:pt x="0" y="0"/>
                </a:moveTo>
                <a:lnTo>
                  <a:pt x="2537431" y="0"/>
                </a:lnTo>
                <a:lnTo>
                  <a:pt x="2537431" y="3142329"/>
                </a:lnTo>
                <a:lnTo>
                  <a:pt x="0" y="3142329"/>
                </a:lnTo>
                <a:lnTo>
                  <a:pt x="0" y="0"/>
                </a:lnTo>
                <a:close/>
              </a:path>
            </a:pathLst>
          </a:custGeom>
          <a:blipFill rotWithShape="1">
            <a:blip r:embed="rId5">
              <a:alphaModFix/>
            </a:blip>
            <a:stretch>
              <a:fillRect/>
            </a:stretch>
          </a:blipFill>
          <a:ln>
            <a:noFill/>
          </a:ln>
        </p:spPr>
        <p:txBody>
          <a:bodyPr/>
          <a:lstStyle/>
          <a:p>
            <a:endParaRPr lang="en-CA"/>
          </a:p>
        </p:txBody>
      </p:sp>
      <p:sp>
        <p:nvSpPr>
          <p:cNvPr id="142" name="Google Shape;142;p6"/>
          <p:cNvSpPr/>
          <p:nvPr/>
        </p:nvSpPr>
        <p:spPr>
          <a:xfrm rot="5400000">
            <a:off x="1408921" y="-7302001"/>
            <a:ext cx="6935759" cy="9806342"/>
          </a:xfrm>
          <a:custGeom>
            <a:avLst/>
            <a:gdLst/>
            <a:ahLst/>
            <a:cxnLst/>
            <a:rect l="l" t="t" r="r" b="b"/>
            <a:pathLst>
              <a:path w="6935759" h="9806342" extrusionOk="0">
                <a:moveTo>
                  <a:pt x="0" y="0"/>
                </a:moveTo>
                <a:lnTo>
                  <a:pt x="6935758" y="0"/>
                </a:lnTo>
                <a:lnTo>
                  <a:pt x="6935758" y="9806342"/>
                </a:lnTo>
                <a:lnTo>
                  <a:pt x="0" y="9806342"/>
                </a:lnTo>
                <a:lnTo>
                  <a:pt x="0" y="0"/>
                </a:lnTo>
                <a:close/>
              </a:path>
            </a:pathLst>
          </a:custGeom>
          <a:blipFill rotWithShape="1">
            <a:blip r:embed="rId6">
              <a:alphaModFix/>
            </a:blip>
            <a:stretch>
              <a:fillRect/>
            </a:stretch>
          </a:blipFill>
          <a:ln>
            <a:noFill/>
          </a:ln>
        </p:spPr>
        <p:txBody>
          <a:bodyPr/>
          <a:lstStyle/>
          <a:p>
            <a:endParaRPr lang="en-CA"/>
          </a:p>
        </p:txBody>
      </p:sp>
      <p:sp>
        <p:nvSpPr>
          <p:cNvPr id="143" name="Google Shape;143;p6"/>
          <p:cNvSpPr/>
          <p:nvPr/>
        </p:nvSpPr>
        <p:spPr>
          <a:xfrm flipH="1">
            <a:off x="308701" y="140579"/>
            <a:ext cx="1531119" cy="1351213"/>
          </a:xfrm>
          <a:custGeom>
            <a:avLst/>
            <a:gdLst/>
            <a:ahLst/>
            <a:cxnLst/>
            <a:rect l="l" t="t" r="r" b="b"/>
            <a:pathLst>
              <a:path w="1531119" h="1351213" extrusionOk="0">
                <a:moveTo>
                  <a:pt x="1531119" y="0"/>
                </a:moveTo>
                <a:lnTo>
                  <a:pt x="0" y="0"/>
                </a:lnTo>
                <a:lnTo>
                  <a:pt x="0" y="1351213"/>
                </a:lnTo>
                <a:lnTo>
                  <a:pt x="1531119" y="1351213"/>
                </a:lnTo>
                <a:lnTo>
                  <a:pt x="1531119" y="0"/>
                </a:lnTo>
                <a:close/>
              </a:path>
            </a:pathLst>
          </a:custGeom>
          <a:blipFill rotWithShape="1">
            <a:blip r:embed="rId7">
              <a:alphaModFix/>
            </a:blip>
            <a:stretch>
              <a:fillRect/>
            </a:stretch>
          </a:blipFill>
          <a:ln>
            <a:noFill/>
          </a:ln>
        </p:spPr>
        <p:txBody>
          <a:bodyPr/>
          <a:lstStyle/>
          <a:p>
            <a:endParaRPr lang="en-CA"/>
          </a:p>
        </p:txBody>
      </p:sp>
      <p:sp>
        <p:nvSpPr>
          <p:cNvPr id="144" name="Google Shape;144;p6"/>
          <p:cNvSpPr txBox="1"/>
          <p:nvPr/>
        </p:nvSpPr>
        <p:spPr>
          <a:xfrm>
            <a:off x="1074260" y="1834692"/>
            <a:ext cx="5407493" cy="1577817"/>
          </a:xfrm>
          <a:prstGeom prst="rect">
            <a:avLst/>
          </a:prstGeom>
          <a:noFill/>
          <a:ln>
            <a:noFill/>
          </a:ln>
        </p:spPr>
        <p:txBody>
          <a:bodyPr spcFirstLastPara="1" wrap="square" lIns="0" tIns="0" rIns="0" bIns="0" anchor="t" anchorCtr="0">
            <a:spAutoFit/>
          </a:bodyPr>
          <a:lstStyle/>
          <a:p>
            <a:pPr marL="0" marR="0" lvl="0" indent="0" algn="l" rtl="0">
              <a:lnSpc>
                <a:spcPct val="111995"/>
              </a:lnSpc>
              <a:spcBef>
                <a:spcPts val="0"/>
              </a:spcBef>
              <a:spcAft>
                <a:spcPts val="0"/>
              </a:spcAft>
              <a:buNone/>
            </a:pPr>
            <a:r>
              <a:rPr lang="en-US" sz="5552" b="0" i="0" u="none" strike="noStrike" cap="none">
                <a:solidFill>
                  <a:srgbClr val="CB6963"/>
                </a:solidFill>
                <a:latin typeface="Fredoka"/>
                <a:ea typeface="Fredoka"/>
                <a:cs typeface="Fredoka"/>
                <a:sym typeface="Fredoka"/>
              </a:rPr>
              <a:t>THE TWO REASONS WHY:</a:t>
            </a:r>
            <a:endParaRPr/>
          </a:p>
        </p:txBody>
      </p:sp>
      <p:sp>
        <p:nvSpPr>
          <p:cNvPr id="145" name="Google Shape;145;p6"/>
          <p:cNvSpPr txBox="1"/>
          <p:nvPr/>
        </p:nvSpPr>
        <p:spPr>
          <a:xfrm>
            <a:off x="2389037" y="3903125"/>
            <a:ext cx="3028800" cy="992195"/>
          </a:xfrm>
          <a:prstGeom prst="rect">
            <a:avLst/>
          </a:prstGeom>
          <a:noFill/>
          <a:ln>
            <a:noFill/>
          </a:ln>
        </p:spPr>
        <p:txBody>
          <a:bodyPr spcFirstLastPara="1" wrap="square" lIns="0" tIns="0" rIns="0" bIns="0" anchor="t" anchorCtr="0">
            <a:spAutoFit/>
          </a:bodyPr>
          <a:lstStyle/>
          <a:p>
            <a:pPr marL="0" marR="0" lvl="0" indent="0" algn="l" rtl="0">
              <a:lnSpc>
                <a:spcPct val="129011"/>
              </a:lnSpc>
              <a:spcBef>
                <a:spcPts val="0"/>
              </a:spcBef>
              <a:spcAft>
                <a:spcPts val="0"/>
              </a:spcAft>
              <a:buNone/>
            </a:pPr>
            <a:r>
              <a:rPr lang="en-US" sz="2499" b="0" i="0" u="none" strike="noStrike" cap="none" dirty="0">
                <a:solidFill>
                  <a:srgbClr val="FFFFFF"/>
                </a:solidFill>
                <a:latin typeface="Poppins"/>
                <a:ea typeface="Poppins"/>
                <a:cs typeface="Poppins"/>
                <a:sym typeface="Poppins"/>
              </a:rPr>
              <a:t>God wants our best gift, &amp;</a:t>
            </a:r>
            <a:endParaRPr dirty="0"/>
          </a:p>
        </p:txBody>
      </p:sp>
      <p:sp>
        <p:nvSpPr>
          <p:cNvPr id="146" name="Google Shape;146;p6"/>
          <p:cNvSpPr txBox="1"/>
          <p:nvPr/>
        </p:nvSpPr>
        <p:spPr>
          <a:xfrm>
            <a:off x="2402816" y="5241930"/>
            <a:ext cx="3001248" cy="819150"/>
          </a:xfrm>
          <a:prstGeom prst="rect">
            <a:avLst/>
          </a:prstGeom>
          <a:noFill/>
          <a:ln>
            <a:noFill/>
          </a:ln>
        </p:spPr>
        <p:txBody>
          <a:bodyPr spcFirstLastPara="1" wrap="square" lIns="0" tIns="0" rIns="0" bIns="0" anchor="t" anchorCtr="0">
            <a:spAutoFit/>
          </a:bodyPr>
          <a:lstStyle/>
          <a:p>
            <a:pPr marL="0" marR="0" lvl="0" indent="0" algn="l" rtl="0">
              <a:lnSpc>
                <a:spcPct val="129011"/>
              </a:lnSpc>
              <a:spcBef>
                <a:spcPts val="0"/>
              </a:spcBef>
              <a:spcAft>
                <a:spcPts val="0"/>
              </a:spcAft>
              <a:buNone/>
            </a:pPr>
            <a:r>
              <a:rPr lang="en-US" sz="2499" b="0" i="0" u="none" strike="noStrike" cap="none">
                <a:solidFill>
                  <a:srgbClr val="FFFFFF"/>
                </a:solidFill>
                <a:latin typeface="Poppins"/>
                <a:ea typeface="Poppins"/>
                <a:cs typeface="Poppins"/>
                <a:sym typeface="Poppins"/>
              </a:rPr>
              <a:t>We need to train an animal </a:t>
            </a:r>
            <a:endParaRPr/>
          </a:p>
        </p:txBody>
      </p:sp>
      <p:sp>
        <p:nvSpPr>
          <p:cNvPr id="147" name="Google Shape;147;p6"/>
          <p:cNvSpPr/>
          <p:nvPr/>
        </p:nvSpPr>
        <p:spPr>
          <a:xfrm>
            <a:off x="7854526" y="675606"/>
            <a:ext cx="2130804" cy="2142490"/>
          </a:xfrm>
          <a:custGeom>
            <a:avLst/>
            <a:gdLst/>
            <a:ahLst/>
            <a:cxnLst/>
            <a:rect l="l" t="t" r="r" b="b"/>
            <a:pathLst>
              <a:path w="2130804" h="2142490" extrusionOk="0">
                <a:moveTo>
                  <a:pt x="0" y="0"/>
                </a:moveTo>
                <a:lnTo>
                  <a:pt x="2130804" y="0"/>
                </a:lnTo>
                <a:lnTo>
                  <a:pt x="2130804" y="2142490"/>
                </a:lnTo>
                <a:lnTo>
                  <a:pt x="0" y="2142490"/>
                </a:lnTo>
                <a:lnTo>
                  <a:pt x="0" y="0"/>
                </a:lnTo>
                <a:close/>
              </a:path>
            </a:pathLst>
          </a:custGeom>
          <a:blipFill rotWithShape="1">
            <a:blip r:embed="rId8">
              <a:alphaModFix/>
            </a:blip>
            <a:stretch>
              <a:fillRect/>
            </a:stretch>
          </a:blipFill>
          <a:ln>
            <a:noFill/>
          </a:ln>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51"/>
        <p:cNvGrpSpPr/>
        <p:nvPr/>
      </p:nvGrpSpPr>
      <p:grpSpPr>
        <a:xfrm>
          <a:off x="0" y="0"/>
          <a:ext cx="0" cy="0"/>
          <a:chOff x="0" y="0"/>
          <a:chExt cx="0" cy="0"/>
        </a:xfrm>
      </p:grpSpPr>
      <p:sp>
        <p:nvSpPr>
          <p:cNvPr id="152" name="Google Shape;152;p7"/>
          <p:cNvSpPr/>
          <p:nvPr/>
        </p:nvSpPr>
        <p:spPr>
          <a:xfrm>
            <a:off x="508142" y="1926023"/>
            <a:ext cx="8737316" cy="3463154"/>
          </a:xfrm>
          <a:custGeom>
            <a:avLst/>
            <a:gdLst/>
            <a:ahLst/>
            <a:cxnLst/>
            <a:rect l="l" t="t" r="r" b="b"/>
            <a:pathLst>
              <a:path w="8737316" h="3463154" extrusionOk="0">
                <a:moveTo>
                  <a:pt x="0" y="0"/>
                </a:moveTo>
                <a:lnTo>
                  <a:pt x="8737316" y="0"/>
                </a:lnTo>
                <a:lnTo>
                  <a:pt x="8737316" y="3463154"/>
                </a:lnTo>
                <a:lnTo>
                  <a:pt x="0" y="3463154"/>
                </a:lnTo>
                <a:lnTo>
                  <a:pt x="0" y="0"/>
                </a:lnTo>
                <a:close/>
              </a:path>
            </a:pathLst>
          </a:custGeom>
          <a:blipFill rotWithShape="1">
            <a:blip r:embed="rId3">
              <a:alphaModFix/>
            </a:blip>
            <a:stretch>
              <a:fillRect/>
            </a:stretch>
          </a:blipFill>
          <a:ln>
            <a:noFill/>
          </a:ln>
        </p:spPr>
        <p:txBody>
          <a:bodyPr/>
          <a:lstStyle/>
          <a:p>
            <a:endParaRPr lang="en-CA"/>
          </a:p>
        </p:txBody>
      </p:sp>
      <p:sp>
        <p:nvSpPr>
          <p:cNvPr id="153" name="Google Shape;153;p7"/>
          <p:cNvSpPr/>
          <p:nvPr/>
        </p:nvSpPr>
        <p:spPr>
          <a:xfrm>
            <a:off x="802338" y="211503"/>
            <a:ext cx="1818106" cy="2365016"/>
          </a:xfrm>
          <a:custGeom>
            <a:avLst/>
            <a:gdLst/>
            <a:ahLst/>
            <a:cxnLst/>
            <a:rect l="l" t="t" r="r" b="b"/>
            <a:pathLst>
              <a:path w="1818106" h="2365016" extrusionOk="0">
                <a:moveTo>
                  <a:pt x="0" y="0"/>
                </a:moveTo>
                <a:lnTo>
                  <a:pt x="1818106" y="0"/>
                </a:lnTo>
                <a:lnTo>
                  <a:pt x="1818106" y="2365016"/>
                </a:lnTo>
                <a:lnTo>
                  <a:pt x="0" y="2365016"/>
                </a:lnTo>
                <a:lnTo>
                  <a:pt x="0" y="0"/>
                </a:lnTo>
                <a:close/>
              </a:path>
            </a:pathLst>
          </a:custGeom>
          <a:blipFill rotWithShape="1">
            <a:blip r:embed="rId4">
              <a:alphaModFix/>
            </a:blip>
            <a:stretch>
              <a:fillRect/>
            </a:stretch>
          </a:blipFill>
          <a:ln>
            <a:noFill/>
          </a:ln>
        </p:spPr>
        <p:txBody>
          <a:bodyPr/>
          <a:lstStyle/>
          <a:p>
            <a:endParaRPr lang="en-CA"/>
          </a:p>
        </p:txBody>
      </p:sp>
      <p:sp>
        <p:nvSpPr>
          <p:cNvPr id="154" name="Google Shape;154;p7"/>
          <p:cNvSpPr/>
          <p:nvPr/>
        </p:nvSpPr>
        <p:spPr>
          <a:xfrm>
            <a:off x="6692688" y="5053689"/>
            <a:ext cx="2816573" cy="2161720"/>
          </a:xfrm>
          <a:custGeom>
            <a:avLst/>
            <a:gdLst/>
            <a:ahLst/>
            <a:cxnLst/>
            <a:rect l="l" t="t" r="r" b="b"/>
            <a:pathLst>
              <a:path w="2816573" h="2161720" extrusionOk="0">
                <a:moveTo>
                  <a:pt x="0" y="0"/>
                </a:moveTo>
                <a:lnTo>
                  <a:pt x="2816574" y="0"/>
                </a:lnTo>
                <a:lnTo>
                  <a:pt x="2816574" y="2161720"/>
                </a:lnTo>
                <a:lnTo>
                  <a:pt x="0" y="2161720"/>
                </a:lnTo>
                <a:lnTo>
                  <a:pt x="0" y="0"/>
                </a:lnTo>
                <a:close/>
              </a:path>
            </a:pathLst>
          </a:custGeom>
          <a:blipFill rotWithShape="1">
            <a:blip r:embed="rId5">
              <a:alphaModFix/>
            </a:blip>
            <a:stretch>
              <a:fillRect/>
            </a:stretch>
          </a:blipFill>
          <a:ln>
            <a:noFill/>
          </a:ln>
        </p:spPr>
        <p:txBody>
          <a:bodyPr/>
          <a:lstStyle/>
          <a:p>
            <a:endParaRPr lang="en-CA"/>
          </a:p>
        </p:txBody>
      </p:sp>
      <p:sp>
        <p:nvSpPr>
          <p:cNvPr id="155" name="Google Shape;155;p7"/>
          <p:cNvSpPr/>
          <p:nvPr/>
        </p:nvSpPr>
        <p:spPr>
          <a:xfrm>
            <a:off x="-551961" y="5775016"/>
            <a:ext cx="2566963" cy="2090908"/>
          </a:xfrm>
          <a:custGeom>
            <a:avLst/>
            <a:gdLst/>
            <a:ahLst/>
            <a:cxnLst/>
            <a:rect l="l" t="t" r="r" b="b"/>
            <a:pathLst>
              <a:path w="2566963" h="2090908" extrusionOk="0">
                <a:moveTo>
                  <a:pt x="0" y="0"/>
                </a:moveTo>
                <a:lnTo>
                  <a:pt x="2566962" y="0"/>
                </a:lnTo>
                <a:lnTo>
                  <a:pt x="2566962" y="2090907"/>
                </a:lnTo>
                <a:lnTo>
                  <a:pt x="0" y="2090907"/>
                </a:lnTo>
                <a:lnTo>
                  <a:pt x="0" y="0"/>
                </a:lnTo>
                <a:close/>
              </a:path>
            </a:pathLst>
          </a:custGeom>
          <a:blipFill rotWithShape="1">
            <a:blip r:embed="rId6">
              <a:alphaModFix/>
            </a:blip>
            <a:stretch>
              <a:fillRect/>
            </a:stretch>
          </a:blipFill>
          <a:ln>
            <a:noFill/>
          </a:ln>
        </p:spPr>
        <p:txBody>
          <a:bodyPr/>
          <a:lstStyle/>
          <a:p>
            <a:endParaRPr lang="en-CA"/>
          </a:p>
        </p:txBody>
      </p:sp>
      <p:sp>
        <p:nvSpPr>
          <p:cNvPr id="156" name="Google Shape;156;p7"/>
          <p:cNvSpPr txBox="1"/>
          <p:nvPr/>
        </p:nvSpPr>
        <p:spPr>
          <a:xfrm>
            <a:off x="1737049" y="3533775"/>
            <a:ext cx="6279502" cy="65151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0" i="0" u="none" strike="noStrike" cap="none">
                <a:solidFill>
                  <a:srgbClr val="C68884"/>
                </a:solidFill>
                <a:latin typeface="Poppins"/>
                <a:ea typeface="Poppins"/>
                <a:cs typeface="Poppins"/>
                <a:sym typeface="Poppins"/>
              </a:rPr>
              <a:t>Cain &amp; Able</a:t>
            </a:r>
            <a:endParaRPr/>
          </a:p>
        </p:txBody>
      </p:sp>
      <p:sp>
        <p:nvSpPr>
          <p:cNvPr id="157" name="Google Shape;157;p7"/>
          <p:cNvSpPr txBox="1"/>
          <p:nvPr/>
        </p:nvSpPr>
        <p:spPr>
          <a:xfrm>
            <a:off x="1192859" y="2719394"/>
            <a:ext cx="7367881" cy="831319"/>
          </a:xfrm>
          <a:prstGeom prst="rect">
            <a:avLst/>
          </a:prstGeom>
          <a:noFill/>
          <a:ln>
            <a:noFill/>
          </a:ln>
        </p:spPr>
        <p:txBody>
          <a:bodyPr spcFirstLastPara="1" wrap="square" lIns="0" tIns="0" rIns="0" bIns="0" anchor="t" anchorCtr="0">
            <a:spAutoFit/>
          </a:bodyPr>
          <a:lstStyle/>
          <a:p>
            <a:pPr marL="0" marR="0" lvl="0" indent="0" algn="ctr" rtl="0">
              <a:lnSpc>
                <a:spcPct val="96999"/>
              </a:lnSpc>
              <a:spcBef>
                <a:spcPts val="0"/>
              </a:spcBef>
              <a:spcAft>
                <a:spcPts val="0"/>
              </a:spcAft>
              <a:buNone/>
            </a:pPr>
            <a:r>
              <a:rPr lang="en-US" sz="6432" b="0" i="0" u="none" strike="noStrike" cap="none">
                <a:solidFill>
                  <a:srgbClr val="CB6963"/>
                </a:solidFill>
                <a:latin typeface="Fredoka"/>
                <a:ea typeface="Fredoka"/>
                <a:cs typeface="Fredoka"/>
                <a:sym typeface="Fredoka"/>
              </a:rPr>
              <a:t>BIBLE STORY</a:t>
            </a:r>
            <a:endParaRPr/>
          </a:p>
        </p:txBody>
      </p:sp>
      <p:sp>
        <p:nvSpPr>
          <p:cNvPr id="158" name="Google Shape;158;p7"/>
          <p:cNvSpPr/>
          <p:nvPr/>
        </p:nvSpPr>
        <p:spPr>
          <a:xfrm rot="10800000">
            <a:off x="7567591" y="-518787"/>
            <a:ext cx="2566963" cy="2090908"/>
          </a:xfrm>
          <a:custGeom>
            <a:avLst/>
            <a:gdLst/>
            <a:ahLst/>
            <a:cxnLst/>
            <a:rect l="l" t="t" r="r" b="b"/>
            <a:pathLst>
              <a:path w="2566963" h="2090908" extrusionOk="0">
                <a:moveTo>
                  <a:pt x="0" y="0"/>
                </a:moveTo>
                <a:lnTo>
                  <a:pt x="2566962" y="0"/>
                </a:lnTo>
                <a:lnTo>
                  <a:pt x="2566962" y="2090908"/>
                </a:lnTo>
                <a:lnTo>
                  <a:pt x="0" y="2090908"/>
                </a:lnTo>
                <a:lnTo>
                  <a:pt x="0" y="0"/>
                </a:lnTo>
                <a:close/>
              </a:path>
            </a:pathLst>
          </a:custGeom>
          <a:blipFill rotWithShape="1">
            <a:blip r:embed="rId6">
              <a:alphaModFix/>
            </a:blip>
            <a:stretch>
              <a:fillRect/>
            </a:stretch>
          </a:blipFill>
          <a:ln>
            <a:noFill/>
          </a:ln>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62"/>
        <p:cNvGrpSpPr/>
        <p:nvPr/>
      </p:nvGrpSpPr>
      <p:grpSpPr>
        <a:xfrm>
          <a:off x="0" y="0"/>
          <a:ext cx="0" cy="0"/>
          <a:chOff x="0" y="0"/>
          <a:chExt cx="0" cy="0"/>
        </a:xfrm>
      </p:grpSpPr>
      <p:sp>
        <p:nvSpPr>
          <p:cNvPr id="163" name="Google Shape;163;p8"/>
          <p:cNvSpPr/>
          <p:nvPr/>
        </p:nvSpPr>
        <p:spPr>
          <a:xfrm>
            <a:off x="-4949210" y="1107210"/>
            <a:ext cx="5801649" cy="6207990"/>
          </a:xfrm>
          <a:custGeom>
            <a:avLst/>
            <a:gdLst/>
            <a:ahLst/>
            <a:cxnLst/>
            <a:rect l="l" t="t" r="r" b="b"/>
            <a:pathLst>
              <a:path w="5801649" h="6207990" extrusionOk="0">
                <a:moveTo>
                  <a:pt x="0" y="0"/>
                </a:moveTo>
                <a:lnTo>
                  <a:pt x="5801649" y="0"/>
                </a:lnTo>
                <a:lnTo>
                  <a:pt x="5801649" y="6207990"/>
                </a:lnTo>
                <a:lnTo>
                  <a:pt x="0" y="6207990"/>
                </a:lnTo>
                <a:lnTo>
                  <a:pt x="0" y="0"/>
                </a:lnTo>
                <a:close/>
              </a:path>
            </a:pathLst>
          </a:custGeom>
          <a:blipFill rotWithShape="1">
            <a:blip r:embed="rId3">
              <a:alphaModFix/>
            </a:blip>
            <a:stretch>
              <a:fillRect/>
            </a:stretch>
          </a:blipFill>
          <a:ln>
            <a:noFill/>
          </a:ln>
        </p:spPr>
        <p:txBody>
          <a:bodyPr/>
          <a:lstStyle/>
          <a:p>
            <a:endParaRPr lang="en-CA"/>
          </a:p>
        </p:txBody>
      </p:sp>
      <p:sp>
        <p:nvSpPr>
          <p:cNvPr id="164" name="Google Shape;164;p8"/>
          <p:cNvSpPr/>
          <p:nvPr/>
        </p:nvSpPr>
        <p:spPr>
          <a:xfrm>
            <a:off x="0" y="5309811"/>
            <a:ext cx="2343955" cy="2127139"/>
          </a:xfrm>
          <a:custGeom>
            <a:avLst/>
            <a:gdLst/>
            <a:ahLst/>
            <a:cxnLst/>
            <a:rect l="l" t="t" r="r" b="b"/>
            <a:pathLst>
              <a:path w="2343955" h="2127139" extrusionOk="0">
                <a:moveTo>
                  <a:pt x="0" y="0"/>
                </a:moveTo>
                <a:lnTo>
                  <a:pt x="2343955" y="0"/>
                </a:lnTo>
                <a:lnTo>
                  <a:pt x="2343955" y="2127139"/>
                </a:lnTo>
                <a:lnTo>
                  <a:pt x="0" y="2127139"/>
                </a:lnTo>
                <a:lnTo>
                  <a:pt x="0" y="0"/>
                </a:lnTo>
                <a:close/>
              </a:path>
            </a:pathLst>
          </a:custGeom>
          <a:blipFill rotWithShape="1">
            <a:blip r:embed="rId4">
              <a:alphaModFix/>
            </a:blip>
            <a:stretch>
              <a:fillRect/>
            </a:stretch>
          </a:blipFill>
          <a:ln>
            <a:noFill/>
          </a:ln>
        </p:spPr>
        <p:txBody>
          <a:bodyPr/>
          <a:lstStyle/>
          <a:p>
            <a:endParaRPr lang="en-CA"/>
          </a:p>
        </p:txBody>
      </p:sp>
      <p:sp>
        <p:nvSpPr>
          <p:cNvPr id="165" name="Google Shape;165;p8"/>
          <p:cNvSpPr/>
          <p:nvPr/>
        </p:nvSpPr>
        <p:spPr>
          <a:xfrm>
            <a:off x="7297231" y="-627380"/>
            <a:ext cx="2013941" cy="2142490"/>
          </a:xfrm>
          <a:custGeom>
            <a:avLst/>
            <a:gdLst/>
            <a:ahLst/>
            <a:cxnLst/>
            <a:rect l="l" t="t" r="r" b="b"/>
            <a:pathLst>
              <a:path w="2013941" h="2142490" extrusionOk="0">
                <a:moveTo>
                  <a:pt x="0" y="0"/>
                </a:moveTo>
                <a:lnTo>
                  <a:pt x="2013941" y="0"/>
                </a:lnTo>
                <a:lnTo>
                  <a:pt x="2013941" y="2142490"/>
                </a:lnTo>
                <a:lnTo>
                  <a:pt x="0" y="2142490"/>
                </a:lnTo>
                <a:lnTo>
                  <a:pt x="0" y="0"/>
                </a:lnTo>
                <a:close/>
              </a:path>
            </a:pathLst>
          </a:custGeom>
          <a:blipFill rotWithShape="1">
            <a:blip r:embed="rId5">
              <a:alphaModFix/>
            </a:blip>
            <a:stretch>
              <a:fillRect/>
            </a:stretch>
          </a:blipFill>
          <a:ln>
            <a:noFill/>
          </a:ln>
        </p:spPr>
        <p:txBody>
          <a:bodyPr/>
          <a:lstStyle/>
          <a:p>
            <a:endParaRPr lang="en-CA"/>
          </a:p>
        </p:txBody>
      </p:sp>
      <p:sp>
        <p:nvSpPr>
          <p:cNvPr id="166" name="Google Shape;166;p8"/>
          <p:cNvSpPr/>
          <p:nvPr/>
        </p:nvSpPr>
        <p:spPr>
          <a:xfrm>
            <a:off x="5960911" y="3667125"/>
            <a:ext cx="5801649" cy="6207990"/>
          </a:xfrm>
          <a:custGeom>
            <a:avLst/>
            <a:gdLst/>
            <a:ahLst/>
            <a:cxnLst/>
            <a:rect l="l" t="t" r="r" b="b"/>
            <a:pathLst>
              <a:path w="5801649" h="6207990" extrusionOk="0">
                <a:moveTo>
                  <a:pt x="0" y="0"/>
                </a:moveTo>
                <a:lnTo>
                  <a:pt x="5801650" y="0"/>
                </a:lnTo>
                <a:lnTo>
                  <a:pt x="5801650" y="6207990"/>
                </a:lnTo>
                <a:lnTo>
                  <a:pt x="0" y="6207990"/>
                </a:lnTo>
                <a:lnTo>
                  <a:pt x="0" y="0"/>
                </a:lnTo>
                <a:close/>
              </a:path>
            </a:pathLst>
          </a:custGeom>
          <a:blipFill rotWithShape="1">
            <a:blip r:embed="rId3">
              <a:alphaModFix/>
            </a:blip>
            <a:stretch>
              <a:fillRect/>
            </a:stretch>
          </a:blipFill>
          <a:ln>
            <a:noFill/>
          </a:ln>
        </p:spPr>
        <p:txBody>
          <a:bodyPr/>
          <a:lstStyle/>
          <a:p>
            <a:endParaRPr lang="en-CA"/>
          </a:p>
        </p:txBody>
      </p:sp>
      <p:sp>
        <p:nvSpPr>
          <p:cNvPr id="167" name="Google Shape;167;p8"/>
          <p:cNvSpPr txBox="1"/>
          <p:nvPr/>
        </p:nvSpPr>
        <p:spPr>
          <a:xfrm>
            <a:off x="1390016" y="2482821"/>
            <a:ext cx="6519300" cy="2068259"/>
          </a:xfrm>
          <a:prstGeom prst="rect">
            <a:avLst/>
          </a:prstGeom>
          <a:noFill/>
          <a:ln>
            <a:noFill/>
          </a:ln>
        </p:spPr>
        <p:txBody>
          <a:bodyPr spcFirstLastPara="1" wrap="square" lIns="0" tIns="0" rIns="0" bIns="0" anchor="t" anchorCtr="0">
            <a:spAutoFit/>
          </a:bodyPr>
          <a:lstStyle/>
          <a:p>
            <a:pPr marL="457200" marR="0" lvl="0" indent="-533400" algn="ctr" rtl="0">
              <a:lnSpc>
                <a:spcPct val="139979"/>
              </a:lnSpc>
              <a:spcBef>
                <a:spcPts val="0"/>
              </a:spcBef>
              <a:spcAft>
                <a:spcPts val="0"/>
              </a:spcAft>
              <a:buClr>
                <a:srgbClr val="C68884"/>
              </a:buClr>
              <a:buSzPts val="4800"/>
              <a:buFont typeface="Poppins"/>
              <a:buAutoNum type="arabicPeriod"/>
            </a:pPr>
            <a:r>
              <a:rPr lang="en-US" sz="4800" b="0" i="0" u="none" strike="noStrike" cap="none" dirty="0">
                <a:solidFill>
                  <a:srgbClr val="C68884"/>
                </a:solidFill>
                <a:latin typeface="Poppins"/>
                <a:ea typeface="Poppins"/>
                <a:cs typeface="Poppins"/>
                <a:sym typeface="Poppins"/>
              </a:rPr>
              <a:t>God wants our best gift.</a:t>
            </a:r>
            <a:endParaRPr dirty="0"/>
          </a:p>
        </p:txBody>
      </p:sp>
      <p:sp>
        <p:nvSpPr>
          <p:cNvPr id="168" name="Google Shape;168;p8"/>
          <p:cNvSpPr/>
          <p:nvPr/>
        </p:nvSpPr>
        <p:spPr>
          <a:xfrm>
            <a:off x="6967609" y="5699875"/>
            <a:ext cx="2130804" cy="1481966"/>
          </a:xfrm>
          <a:custGeom>
            <a:avLst/>
            <a:gdLst/>
            <a:ahLst/>
            <a:cxnLst/>
            <a:rect l="l" t="t" r="r" b="b"/>
            <a:pathLst>
              <a:path w="2130804" h="1481966" extrusionOk="0">
                <a:moveTo>
                  <a:pt x="0" y="0"/>
                </a:moveTo>
                <a:lnTo>
                  <a:pt x="2130804" y="0"/>
                </a:lnTo>
                <a:lnTo>
                  <a:pt x="2130804" y="1481966"/>
                </a:lnTo>
                <a:lnTo>
                  <a:pt x="0" y="1481966"/>
                </a:lnTo>
                <a:lnTo>
                  <a:pt x="0" y="0"/>
                </a:lnTo>
                <a:close/>
              </a:path>
            </a:pathLst>
          </a:custGeom>
          <a:blipFill rotWithShape="1">
            <a:blip r:embed="rId6">
              <a:alphaModFix/>
            </a:blip>
            <a:stretch>
              <a:fillRect b="-44569"/>
            </a:stretch>
          </a:blipFill>
          <a:ln>
            <a:noFill/>
          </a:ln>
        </p:spPr>
        <p:txBody>
          <a:bodyPr/>
          <a:lstStyle/>
          <a:p>
            <a:endParaRPr lang="en-CA"/>
          </a:p>
        </p:txBody>
      </p:sp>
      <p:sp>
        <p:nvSpPr>
          <p:cNvPr id="169" name="Google Shape;169;p8"/>
          <p:cNvSpPr/>
          <p:nvPr/>
        </p:nvSpPr>
        <p:spPr>
          <a:xfrm>
            <a:off x="174851" y="0"/>
            <a:ext cx="2091869" cy="1422471"/>
          </a:xfrm>
          <a:custGeom>
            <a:avLst/>
            <a:gdLst/>
            <a:ahLst/>
            <a:cxnLst/>
            <a:rect l="l" t="t" r="r" b="b"/>
            <a:pathLst>
              <a:path w="2091869" h="1422471" extrusionOk="0">
                <a:moveTo>
                  <a:pt x="0" y="0"/>
                </a:moveTo>
                <a:lnTo>
                  <a:pt x="2091870" y="0"/>
                </a:lnTo>
                <a:lnTo>
                  <a:pt x="2091870" y="1422471"/>
                </a:lnTo>
                <a:lnTo>
                  <a:pt x="0" y="1422471"/>
                </a:lnTo>
                <a:lnTo>
                  <a:pt x="0" y="0"/>
                </a:lnTo>
                <a:close/>
              </a:path>
            </a:pathLst>
          </a:custGeom>
          <a:blipFill rotWithShape="1">
            <a:blip r:embed="rId7">
              <a:alphaModFix/>
            </a:blip>
            <a:stretch>
              <a:fillRect/>
            </a:stretch>
          </a:blipFill>
          <a:ln>
            <a:noFill/>
          </a:ln>
        </p:spPr>
        <p:txBody>
          <a:bodyPr/>
          <a:lstStyle/>
          <a:p>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Shape 173"/>
        <p:cNvGrpSpPr/>
        <p:nvPr/>
      </p:nvGrpSpPr>
      <p:grpSpPr>
        <a:xfrm>
          <a:off x="0" y="0"/>
          <a:ext cx="0" cy="0"/>
          <a:chOff x="0" y="0"/>
          <a:chExt cx="0" cy="0"/>
        </a:xfrm>
      </p:grpSpPr>
      <p:sp>
        <p:nvSpPr>
          <p:cNvPr id="174" name="Google Shape;174;p9"/>
          <p:cNvSpPr/>
          <p:nvPr/>
        </p:nvSpPr>
        <p:spPr>
          <a:xfrm>
            <a:off x="6643934" y="-240923"/>
            <a:ext cx="3658619" cy="8179840"/>
          </a:xfrm>
          <a:custGeom>
            <a:avLst/>
            <a:gdLst/>
            <a:ahLst/>
            <a:cxnLst/>
            <a:rect l="l" t="t" r="r" b="b"/>
            <a:pathLst>
              <a:path w="3658619" h="8179840" extrusionOk="0">
                <a:moveTo>
                  <a:pt x="0" y="0"/>
                </a:moveTo>
                <a:lnTo>
                  <a:pt x="3658620" y="0"/>
                </a:lnTo>
                <a:lnTo>
                  <a:pt x="3658620" y="8179840"/>
                </a:lnTo>
                <a:lnTo>
                  <a:pt x="0" y="8179840"/>
                </a:lnTo>
                <a:lnTo>
                  <a:pt x="0" y="0"/>
                </a:lnTo>
                <a:close/>
              </a:path>
            </a:pathLst>
          </a:custGeom>
          <a:blipFill rotWithShape="1">
            <a:blip r:embed="rId3">
              <a:alphaModFix/>
            </a:blip>
            <a:stretch>
              <a:fillRect/>
            </a:stretch>
          </a:blipFill>
          <a:ln>
            <a:noFill/>
          </a:ln>
        </p:spPr>
        <p:txBody>
          <a:bodyPr/>
          <a:lstStyle/>
          <a:p>
            <a:endParaRPr lang="en-CA"/>
          </a:p>
        </p:txBody>
      </p:sp>
      <p:sp>
        <p:nvSpPr>
          <p:cNvPr id="175" name="Google Shape;175;p9"/>
          <p:cNvSpPr/>
          <p:nvPr/>
        </p:nvSpPr>
        <p:spPr>
          <a:xfrm rot="1385911">
            <a:off x="2864629" y="5616184"/>
            <a:ext cx="2522284" cy="2698942"/>
          </a:xfrm>
          <a:custGeom>
            <a:avLst/>
            <a:gdLst/>
            <a:ahLst/>
            <a:cxnLst/>
            <a:rect l="l" t="t" r="r" b="b"/>
            <a:pathLst>
              <a:path w="2522284" h="2698942" extrusionOk="0">
                <a:moveTo>
                  <a:pt x="0" y="0"/>
                </a:moveTo>
                <a:lnTo>
                  <a:pt x="2522284" y="0"/>
                </a:lnTo>
                <a:lnTo>
                  <a:pt x="2522284" y="2698943"/>
                </a:lnTo>
                <a:lnTo>
                  <a:pt x="0" y="2698943"/>
                </a:lnTo>
                <a:lnTo>
                  <a:pt x="0" y="0"/>
                </a:lnTo>
                <a:close/>
              </a:path>
            </a:pathLst>
          </a:custGeom>
          <a:blipFill rotWithShape="1">
            <a:blip r:embed="rId4">
              <a:alphaModFix/>
            </a:blip>
            <a:stretch>
              <a:fillRect/>
            </a:stretch>
          </a:blipFill>
          <a:ln>
            <a:noFill/>
          </a:ln>
        </p:spPr>
        <p:txBody>
          <a:bodyPr/>
          <a:lstStyle/>
          <a:p>
            <a:endParaRPr lang="en-CA"/>
          </a:p>
        </p:txBody>
      </p:sp>
      <p:sp>
        <p:nvSpPr>
          <p:cNvPr id="176" name="Google Shape;176;p9"/>
          <p:cNvSpPr/>
          <p:nvPr/>
        </p:nvSpPr>
        <p:spPr>
          <a:xfrm rot="-1580367">
            <a:off x="-338423" y="5019149"/>
            <a:ext cx="1435403" cy="1917066"/>
          </a:xfrm>
          <a:custGeom>
            <a:avLst/>
            <a:gdLst/>
            <a:ahLst/>
            <a:cxnLst/>
            <a:rect l="l" t="t" r="r" b="b"/>
            <a:pathLst>
              <a:path w="1435403" h="1917066" extrusionOk="0">
                <a:moveTo>
                  <a:pt x="0" y="0"/>
                </a:moveTo>
                <a:lnTo>
                  <a:pt x="1435403" y="0"/>
                </a:lnTo>
                <a:lnTo>
                  <a:pt x="1435403" y="1917066"/>
                </a:lnTo>
                <a:lnTo>
                  <a:pt x="0" y="1917066"/>
                </a:lnTo>
                <a:lnTo>
                  <a:pt x="0" y="0"/>
                </a:lnTo>
                <a:close/>
              </a:path>
            </a:pathLst>
          </a:custGeom>
          <a:blipFill rotWithShape="1">
            <a:blip r:embed="rId5">
              <a:alphaModFix/>
            </a:blip>
            <a:stretch>
              <a:fillRect/>
            </a:stretch>
          </a:blipFill>
          <a:ln>
            <a:noFill/>
          </a:ln>
        </p:spPr>
        <p:txBody>
          <a:bodyPr/>
          <a:lstStyle/>
          <a:p>
            <a:endParaRPr lang="en-CA"/>
          </a:p>
        </p:txBody>
      </p:sp>
      <p:sp>
        <p:nvSpPr>
          <p:cNvPr id="177" name="Google Shape;177;p9"/>
          <p:cNvSpPr/>
          <p:nvPr/>
        </p:nvSpPr>
        <p:spPr>
          <a:xfrm>
            <a:off x="4927955" y="731520"/>
            <a:ext cx="1071523" cy="1086462"/>
          </a:xfrm>
          <a:custGeom>
            <a:avLst/>
            <a:gdLst/>
            <a:ahLst/>
            <a:cxnLst/>
            <a:rect l="l" t="t" r="r" b="b"/>
            <a:pathLst>
              <a:path w="1071523" h="1086462" extrusionOk="0">
                <a:moveTo>
                  <a:pt x="0" y="0"/>
                </a:moveTo>
                <a:lnTo>
                  <a:pt x="1071523" y="0"/>
                </a:lnTo>
                <a:lnTo>
                  <a:pt x="1071523" y="1086462"/>
                </a:lnTo>
                <a:lnTo>
                  <a:pt x="0" y="1086462"/>
                </a:lnTo>
                <a:lnTo>
                  <a:pt x="0" y="0"/>
                </a:lnTo>
                <a:close/>
              </a:path>
            </a:pathLst>
          </a:custGeom>
          <a:blipFill rotWithShape="1">
            <a:blip r:embed="rId6">
              <a:alphaModFix/>
            </a:blip>
            <a:stretch>
              <a:fillRect/>
            </a:stretch>
          </a:blipFill>
          <a:ln>
            <a:noFill/>
          </a:ln>
        </p:spPr>
        <p:txBody>
          <a:bodyPr/>
          <a:lstStyle/>
          <a:p>
            <a:endParaRPr lang="en-CA"/>
          </a:p>
        </p:txBody>
      </p:sp>
      <p:sp>
        <p:nvSpPr>
          <p:cNvPr id="178" name="Google Shape;178;p9"/>
          <p:cNvSpPr txBox="1"/>
          <p:nvPr/>
        </p:nvSpPr>
        <p:spPr>
          <a:xfrm>
            <a:off x="838989" y="1302625"/>
            <a:ext cx="3743919" cy="1097389"/>
          </a:xfrm>
          <a:prstGeom prst="rect">
            <a:avLst/>
          </a:prstGeom>
          <a:noFill/>
          <a:ln>
            <a:noFill/>
          </a:ln>
        </p:spPr>
        <p:txBody>
          <a:bodyPr spcFirstLastPara="1" wrap="square" lIns="0" tIns="0" rIns="0" bIns="0" anchor="t" anchorCtr="0">
            <a:spAutoFit/>
          </a:bodyPr>
          <a:lstStyle/>
          <a:p>
            <a:pPr marL="0" marR="0" lvl="0" indent="0" algn="l" rtl="0">
              <a:lnSpc>
                <a:spcPct val="112001"/>
              </a:lnSpc>
              <a:spcBef>
                <a:spcPts val="0"/>
              </a:spcBef>
              <a:spcAft>
                <a:spcPts val="0"/>
              </a:spcAft>
              <a:buNone/>
            </a:pPr>
            <a:r>
              <a:rPr lang="en-US" sz="7674" b="1" i="0" u="none" strike="noStrike" cap="none">
                <a:solidFill>
                  <a:srgbClr val="CB6963"/>
                </a:solidFill>
                <a:latin typeface="Fredoka"/>
                <a:ea typeface="Fredoka"/>
                <a:cs typeface="Fredoka"/>
                <a:sym typeface="Fredoka"/>
              </a:rPr>
              <a:t>GAME:</a:t>
            </a:r>
            <a:endParaRPr/>
          </a:p>
        </p:txBody>
      </p:sp>
      <p:sp>
        <p:nvSpPr>
          <p:cNvPr id="179" name="Google Shape;179;p9"/>
          <p:cNvSpPr/>
          <p:nvPr/>
        </p:nvSpPr>
        <p:spPr>
          <a:xfrm>
            <a:off x="-261750" y="-660914"/>
            <a:ext cx="2566963" cy="2090908"/>
          </a:xfrm>
          <a:custGeom>
            <a:avLst/>
            <a:gdLst/>
            <a:ahLst/>
            <a:cxnLst/>
            <a:rect l="l" t="t" r="r" b="b"/>
            <a:pathLst>
              <a:path w="2566963" h="2090908" extrusionOk="0">
                <a:moveTo>
                  <a:pt x="0" y="0"/>
                </a:moveTo>
                <a:lnTo>
                  <a:pt x="2566963" y="0"/>
                </a:lnTo>
                <a:lnTo>
                  <a:pt x="2566963" y="2090908"/>
                </a:lnTo>
                <a:lnTo>
                  <a:pt x="0" y="2090908"/>
                </a:lnTo>
                <a:lnTo>
                  <a:pt x="0" y="0"/>
                </a:lnTo>
                <a:close/>
              </a:path>
            </a:pathLst>
          </a:custGeom>
          <a:blipFill rotWithShape="1">
            <a:blip r:embed="rId7">
              <a:alphaModFix/>
            </a:blip>
            <a:stretch>
              <a:fillRect/>
            </a:stretch>
          </a:blipFill>
          <a:ln>
            <a:noFill/>
          </a:ln>
        </p:spPr>
        <p:txBody>
          <a:bodyPr/>
          <a:lstStyle/>
          <a:p>
            <a:endParaRPr lang="en-CA"/>
          </a:p>
        </p:txBody>
      </p:sp>
      <p:sp>
        <p:nvSpPr>
          <p:cNvPr id="180" name="Google Shape;180;p9"/>
          <p:cNvSpPr/>
          <p:nvPr/>
        </p:nvSpPr>
        <p:spPr>
          <a:xfrm>
            <a:off x="4876800" y="4039575"/>
            <a:ext cx="1452067" cy="2926080"/>
          </a:xfrm>
          <a:custGeom>
            <a:avLst/>
            <a:gdLst/>
            <a:ahLst/>
            <a:cxnLst/>
            <a:rect l="l" t="t" r="r" b="b"/>
            <a:pathLst>
              <a:path w="1452067" h="2926080" extrusionOk="0">
                <a:moveTo>
                  <a:pt x="0" y="0"/>
                </a:moveTo>
                <a:lnTo>
                  <a:pt x="1452067" y="0"/>
                </a:lnTo>
                <a:lnTo>
                  <a:pt x="1452067" y="2926080"/>
                </a:lnTo>
                <a:lnTo>
                  <a:pt x="0" y="2926080"/>
                </a:lnTo>
                <a:lnTo>
                  <a:pt x="0" y="0"/>
                </a:lnTo>
                <a:close/>
              </a:path>
            </a:pathLst>
          </a:custGeom>
          <a:blipFill rotWithShape="1">
            <a:blip r:embed="rId8">
              <a:alphaModFix/>
            </a:blip>
            <a:stretch>
              <a:fillRect/>
            </a:stretch>
          </a:blipFill>
          <a:ln>
            <a:noFill/>
          </a:ln>
        </p:spPr>
        <p:txBody>
          <a:bodyPr/>
          <a:lstStyle/>
          <a:p>
            <a:endParaRPr lang="en-CA"/>
          </a:p>
        </p:txBody>
      </p:sp>
      <p:sp>
        <p:nvSpPr>
          <p:cNvPr id="181" name="Google Shape;181;p9"/>
          <p:cNvSpPr txBox="1"/>
          <p:nvPr/>
        </p:nvSpPr>
        <p:spPr>
          <a:xfrm>
            <a:off x="2305213" y="3111171"/>
            <a:ext cx="3363599" cy="682371"/>
          </a:xfrm>
          <a:prstGeom prst="rect">
            <a:avLst/>
          </a:prstGeom>
          <a:noFill/>
          <a:ln>
            <a:noFill/>
          </a:ln>
        </p:spPr>
        <p:txBody>
          <a:bodyPr spcFirstLastPara="1" wrap="square" lIns="0" tIns="0" rIns="0" bIns="0" anchor="t" anchorCtr="0">
            <a:spAutoFit/>
          </a:bodyPr>
          <a:lstStyle/>
          <a:p>
            <a:pPr marL="0" marR="0" lvl="0" indent="0" algn="l" rtl="0">
              <a:lnSpc>
                <a:spcPct val="152000"/>
              </a:lnSpc>
              <a:spcBef>
                <a:spcPts val="0"/>
              </a:spcBef>
              <a:spcAft>
                <a:spcPts val="0"/>
              </a:spcAft>
              <a:buNone/>
            </a:pPr>
            <a:r>
              <a:rPr lang="en-US" sz="3600" b="0" i="0" u="none" strike="noStrike" cap="none">
                <a:solidFill>
                  <a:srgbClr val="C68884"/>
                </a:solidFill>
                <a:latin typeface="Poppins"/>
                <a:ea typeface="Poppins"/>
                <a:cs typeface="Poppins"/>
                <a:sym typeface="Poppins"/>
              </a:rPr>
              <a:t>Baby rattle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Office PowerPoint</Application>
  <PresentationFormat>Custom</PresentationFormat>
  <Paragraphs>60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Arial</vt:lpstr>
      <vt:lpstr>Fredoka</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Enoch Chee</cp:lastModifiedBy>
  <cp:revision>1</cp:revision>
  <dcterms:created xsi:type="dcterms:W3CDTF">2006-08-16T00:00:00Z</dcterms:created>
  <dcterms:modified xsi:type="dcterms:W3CDTF">2025-12-16T20:59:34Z</dcterms:modified>
</cp:coreProperties>
</file>