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8288000" cy="10287000"/>
  <p:notesSz cx="6858000" cy="9144000"/>
  <p:embeddedFontLst>
    <p:embeddedFont>
      <p:font typeface="Alegreya Black" panose="020B0604020202020204" charset="0"/>
      <p:bold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hGHsNLUa/9x6XCrGEixWW69sVAK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33" d="100"/>
          <a:sy n="33" d="100"/>
        </p:scale>
        <p:origin x="1954" y="97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qzYjy6lhRag&amp;ab_channel=SaddlebackKid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360801c9a40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g360801c9a40_0_1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360801c9a40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 name="Google Shape;232;g360801c9a40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360801c9a4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g360801c9a40_0_4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6" name="Google Shape;26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2" name="Google Shape;282;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8" name="Google Shape;298;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4" name="Google Shape;314;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9" name="Google Shape;329;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5" name="Google Shape;345;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2" name="Google Shape;362;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4" name="Google Shape;384;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9" name="Google Shape;399;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5" name="Google Shape;415;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1" name="Google Shape;431;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6" name="Google Shape;446;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2" name="Google Shape;462;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2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1" name="Google Shape;111;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u="sng">
                <a:solidFill>
                  <a:srgbClr val="1155CC"/>
                </a:solidFill>
                <a:hlinkClick r:id="rId3">
                  <a:extLst>
                    <a:ext uri="{A12FA001-AC4F-418D-AE19-62706E023703}">
                      <ahyp:hlinkClr xmlns:ahyp="http://schemas.microsoft.com/office/drawing/2018/hyperlinkcolor" val="tx"/>
                    </a:ext>
                  </a:extLst>
                </a:hlinkClick>
              </a:rPr>
              <a:t>https://www.youtube.com/watch?v=qzYjy6lhRag&amp;ab_channel=SaddlebackKids</a:t>
            </a:r>
            <a:endParaRPr u="sng">
              <a:solidFill>
                <a:srgbClr val="1155CC"/>
              </a:solidFill>
            </a:endParaRPr>
          </a:p>
          <a:p>
            <a:pPr marL="0" lvl="0" indent="0" algn="l" rtl="0">
              <a:spcBef>
                <a:spcPts val="1200"/>
              </a:spcBef>
              <a:spcAft>
                <a:spcPts val="0"/>
              </a:spcAft>
              <a:buNone/>
            </a:pPr>
            <a:endParaRPr/>
          </a:p>
        </p:txBody>
      </p:sp>
      <p:sp>
        <p:nvSpPr>
          <p:cNvPr id="155" name="Google Shape;155;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 name="Google Shape;188;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360801c9a4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 name="Google Shape;205;g360801c9a40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2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2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2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2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3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3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2"/>
          <p:cNvSpPr>
            <a:spLocks noGrp="1"/>
          </p:cNvSpPr>
          <p:nvPr>
            <p:ph type="pic" idx="2"/>
          </p:nvPr>
        </p:nvSpPr>
        <p:spPr>
          <a:xfrm>
            <a:off x="1792288" y="612775"/>
            <a:ext cx="5486400" cy="4114800"/>
          </a:xfrm>
          <a:prstGeom prst="rect">
            <a:avLst/>
          </a:prstGeom>
          <a:noFill/>
          <a:ln>
            <a:noFill/>
          </a:ln>
        </p:spPr>
      </p:sp>
      <p:sp>
        <p:nvSpPr>
          <p:cNvPr id="64" name="Google Shape;64;p3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7.png"/><Relationship Id="rId7" Type="http://schemas.openxmlformats.org/officeDocument/2006/relationships/image" Target="../media/image6.png"/><Relationship Id="rId12" Type="http://schemas.openxmlformats.org/officeDocument/2006/relationships/image" Target="../media/image44.jp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9.png"/><Relationship Id="rId11" Type="http://schemas.openxmlformats.org/officeDocument/2006/relationships/image" Target="../media/image41.png"/><Relationship Id="rId5" Type="http://schemas.openxmlformats.org/officeDocument/2006/relationships/image" Target="../media/image38.png"/><Relationship Id="rId10" Type="http://schemas.openxmlformats.org/officeDocument/2006/relationships/image" Target="../media/image40.png"/><Relationship Id="rId4" Type="http://schemas.openxmlformats.org/officeDocument/2006/relationships/image" Target="../media/image37.png"/><Relationship Id="rId9" Type="http://schemas.openxmlformats.org/officeDocument/2006/relationships/image" Target="../media/image33.pn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7.png"/><Relationship Id="rId7" Type="http://schemas.openxmlformats.org/officeDocument/2006/relationships/image" Target="../media/image6.png"/><Relationship Id="rId12"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9.png"/><Relationship Id="rId11" Type="http://schemas.openxmlformats.org/officeDocument/2006/relationships/image" Target="../media/image41.png"/><Relationship Id="rId5" Type="http://schemas.openxmlformats.org/officeDocument/2006/relationships/image" Target="../media/image38.png"/><Relationship Id="rId10" Type="http://schemas.openxmlformats.org/officeDocument/2006/relationships/image" Target="../media/image40.png"/><Relationship Id="rId4" Type="http://schemas.openxmlformats.org/officeDocument/2006/relationships/image" Target="../media/image37.png"/><Relationship Id="rId9" Type="http://schemas.openxmlformats.org/officeDocument/2006/relationships/image" Target="../media/image33.png"/></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7.png"/><Relationship Id="rId7" Type="http://schemas.openxmlformats.org/officeDocument/2006/relationships/image" Target="../media/image6.png"/><Relationship Id="rId12"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9.png"/><Relationship Id="rId11" Type="http://schemas.openxmlformats.org/officeDocument/2006/relationships/image" Target="../media/image41.png"/><Relationship Id="rId5" Type="http://schemas.openxmlformats.org/officeDocument/2006/relationships/image" Target="../media/image38.png"/><Relationship Id="rId10" Type="http://schemas.openxmlformats.org/officeDocument/2006/relationships/image" Target="../media/image40.png"/><Relationship Id="rId4" Type="http://schemas.openxmlformats.org/officeDocument/2006/relationships/image" Target="../media/image37.png"/><Relationship Id="rId9" Type="http://schemas.openxmlformats.org/officeDocument/2006/relationships/image" Target="../media/image33.png"/></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png"/><Relationship Id="rId7" Type="http://schemas.openxmlformats.org/officeDocument/2006/relationships/image" Target="../media/image10.png"/><Relationship Id="rId12"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20.png"/><Relationship Id="rId5" Type="http://schemas.openxmlformats.org/officeDocument/2006/relationships/image" Target="../media/image6.png"/><Relationship Id="rId10" Type="http://schemas.openxmlformats.org/officeDocument/2006/relationships/image" Target="../media/image19.png"/><Relationship Id="rId4" Type="http://schemas.openxmlformats.org/officeDocument/2006/relationships/image" Target="../media/image2.png"/><Relationship Id="rId9" Type="http://schemas.openxmlformats.org/officeDocument/2006/relationships/image" Target="../media/image18.png"/></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png"/><Relationship Id="rId7" Type="http://schemas.openxmlformats.org/officeDocument/2006/relationships/image" Target="../media/image10.png"/><Relationship Id="rId12"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20.png"/><Relationship Id="rId5" Type="http://schemas.openxmlformats.org/officeDocument/2006/relationships/image" Target="../media/image6.png"/><Relationship Id="rId10" Type="http://schemas.openxmlformats.org/officeDocument/2006/relationships/image" Target="../media/image19.png"/><Relationship Id="rId4" Type="http://schemas.openxmlformats.org/officeDocument/2006/relationships/image" Target="../media/image2.png"/><Relationship Id="rId9" Type="http://schemas.openxmlformats.org/officeDocument/2006/relationships/image" Target="../media/image18.png"/></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6.png"/><Relationship Id="rId12"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7.png"/><Relationship Id="rId11" Type="http://schemas.openxmlformats.org/officeDocument/2006/relationships/image" Target="../media/image21.png"/><Relationship Id="rId5" Type="http://schemas.openxmlformats.org/officeDocument/2006/relationships/image" Target="../media/image3.png"/><Relationship Id="rId10" Type="http://schemas.openxmlformats.org/officeDocument/2006/relationships/image" Target="../media/image19.png"/><Relationship Id="rId4" Type="http://schemas.openxmlformats.org/officeDocument/2006/relationships/image" Target="../media/image2.png"/><Relationship Id="rId9" Type="http://schemas.openxmlformats.org/officeDocument/2006/relationships/image" Target="../media/image28.png"/></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7.png"/><Relationship Id="rId7"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9.png"/><Relationship Id="rId11" Type="http://schemas.openxmlformats.org/officeDocument/2006/relationships/image" Target="../media/image41.png"/><Relationship Id="rId5" Type="http://schemas.openxmlformats.org/officeDocument/2006/relationships/image" Target="../media/image38.png"/><Relationship Id="rId10" Type="http://schemas.openxmlformats.org/officeDocument/2006/relationships/image" Target="../media/image40.png"/><Relationship Id="rId4" Type="http://schemas.openxmlformats.org/officeDocument/2006/relationships/image" Target="../media/image37.png"/><Relationship Id="rId9" Type="http://schemas.openxmlformats.org/officeDocument/2006/relationships/image" Target="../media/image33.png"/></Relationships>
</file>

<file path=ppt/slides/_rels/slide17.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7.png"/><Relationship Id="rId7"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9.png"/><Relationship Id="rId11" Type="http://schemas.openxmlformats.org/officeDocument/2006/relationships/image" Target="../media/image52.png"/><Relationship Id="rId5" Type="http://schemas.openxmlformats.org/officeDocument/2006/relationships/image" Target="../media/image38.png"/><Relationship Id="rId10" Type="http://schemas.openxmlformats.org/officeDocument/2006/relationships/image" Target="../media/image51.png"/><Relationship Id="rId4" Type="http://schemas.openxmlformats.org/officeDocument/2006/relationships/image" Target="../media/image48.png"/><Relationship Id="rId9" Type="http://schemas.openxmlformats.org/officeDocument/2006/relationships/image" Target="../media/image50.png"/></Relationships>
</file>

<file path=ppt/slides/_rels/slide1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53.png"/><Relationship Id="rId4" Type="http://schemas.openxmlformats.org/officeDocument/2006/relationships/image" Target="../media/image31.png"/><Relationship Id="rId9" Type="http://schemas.openxmlformats.org/officeDocument/2006/relationships/image" Target="../media/image19.png"/></Relationships>
</file>

<file path=ppt/slides/_rels/slide19.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20.png"/><Relationship Id="rId3" Type="http://schemas.openxmlformats.org/officeDocument/2006/relationships/image" Target="../media/image1.png"/><Relationship Id="rId7" Type="http://schemas.openxmlformats.org/officeDocument/2006/relationships/image" Target="../media/image17.png"/><Relationship Id="rId12" Type="http://schemas.openxmlformats.org/officeDocument/2006/relationships/image" Target="../media/image55.png"/><Relationship Id="rId2" Type="http://schemas.openxmlformats.org/officeDocument/2006/relationships/notesSlide" Target="../notesSlides/notesSlide19.xml"/><Relationship Id="rId16" Type="http://schemas.openxmlformats.org/officeDocument/2006/relationships/image" Target="../media/image57.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9.png"/><Relationship Id="rId5" Type="http://schemas.openxmlformats.org/officeDocument/2006/relationships/image" Target="../media/image54.png"/><Relationship Id="rId15" Type="http://schemas.openxmlformats.org/officeDocument/2006/relationships/image" Target="../media/image56.png"/><Relationship Id="rId10" Type="http://schemas.openxmlformats.org/officeDocument/2006/relationships/image" Target="../media/image18.png"/><Relationship Id="rId4" Type="http://schemas.openxmlformats.org/officeDocument/2006/relationships/image" Target="../media/image2.png"/><Relationship Id="rId9" Type="http://schemas.openxmlformats.org/officeDocument/2006/relationships/image" Target="../media/image41.png"/><Relationship Id="rId14" Type="http://schemas.openxmlformats.org/officeDocument/2006/relationships/image" Target="../media/image16.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12.png"/><Relationship Id="rId9" Type="http://schemas.openxmlformats.org/officeDocument/2006/relationships/image" Target="../media/image15.png"/></Relationships>
</file>

<file path=ppt/slides/_rels/slide2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7.png"/><Relationship Id="rId7"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9.png"/><Relationship Id="rId11" Type="http://schemas.openxmlformats.org/officeDocument/2006/relationships/image" Target="../media/image41.png"/><Relationship Id="rId5" Type="http://schemas.openxmlformats.org/officeDocument/2006/relationships/image" Target="../media/image38.png"/><Relationship Id="rId10" Type="http://schemas.openxmlformats.org/officeDocument/2006/relationships/image" Target="../media/image40.png"/><Relationship Id="rId4" Type="http://schemas.openxmlformats.org/officeDocument/2006/relationships/image" Target="../media/image37.png"/><Relationship Id="rId9" Type="http://schemas.openxmlformats.org/officeDocument/2006/relationships/image" Target="../media/image33.png"/></Relationships>
</file>

<file path=ppt/slides/_rels/slide2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7.png"/><Relationship Id="rId7" Type="http://schemas.openxmlformats.org/officeDocument/2006/relationships/image" Target="../media/image6.png"/><Relationship Id="rId12" Type="http://schemas.openxmlformats.org/officeDocument/2006/relationships/image" Target="../media/image58.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9.png"/><Relationship Id="rId11" Type="http://schemas.openxmlformats.org/officeDocument/2006/relationships/image" Target="../media/image41.png"/><Relationship Id="rId5" Type="http://schemas.openxmlformats.org/officeDocument/2006/relationships/image" Target="../media/image38.png"/><Relationship Id="rId10" Type="http://schemas.openxmlformats.org/officeDocument/2006/relationships/image" Target="../media/image40.png"/><Relationship Id="rId4" Type="http://schemas.openxmlformats.org/officeDocument/2006/relationships/image" Target="../media/image37.png"/><Relationship Id="rId9" Type="http://schemas.openxmlformats.org/officeDocument/2006/relationships/image" Target="../media/image33.png"/></Relationships>
</file>

<file path=ppt/slides/_rels/slide2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7.png"/><Relationship Id="rId7" Type="http://schemas.openxmlformats.org/officeDocument/2006/relationships/image" Target="../media/image6.png"/><Relationship Id="rId12" Type="http://schemas.openxmlformats.org/officeDocument/2006/relationships/image" Target="../media/image59.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39.png"/><Relationship Id="rId11" Type="http://schemas.openxmlformats.org/officeDocument/2006/relationships/image" Target="../media/image41.png"/><Relationship Id="rId5" Type="http://schemas.openxmlformats.org/officeDocument/2006/relationships/image" Target="../media/image38.png"/><Relationship Id="rId10" Type="http://schemas.openxmlformats.org/officeDocument/2006/relationships/image" Target="../media/image40.png"/><Relationship Id="rId4" Type="http://schemas.openxmlformats.org/officeDocument/2006/relationships/image" Target="../media/image37.png"/><Relationship Id="rId9" Type="http://schemas.openxmlformats.org/officeDocument/2006/relationships/image" Target="../media/image33.png"/></Relationships>
</file>

<file path=ppt/slides/_rels/slide2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7.png"/><Relationship Id="rId7"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39.png"/><Relationship Id="rId11" Type="http://schemas.openxmlformats.org/officeDocument/2006/relationships/image" Target="../media/image41.png"/><Relationship Id="rId5" Type="http://schemas.openxmlformats.org/officeDocument/2006/relationships/image" Target="../media/image38.png"/><Relationship Id="rId10" Type="http://schemas.openxmlformats.org/officeDocument/2006/relationships/image" Target="../media/image40.png"/><Relationship Id="rId4" Type="http://schemas.openxmlformats.org/officeDocument/2006/relationships/image" Target="../media/image37.png"/><Relationship Id="rId9" Type="http://schemas.openxmlformats.org/officeDocument/2006/relationships/image" Target="../media/image33.png"/></Relationships>
</file>

<file path=ppt/slides/_rels/slide2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png"/><Relationship Id="rId7" Type="http://schemas.openxmlformats.org/officeDocument/2006/relationships/image" Target="../media/image10.png"/><Relationship Id="rId12"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20.png"/><Relationship Id="rId5" Type="http://schemas.openxmlformats.org/officeDocument/2006/relationships/image" Target="../media/image6.png"/><Relationship Id="rId10" Type="http://schemas.openxmlformats.org/officeDocument/2006/relationships/image" Target="../media/image19.png"/><Relationship Id="rId4" Type="http://schemas.openxmlformats.org/officeDocument/2006/relationships/image" Target="../media/image2.png"/><Relationship Id="rId9" Type="http://schemas.openxmlformats.org/officeDocument/2006/relationships/image" Target="../media/image18.png"/></Relationships>
</file>

<file path=ppt/slides/_rels/slide2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9.png"/><Relationship Id="rId3" Type="http://schemas.openxmlformats.org/officeDocument/2006/relationships/image" Target="../media/image1.png"/><Relationship Id="rId7" Type="http://schemas.openxmlformats.org/officeDocument/2006/relationships/image" Target="../media/image60.png"/><Relationship Id="rId12"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41.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10.png"/></Relationships>
</file>

<file path=ppt/slides/_rels/slide2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7.png"/><Relationship Id="rId7" Type="http://schemas.openxmlformats.org/officeDocument/2006/relationships/image" Target="../media/image6.png"/><Relationship Id="rId12" Type="http://schemas.openxmlformats.org/officeDocument/2006/relationships/image" Target="../media/image61.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39.png"/><Relationship Id="rId11" Type="http://schemas.openxmlformats.org/officeDocument/2006/relationships/image" Target="../media/image41.png"/><Relationship Id="rId5" Type="http://schemas.openxmlformats.org/officeDocument/2006/relationships/image" Target="../media/image38.png"/><Relationship Id="rId10" Type="http://schemas.openxmlformats.org/officeDocument/2006/relationships/image" Target="../media/image40.png"/><Relationship Id="rId4" Type="http://schemas.openxmlformats.org/officeDocument/2006/relationships/image" Target="../media/image37.png"/><Relationship Id="rId9" Type="http://schemas.openxmlformats.org/officeDocument/2006/relationships/image" Target="../media/image33.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png"/><Relationship Id="rId7" Type="http://schemas.openxmlformats.org/officeDocument/2006/relationships/image" Target="../media/image10.png"/><Relationship Id="rId12"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20.png"/><Relationship Id="rId5" Type="http://schemas.openxmlformats.org/officeDocument/2006/relationships/image" Target="../media/image6.png"/><Relationship Id="rId10" Type="http://schemas.openxmlformats.org/officeDocument/2006/relationships/image" Target="../media/image19.png"/><Relationship Id="rId4" Type="http://schemas.openxmlformats.org/officeDocument/2006/relationships/image" Target="../media/image2.png"/><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png"/><Relationship Id="rId7" Type="http://schemas.openxmlformats.org/officeDocument/2006/relationships/image" Target="../media/image10.png"/><Relationship Id="rId12"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20.png"/><Relationship Id="rId5" Type="http://schemas.openxmlformats.org/officeDocument/2006/relationships/image" Target="../media/image6.png"/><Relationship Id="rId10" Type="http://schemas.openxmlformats.org/officeDocument/2006/relationships/image" Target="../media/image19.png"/><Relationship Id="rId4" Type="http://schemas.openxmlformats.org/officeDocument/2006/relationships/image" Target="../media/image2.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6.png"/><Relationship Id="rId12"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7.png"/><Relationship Id="rId11" Type="http://schemas.openxmlformats.org/officeDocument/2006/relationships/image" Target="../media/image21.png"/><Relationship Id="rId5" Type="http://schemas.openxmlformats.org/officeDocument/2006/relationships/image" Target="../media/image3.png"/><Relationship Id="rId10" Type="http://schemas.openxmlformats.org/officeDocument/2006/relationships/image" Target="../media/image19.png"/><Relationship Id="rId4" Type="http://schemas.openxmlformats.org/officeDocument/2006/relationships/image" Target="../media/image2.png"/><Relationship Id="rId9" Type="http://schemas.openxmlformats.org/officeDocument/2006/relationships/image" Target="../media/image28.png"/></Relationships>
</file>

<file path=ppt/slides/_rels/slide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6.png"/><Relationship Id="rId4" Type="http://schemas.openxmlformats.org/officeDocument/2006/relationships/image" Target="../media/image31.pn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7.png"/><Relationship Id="rId7" Type="http://schemas.openxmlformats.org/officeDocument/2006/relationships/image" Target="../media/image6.png"/><Relationship Id="rId12" Type="http://schemas.openxmlformats.org/officeDocument/2006/relationships/image" Target="../media/image42.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9.png"/><Relationship Id="rId11" Type="http://schemas.openxmlformats.org/officeDocument/2006/relationships/image" Target="../media/image41.png"/><Relationship Id="rId5" Type="http://schemas.openxmlformats.org/officeDocument/2006/relationships/image" Target="../media/image38.png"/><Relationship Id="rId10" Type="http://schemas.openxmlformats.org/officeDocument/2006/relationships/image" Target="../media/image40.png"/><Relationship Id="rId4" Type="http://schemas.openxmlformats.org/officeDocument/2006/relationships/image" Target="../media/image37.png"/><Relationship Id="rId9"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1.pn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Shape 83"/>
        <p:cNvGrpSpPr/>
        <p:nvPr/>
      </p:nvGrpSpPr>
      <p:grpSpPr>
        <a:xfrm>
          <a:off x="0" y="0"/>
          <a:ext cx="0" cy="0"/>
          <a:chOff x="0" y="0"/>
          <a:chExt cx="0" cy="0"/>
        </a:xfrm>
      </p:grpSpPr>
      <p:sp>
        <p:nvSpPr>
          <p:cNvPr id="84" name="Google Shape;84;p1"/>
          <p:cNvSpPr/>
          <p:nvPr/>
        </p:nvSpPr>
        <p:spPr>
          <a:xfrm>
            <a:off x="2357332" y="1332389"/>
            <a:ext cx="13573337" cy="7622222"/>
          </a:xfrm>
          <a:custGeom>
            <a:avLst/>
            <a:gdLst/>
            <a:ahLst/>
            <a:cxnLst/>
            <a:rect l="l" t="t" r="r" b="b"/>
            <a:pathLst>
              <a:path w="13573337" h="7622222" extrusionOk="0">
                <a:moveTo>
                  <a:pt x="0" y="0"/>
                </a:moveTo>
                <a:lnTo>
                  <a:pt x="13573336" y="0"/>
                </a:lnTo>
                <a:lnTo>
                  <a:pt x="13573336" y="7622222"/>
                </a:lnTo>
                <a:lnTo>
                  <a:pt x="0" y="7622222"/>
                </a:lnTo>
                <a:lnTo>
                  <a:pt x="0" y="0"/>
                </a:lnTo>
                <a:close/>
              </a:path>
            </a:pathLst>
          </a:custGeom>
          <a:blipFill rotWithShape="1">
            <a:blip r:embed="rId3">
              <a:alphaModFix/>
            </a:blip>
            <a:stretch>
              <a:fillRect/>
            </a:stretch>
          </a:blipFill>
          <a:ln>
            <a:noFill/>
          </a:ln>
        </p:spPr>
        <p:txBody>
          <a:bodyPr/>
          <a:lstStyle/>
          <a:p>
            <a:endParaRPr lang="en-CA"/>
          </a:p>
        </p:txBody>
      </p:sp>
      <p:sp>
        <p:nvSpPr>
          <p:cNvPr id="85" name="Google Shape;85;p1"/>
          <p:cNvSpPr/>
          <p:nvPr/>
        </p:nvSpPr>
        <p:spPr>
          <a:xfrm>
            <a:off x="2768580" y="1563329"/>
            <a:ext cx="12750841" cy="7160342"/>
          </a:xfrm>
          <a:custGeom>
            <a:avLst/>
            <a:gdLst/>
            <a:ahLst/>
            <a:cxnLst/>
            <a:rect l="l" t="t" r="r" b="b"/>
            <a:pathLst>
              <a:path w="12750841" h="7160342" extrusionOk="0">
                <a:moveTo>
                  <a:pt x="0" y="0"/>
                </a:moveTo>
                <a:lnTo>
                  <a:pt x="12750840" y="0"/>
                </a:lnTo>
                <a:lnTo>
                  <a:pt x="12750840" y="7160342"/>
                </a:lnTo>
                <a:lnTo>
                  <a:pt x="0" y="7160342"/>
                </a:lnTo>
                <a:lnTo>
                  <a:pt x="0" y="0"/>
                </a:lnTo>
                <a:close/>
              </a:path>
            </a:pathLst>
          </a:custGeom>
          <a:blipFill rotWithShape="1">
            <a:blip r:embed="rId4">
              <a:alphaModFix/>
            </a:blip>
            <a:stretch>
              <a:fillRect/>
            </a:stretch>
          </a:blipFill>
          <a:ln>
            <a:noFill/>
          </a:ln>
        </p:spPr>
        <p:txBody>
          <a:bodyPr/>
          <a:lstStyle/>
          <a:p>
            <a:endParaRPr lang="en-CA"/>
          </a:p>
        </p:txBody>
      </p:sp>
      <p:sp>
        <p:nvSpPr>
          <p:cNvPr id="86" name="Google Shape;86;p1"/>
          <p:cNvSpPr txBox="1"/>
          <p:nvPr/>
        </p:nvSpPr>
        <p:spPr>
          <a:xfrm>
            <a:off x="2867435" y="2571645"/>
            <a:ext cx="12237000" cy="4266600"/>
          </a:xfrm>
          <a:prstGeom prst="rect">
            <a:avLst/>
          </a:prstGeom>
          <a:noFill/>
          <a:ln>
            <a:noFill/>
          </a:ln>
        </p:spPr>
        <p:txBody>
          <a:bodyPr spcFirstLastPara="1" wrap="square" lIns="0" tIns="0" rIns="0" bIns="0" anchor="t" anchorCtr="0">
            <a:spAutoFit/>
          </a:bodyPr>
          <a:lstStyle/>
          <a:p>
            <a:pPr marL="0" marR="0" lvl="0" indent="0" algn="ctr" rtl="0">
              <a:lnSpc>
                <a:spcPct val="119992"/>
              </a:lnSpc>
              <a:spcBef>
                <a:spcPts val="0"/>
              </a:spcBef>
              <a:spcAft>
                <a:spcPts val="0"/>
              </a:spcAft>
              <a:buNone/>
            </a:pPr>
            <a:r>
              <a:rPr lang="en-US" sz="12600" b="1" i="0" u="none" strike="noStrike" cap="none">
                <a:solidFill>
                  <a:srgbClr val="F69276"/>
                </a:solidFill>
                <a:latin typeface="Jua"/>
                <a:ea typeface="Jua"/>
                <a:cs typeface="Jua"/>
                <a:sym typeface="Jua"/>
              </a:rPr>
              <a:t>Being God’s Friend</a:t>
            </a:r>
            <a:endParaRPr/>
          </a:p>
        </p:txBody>
      </p:sp>
      <p:sp>
        <p:nvSpPr>
          <p:cNvPr id="87" name="Google Shape;87;p1"/>
          <p:cNvSpPr/>
          <p:nvPr/>
        </p:nvSpPr>
        <p:spPr>
          <a:xfrm rot="-2406874" flipH="1">
            <a:off x="11955482" y="692216"/>
            <a:ext cx="1614912" cy="1885778"/>
          </a:xfrm>
          <a:custGeom>
            <a:avLst/>
            <a:gdLst/>
            <a:ahLst/>
            <a:cxnLst/>
            <a:rect l="l" t="t" r="r" b="b"/>
            <a:pathLst>
              <a:path w="1614912" h="1885778" extrusionOk="0">
                <a:moveTo>
                  <a:pt x="1614911" y="0"/>
                </a:moveTo>
                <a:lnTo>
                  <a:pt x="0" y="0"/>
                </a:lnTo>
                <a:lnTo>
                  <a:pt x="0" y="1885778"/>
                </a:lnTo>
                <a:lnTo>
                  <a:pt x="1614911" y="1885778"/>
                </a:lnTo>
                <a:lnTo>
                  <a:pt x="1614911" y="0"/>
                </a:lnTo>
                <a:close/>
              </a:path>
            </a:pathLst>
          </a:custGeom>
          <a:blipFill rotWithShape="1">
            <a:blip r:embed="rId5">
              <a:alphaModFix/>
            </a:blip>
            <a:stretch>
              <a:fillRect/>
            </a:stretch>
          </a:blipFill>
          <a:ln>
            <a:noFill/>
          </a:ln>
        </p:spPr>
        <p:txBody>
          <a:bodyPr/>
          <a:lstStyle/>
          <a:p>
            <a:endParaRPr lang="en-CA"/>
          </a:p>
        </p:txBody>
      </p:sp>
      <p:sp>
        <p:nvSpPr>
          <p:cNvPr id="88" name="Google Shape;88;p1"/>
          <p:cNvSpPr/>
          <p:nvPr/>
        </p:nvSpPr>
        <p:spPr>
          <a:xfrm rot="-2406874" flipH="1">
            <a:off x="4114342" y="693189"/>
            <a:ext cx="1614912" cy="1885778"/>
          </a:xfrm>
          <a:custGeom>
            <a:avLst/>
            <a:gdLst/>
            <a:ahLst/>
            <a:cxnLst/>
            <a:rect l="l" t="t" r="r" b="b"/>
            <a:pathLst>
              <a:path w="1614912" h="1885778" extrusionOk="0">
                <a:moveTo>
                  <a:pt x="1614912" y="0"/>
                </a:moveTo>
                <a:lnTo>
                  <a:pt x="0" y="0"/>
                </a:lnTo>
                <a:lnTo>
                  <a:pt x="0" y="1885778"/>
                </a:lnTo>
                <a:lnTo>
                  <a:pt x="1614912" y="1885778"/>
                </a:lnTo>
                <a:lnTo>
                  <a:pt x="1614912" y="0"/>
                </a:lnTo>
                <a:close/>
              </a:path>
            </a:pathLst>
          </a:custGeom>
          <a:blipFill rotWithShape="1">
            <a:blip r:embed="rId5">
              <a:alphaModFix/>
            </a:blip>
            <a:stretch>
              <a:fillRect/>
            </a:stretch>
          </a:blipFill>
          <a:ln>
            <a:noFill/>
          </a:ln>
        </p:spPr>
        <p:txBody>
          <a:bodyPr/>
          <a:lstStyle/>
          <a:p>
            <a:endParaRPr lang="en-CA"/>
          </a:p>
        </p:txBody>
      </p:sp>
      <p:sp>
        <p:nvSpPr>
          <p:cNvPr id="89" name="Google Shape;89;p1"/>
          <p:cNvSpPr/>
          <p:nvPr/>
        </p:nvSpPr>
        <p:spPr>
          <a:xfrm rot="4386807">
            <a:off x="12664901" y="7875572"/>
            <a:ext cx="1498375" cy="2765456"/>
          </a:xfrm>
          <a:custGeom>
            <a:avLst/>
            <a:gdLst/>
            <a:ahLst/>
            <a:cxnLst/>
            <a:rect l="l" t="t" r="r" b="b"/>
            <a:pathLst>
              <a:path w="1498375" h="2765456" extrusionOk="0">
                <a:moveTo>
                  <a:pt x="0" y="0"/>
                </a:moveTo>
                <a:lnTo>
                  <a:pt x="1498375" y="0"/>
                </a:lnTo>
                <a:lnTo>
                  <a:pt x="1498375" y="2765456"/>
                </a:lnTo>
                <a:lnTo>
                  <a:pt x="0" y="2765456"/>
                </a:lnTo>
                <a:lnTo>
                  <a:pt x="0" y="0"/>
                </a:lnTo>
                <a:close/>
              </a:path>
            </a:pathLst>
          </a:custGeom>
          <a:blipFill rotWithShape="1">
            <a:blip r:embed="rId6">
              <a:alphaModFix/>
            </a:blip>
            <a:stretch>
              <a:fillRect/>
            </a:stretch>
          </a:blipFill>
          <a:ln>
            <a:noFill/>
          </a:ln>
        </p:spPr>
        <p:txBody>
          <a:bodyPr/>
          <a:lstStyle/>
          <a:p>
            <a:endParaRPr lang="en-CA"/>
          </a:p>
        </p:txBody>
      </p:sp>
      <p:sp>
        <p:nvSpPr>
          <p:cNvPr id="90" name="Google Shape;90;p1"/>
          <p:cNvSpPr/>
          <p:nvPr/>
        </p:nvSpPr>
        <p:spPr>
          <a:xfrm>
            <a:off x="12269106" y="3771082"/>
            <a:ext cx="5986881" cy="6515918"/>
          </a:xfrm>
          <a:custGeom>
            <a:avLst/>
            <a:gdLst/>
            <a:ahLst/>
            <a:cxnLst/>
            <a:rect l="l" t="t" r="r" b="b"/>
            <a:pathLst>
              <a:path w="5986881" h="6515918" extrusionOk="0">
                <a:moveTo>
                  <a:pt x="0" y="0"/>
                </a:moveTo>
                <a:lnTo>
                  <a:pt x="5986881" y="0"/>
                </a:lnTo>
                <a:lnTo>
                  <a:pt x="5986881" y="6515918"/>
                </a:lnTo>
                <a:lnTo>
                  <a:pt x="0" y="6515918"/>
                </a:lnTo>
                <a:lnTo>
                  <a:pt x="0" y="0"/>
                </a:lnTo>
                <a:close/>
              </a:path>
            </a:pathLst>
          </a:custGeom>
          <a:blipFill rotWithShape="1">
            <a:blip r:embed="rId7">
              <a:alphaModFix/>
            </a:blip>
            <a:stretch>
              <a:fillRect b="-9380"/>
            </a:stretch>
          </a:blipFill>
          <a:ln>
            <a:noFill/>
          </a:ln>
        </p:spPr>
        <p:txBody>
          <a:bodyPr/>
          <a:lstStyle/>
          <a:p>
            <a:endParaRPr lang="en-CA"/>
          </a:p>
        </p:txBody>
      </p:sp>
      <p:sp>
        <p:nvSpPr>
          <p:cNvPr id="91" name="Google Shape;91;p1"/>
          <p:cNvSpPr/>
          <p:nvPr/>
        </p:nvSpPr>
        <p:spPr>
          <a:xfrm>
            <a:off x="16694883" y="1028700"/>
            <a:ext cx="1128834" cy="1417486"/>
          </a:xfrm>
          <a:custGeom>
            <a:avLst/>
            <a:gdLst/>
            <a:ahLst/>
            <a:cxnLst/>
            <a:rect l="l" t="t" r="r" b="b"/>
            <a:pathLst>
              <a:path w="1128834" h="1417486" extrusionOk="0">
                <a:moveTo>
                  <a:pt x="0" y="0"/>
                </a:moveTo>
                <a:lnTo>
                  <a:pt x="1128834" y="0"/>
                </a:lnTo>
                <a:lnTo>
                  <a:pt x="1128834" y="1417486"/>
                </a:lnTo>
                <a:lnTo>
                  <a:pt x="0" y="1417486"/>
                </a:lnTo>
                <a:lnTo>
                  <a:pt x="0" y="0"/>
                </a:lnTo>
                <a:close/>
              </a:path>
            </a:pathLst>
          </a:custGeom>
          <a:blipFill rotWithShape="1">
            <a:blip r:embed="rId8">
              <a:alphaModFix/>
            </a:blip>
            <a:stretch>
              <a:fillRect/>
            </a:stretch>
          </a:blipFill>
          <a:ln>
            <a:noFill/>
          </a:ln>
        </p:spPr>
        <p:txBody>
          <a:bodyPr/>
          <a:lstStyle/>
          <a:p>
            <a:endParaRPr lang="en-CA"/>
          </a:p>
        </p:txBody>
      </p:sp>
      <p:sp>
        <p:nvSpPr>
          <p:cNvPr id="92" name="Google Shape;92;p1"/>
          <p:cNvSpPr/>
          <p:nvPr/>
        </p:nvSpPr>
        <p:spPr>
          <a:xfrm rot="-3947086">
            <a:off x="4139601" y="6558315"/>
            <a:ext cx="725522" cy="725522"/>
          </a:xfrm>
          <a:custGeom>
            <a:avLst/>
            <a:gdLst/>
            <a:ahLst/>
            <a:cxnLst/>
            <a:rect l="l" t="t" r="r" b="b"/>
            <a:pathLst>
              <a:path w="725522" h="725522" extrusionOk="0">
                <a:moveTo>
                  <a:pt x="0" y="0"/>
                </a:moveTo>
                <a:lnTo>
                  <a:pt x="725522" y="0"/>
                </a:lnTo>
                <a:lnTo>
                  <a:pt x="725522" y="725522"/>
                </a:lnTo>
                <a:lnTo>
                  <a:pt x="0" y="725522"/>
                </a:lnTo>
                <a:lnTo>
                  <a:pt x="0" y="0"/>
                </a:lnTo>
                <a:close/>
              </a:path>
            </a:pathLst>
          </a:custGeom>
          <a:blipFill rotWithShape="1">
            <a:blip r:embed="rId9">
              <a:alphaModFix/>
            </a:blip>
            <a:stretch>
              <a:fillRect/>
            </a:stretch>
          </a:blipFill>
          <a:ln>
            <a:noFill/>
          </a:ln>
        </p:spPr>
        <p:txBody>
          <a:bodyPr/>
          <a:lstStyle/>
          <a:p>
            <a:endParaRPr lang="en-CA"/>
          </a:p>
        </p:txBody>
      </p:sp>
      <p:sp>
        <p:nvSpPr>
          <p:cNvPr id="93" name="Google Shape;93;p1"/>
          <p:cNvSpPr/>
          <p:nvPr/>
        </p:nvSpPr>
        <p:spPr>
          <a:xfrm rot="1981402">
            <a:off x="13585042" y="2284981"/>
            <a:ext cx="891707" cy="891707"/>
          </a:xfrm>
          <a:custGeom>
            <a:avLst/>
            <a:gdLst/>
            <a:ahLst/>
            <a:cxnLst/>
            <a:rect l="l" t="t" r="r" b="b"/>
            <a:pathLst>
              <a:path w="891707" h="891707" extrusionOk="0">
                <a:moveTo>
                  <a:pt x="0" y="0"/>
                </a:moveTo>
                <a:lnTo>
                  <a:pt x="891707" y="0"/>
                </a:lnTo>
                <a:lnTo>
                  <a:pt x="891707" y="891707"/>
                </a:lnTo>
                <a:lnTo>
                  <a:pt x="0" y="891707"/>
                </a:lnTo>
                <a:lnTo>
                  <a:pt x="0" y="0"/>
                </a:lnTo>
                <a:close/>
              </a:path>
            </a:pathLst>
          </a:custGeom>
          <a:blipFill rotWithShape="1">
            <a:blip r:embed="rId10">
              <a:alphaModFix/>
            </a:blip>
            <a:stretch>
              <a:fillRect/>
            </a:stretch>
          </a:blipFill>
          <a:ln>
            <a:noFill/>
          </a:ln>
        </p:spPr>
        <p:txBody>
          <a:bodyPr/>
          <a:lstStyle/>
          <a:p>
            <a:endParaRPr lang="en-CA"/>
          </a:p>
        </p:txBody>
      </p:sp>
      <p:sp>
        <p:nvSpPr>
          <p:cNvPr id="94" name="Google Shape;94;p1"/>
          <p:cNvSpPr/>
          <p:nvPr/>
        </p:nvSpPr>
        <p:spPr>
          <a:xfrm>
            <a:off x="458939" y="550751"/>
            <a:ext cx="1640844" cy="1563277"/>
          </a:xfrm>
          <a:custGeom>
            <a:avLst/>
            <a:gdLst/>
            <a:ahLst/>
            <a:cxnLst/>
            <a:rect l="l" t="t" r="r" b="b"/>
            <a:pathLst>
              <a:path w="1640844" h="1563277" extrusionOk="0">
                <a:moveTo>
                  <a:pt x="0" y="0"/>
                </a:moveTo>
                <a:lnTo>
                  <a:pt x="1640844" y="0"/>
                </a:lnTo>
                <a:lnTo>
                  <a:pt x="1640844" y="1563276"/>
                </a:lnTo>
                <a:lnTo>
                  <a:pt x="0" y="1563276"/>
                </a:lnTo>
                <a:lnTo>
                  <a:pt x="0" y="0"/>
                </a:lnTo>
                <a:close/>
              </a:path>
            </a:pathLst>
          </a:custGeom>
          <a:blipFill rotWithShape="1">
            <a:blip r:embed="rId11">
              <a:alphaModFix/>
            </a:blip>
            <a:stretch>
              <a:fillRect/>
            </a:stretch>
          </a:blipFill>
          <a:ln>
            <a:noFill/>
          </a:ln>
        </p:spPr>
        <p:txBody>
          <a:bodyPr/>
          <a:lstStyle/>
          <a:p>
            <a:endParaRPr lang="en-CA"/>
          </a:p>
        </p:txBody>
      </p:sp>
      <p:sp>
        <p:nvSpPr>
          <p:cNvPr id="95" name="Google Shape;95;p1"/>
          <p:cNvSpPr/>
          <p:nvPr/>
        </p:nvSpPr>
        <p:spPr>
          <a:xfrm rot="-490225">
            <a:off x="447278" y="7752884"/>
            <a:ext cx="1664166" cy="1766972"/>
          </a:xfrm>
          <a:custGeom>
            <a:avLst/>
            <a:gdLst/>
            <a:ahLst/>
            <a:cxnLst/>
            <a:rect l="l" t="t" r="r" b="b"/>
            <a:pathLst>
              <a:path w="1664166" h="1766972" extrusionOk="0">
                <a:moveTo>
                  <a:pt x="0" y="0"/>
                </a:moveTo>
                <a:lnTo>
                  <a:pt x="1664166" y="0"/>
                </a:lnTo>
                <a:lnTo>
                  <a:pt x="1664166" y="1766971"/>
                </a:lnTo>
                <a:lnTo>
                  <a:pt x="0" y="1766971"/>
                </a:lnTo>
                <a:lnTo>
                  <a:pt x="0" y="0"/>
                </a:lnTo>
                <a:close/>
              </a:path>
            </a:pathLst>
          </a:custGeom>
          <a:blipFill rotWithShape="1">
            <a:blip r:embed="rId12">
              <a:alphaModFix/>
            </a:blip>
            <a:stretch>
              <a:fillRect/>
            </a:stretch>
          </a:blipFill>
          <a:ln>
            <a:noFill/>
          </a:ln>
        </p:spPr>
        <p:txBody>
          <a:bodyPr/>
          <a:lstStyle/>
          <a:p>
            <a:endParaRPr lang="en-CA"/>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Shape 216"/>
        <p:cNvGrpSpPr/>
        <p:nvPr/>
      </p:nvGrpSpPr>
      <p:grpSpPr>
        <a:xfrm>
          <a:off x="0" y="0"/>
          <a:ext cx="0" cy="0"/>
          <a:chOff x="0" y="0"/>
          <a:chExt cx="0" cy="0"/>
        </a:xfrm>
      </p:grpSpPr>
      <p:sp>
        <p:nvSpPr>
          <p:cNvPr id="217" name="Google Shape;217;g360801c9a40_0_14"/>
          <p:cNvSpPr/>
          <p:nvPr/>
        </p:nvSpPr>
        <p:spPr>
          <a:xfrm>
            <a:off x="15266955" y="7368937"/>
            <a:ext cx="1831163" cy="2499881"/>
          </a:xfrm>
          <a:custGeom>
            <a:avLst/>
            <a:gdLst/>
            <a:ahLst/>
            <a:cxnLst/>
            <a:rect l="l" t="t" r="r" b="b"/>
            <a:pathLst>
              <a:path w="1831163" h="2499881" extrusionOk="0">
                <a:moveTo>
                  <a:pt x="0" y="0"/>
                </a:moveTo>
                <a:lnTo>
                  <a:pt x="1831163" y="0"/>
                </a:lnTo>
                <a:lnTo>
                  <a:pt x="1831163" y="2499881"/>
                </a:lnTo>
                <a:lnTo>
                  <a:pt x="0" y="2499881"/>
                </a:lnTo>
                <a:lnTo>
                  <a:pt x="0" y="0"/>
                </a:lnTo>
                <a:close/>
              </a:path>
            </a:pathLst>
          </a:custGeom>
          <a:blipFill rotWithShape="1">
            <a:blip r:embed="rId3">
              <a:alphaModFix/>
            </a:blip>
            <a:stretch>
              <a:fillRect/>
            </a:stretch>
          </a:blipFill>
          <a:ln>
            <a:noFill/>
          </a:ln>
        </p:spPr>
        <p:txBody>
          <a:bodyPr/>
          <a:lstStyle/>
          <a:p>
            <a:endParaRPr lang="en-CA"/>
          </a:p>
        </p:txBody>
      </p:sp>
      <p:sp>
        <p:nvSpPr>
          <p:cNvPr id="218" name="Google Shape;218;g360801c9a40_0_14"/>
          <p:cNvSpPr/>
          <p:nvPr/>
        </p:nvSpPr>
        <p:spPr>
          <a:xfrm>
            <a:off x="2043861" y="1198569"/>
            <a:ext cx="14200277" cy="7889863"/>
          </a:xfrm>
          <a:custGeom>
            <a:avLst/>
            <a:gdLst/>
            <a:ahLst/>
            <a:cxnLst/>
            <a:rect l="l" t="t" r="r" b="b"/>
            <a:pathLst>
              <a:path w="14200277" h="7889863" extrusionOk="0">
                <a:moveTo>
                  <a:pt x="0" y="0"/>
                </a:moveTo>
                <a:lnTo>
                  <a:pt x="14200278" y="0"/>
                </a:lnTo>
                <a:lnTo>
                  <a:pt x="14200278" y="7889862"/>
                </a:lnTo>
                <a:lnTo>
                  <a:pt x="0" y="7889862"/>
                </a:lnTo>
                <a:lnTo>
                  <a:pt x="0" y="0"/>
                </a:lnTo>
                <a:close/>
              </a:path>
            </a:pathLst>
          </a:custGeom>
          <a:blipFill rotWithShape="1">
            <a:blip r:embed="rId4">
              <a:alphaModFix/>
            </a:blip>
            <a:stretch>
              <a:fillRect/>
            </a:stretch>
          </a:blipFill>
          <a:ln>
            <a:noFill/>
          </a:ln>
        </p:spPr>
        <p:txBody>
          <a:bodyPr/>
          <a:lstStyle/>
          <a:p>
            <a:endParaRPr lang="en-CA"/>
          </a:p>
        </p:txBody>
      </p:sp>
      <p:sp>
        <p:nvSpPr>
          <p:cNvPr id="219" name="Google Shape;219;g360801c9a40_0_14"/>
          <p:cNvSpPr/>
          <p:nvPr/>
        </p:nvSpPr>
        <p:spPr>
          <a:xfrm>
            <a:off x="2304811" y="1343555"/>
            <a:ext cx="13678379" cy="7599889"/>
          </a:xfrm>
          <a:custGeom>
            <a:avLst/>
            <a:gdLst/>
            <a:ahLst/>
            <a:cxnLst/>
            <a:rect l="l" t="t" r="r" b="b"/>
            <a:pathLst>
              <a:path w="13678379" h="7599889" extrusionOk="0">
                <a:moveTo>
                  <a:pt x="0" y="0"/>
                </a:moveTo>
                <a:lnTo>
                  <a:pt x="13678378" y="0"/>
                </a:lnTo>
                <a:lnTo>
                  <a:pt x="13678378" y="7599890"/>
                </a:lnTo>
                <a:lnTo>
                  <a:pt x="0" y="7599890"/>
                </a:lnTo>
                <a:lnTo>
                  <a:pt x="0" y="0"/>
                </a:lnTo>
                <a:close/>
              </a:path>
            </a:pathLst>
          </a:custGeom>
          <a:blipFill rotWithShape="1">
            <a:blip r:embed="rId5">
              <a:alphaModFix/>
            </a:blip>
            <a:stretch>
              <a:fillRect/>
            </a:stretch>
          </a:blipFill>
          <a:ln>
            <a:noFill/>
          </a:ln>
        </p:spPr>
        <p:txBody>
          <a:bodyPr/>
          <a:lstStyle/>
          <a:p>
            <a:endParaRPr lang="en-CA"/>
          </a:p>
        </p:txBody>
      </p:sp>
      <p:sp>
        <p:nvSpPr>
          <p:cNvPr id="220" name="Google Shape;220;g360801c9a40_0_14"/>
          <p:cNvSpPr/>
          <p:nvPr/>
        </p:nvSpPr>
        <p:spPr>
          <a:xfrm rot="-850509">
            <a:off x="16848690" y="3921460"/>
            <a:ext cx="820009" cy="2232698"/>
          </a:xfrm>
          <a:custGeom>
            <a:avLst/>
            <a:gdLst/>
            <a:ahLst/>
            <a:cxnLst/>
            <a:rect l="l" t="t" r="r" b="b"/>
            <a:pathLst>
              <a:path w="819630" h="2231666" extrusionOk="0">
                <a:moveTo>
                  <a:pt x="0" y="0"/>
                </a:moveTo>
                <a:lnTo>
                  <a:pt x="819630" y="0"/>
                </a:lnTo>
                <a:lnTo>
                  <a:pt x="819630" y="2231665"/>
                </a:lnTo>
                <a:lnTo>
                  <a:pt x="0" y="2231665"/>
                </a:lnTo>
                <a:lnTo>
                  <a:pt x="0" y="0"/>
                </a:lnTo>
                <a:close/>
              </a:path>
            </a:pathLst>
          </a:custGeom>
          <a:blipFill rotWithShape="1">
            <a:blip r:embed="rId6">
              <a:alphaModFix/>
            </a:blip>
            <a:stretch>
              <a:fillRect/>
            </a:stretch>
          </a:blipFill>
          <a:ln>
            <a:noFill/>
          </a:ln>
        </p:spPr>
        <p:txBody>
          <a:bodyPr/>
          <a:lstStyle/>
          <a:p>
            <a:endParaRPr lang="en-CA"/>
          </a:p>
        </p:txBody>
      </p:sp>
      <p:sp>
        <p:nvSpPr>
          <p:cNvPr id="221" name="Google Shape;221;g360801c9a40_0_14"/>
          <p:cNvSpPr txBox="1"/>
          <p:nvPr/>
        </p:nvSpPr>
        <p:spPr>
          <a:xfrm>
            <a:off x="2772623" y="-176286"/>
            <a:ext cx="12237000" cy="1354500"/>
          </a:xfrm>
          <a:prstGeom prst="rect">
            <a:avLst/>
          </a:prstGeom>
          <a:noFill/>
          <a:ln>
            <a:noFill/>
          </a:ln>
        </p:spPr>
        <p:txBody>
          <a:bodyPr spcFirstLastPara="1" wrap="square" lIns="0" tIns="0" rIns="0" bIns="0" anchor="t" anchorCtr="0">
            <a:spAutoFit/>
          </a:bodyPr>
          <a:lstStyle/>
          <a:p>
            <a:pPr marL="0" marR="0" lvl="0" indent="0" algn="ctr" rtl="0">
              <a:lnSpc>
                <a:spcPct val="120002"/>
              </a:lnSpc>
              <a:spcBef>
                <a:spcPts val="0"/>
              </a:spcBef>
              <a:spcAft>
                <a:spcPts val="0"/>
              </a:spcAft>
              <a:buNone/>
            </a:pPr>
            <a:r>
              <a:rPr lang="en-US" sz="8799" b="1" i="0" u="none" strike="noStrike" cap="none">
                <a:solidFill>
                  <a:srgbClr val="F69276"/>
                </a:solidFill>
                <a:latin typeface="Jua"/>
                <a:ea typeface="Jua"/>
                <a:cs typeface="Jua"/>
                <a:sym typeface="Jua"/>
              </a:rPr>
              <a:t>Bible Reference</a:t>
            </a:r>
            <a:endParaRPr/>
          </a:p>
        </p:txBody>
      </p:sp>
      <p:sp>
        <p:nvSpPr>
          <p:cNvPr id="222" name="Google Shape;222;g360801c9a40_0_14"/>
          <p:cNvSpPr txBox="1"/>
          <p:nvPr/>
        </p:nvSpPr>
        <p:spPr>
          <a:xfrm>
            <a:off x="9048751" y="1829000"/>
            <a:ext cx="6503400" cy="13104600"/>
          </a:xfrm>
          <a:prstGeom prst="rect">
            <a:avLst/>
          </a:prstGeom>
          <a:noFill/>
          <a:ln>
            <a:noFill/>
          </a:ln>
        </p:spPr>
        <p:txBody>
          <a:bodyPr spcFirstLastPara="1" wrap="square" lIns="0" tIns="0" rIns="0" bIns="0" anchor="t" anchorCtr="0">
            <a:spAutoFit/>
          </a:bodyPr>
          <a:lstStyle/>
          <a:p>
            <a:pPr marL="0" lvl="0" indent="0" algn="ctr" rtl="0">
              <a:lnSpc>
                <a:spcPct val="159992"/>
              </a:lnSpc>
              <a:spcBef>
                <a:spcPts val="0"/>
              </a:spcBef>
              <a:spcAft>
                <a:spcPts val="0"/>
              </a:spcAft>
              <a:buClr>
                <a:schemeClr val="dk1"/>
              </a:buClr>
              <a:buFont typeface="Arial"/>
              <a:buNone/>
            </a:pPr>
            <a:r>
              <a:rPr lang="en-US" sz="3622">
                <a:solidFill>
                  <a:srgbClr val="2D3456"/>
                </a:solidFill>
              </a:rPr>
              <a:t>8 But the Lord was pleased with Noah, 9 and this is the story about him. Noah was the only person who lived right and obeyed God. 10 He had three sons: Shem, Ham, and Japheth.</a:t>
            </a:r>
            <a:endParaRPr sz="2400">
              <a:solidFill>
                <a:schemeClr val="dk1"/>
              </a:solidFill>
            </a:endParaRPr>
          </a:p>
          <a:p>
            <a:pPr marL="0" marR="0" lvl="0" indent="0" algn="ctr" rtl="0">
              <a:lnSpc>
                <a:spcPct val="159992"/>
              </a:lnSpc>
              <a:spcBef>
                <a:spcPts val="0"/>
              </a:spcBef>
              <a:spcAft>
                <a:spcPts val="0"/>
              </a:spcAft>
              <a:buNone/>
            </a:pPr>
            <a:endParaRPr sz="2622">
              <a:solidFill>
                <a:srgbClr val="2D3456"/>
              </a:solidFill>
            </a:endParaRPr>
          </a:p>
          <a:p>
            <a:pPr marL="0" marR="0" lvl="0" indent="0" algn="ctr" rtl="0">
              <a:lnSpc>
                <a:spcPct val="159992"/>
              </a:lnSpc>
              <a:spcBef>
                <a:spcPts val="0"/>
              </a:spcBef>
              <a:spcAft>
                <a:spcPts val="0"/>
              </a:spcAft>
              <a:buNone/>
            </a:pPr>
            <a:endParaRPr sz="2622">
              <a:solidFill>
                <a:srgbClr val="2D3456"/>
              </a:solidFill>
            </a:endParaRPr>
          </a:p>
          <a:p>
            <a:pPr marL="0" marR="0" lvl="0" indent="0" algn="ctr" rtl="0">
              <a:lnSpc>
                <a:spcPct val="159992"/>
              </a:lnSpc>
              <a:spcBef>
                <a:spcPts val="0"/>
              </a:spcBef>
              <a:spcAft>
                <a:spcPts val="0"/>
              </a:spcAft>
              <a:buNone/>
            </a:pPr>
            <a:endParaRPr sz="2622">
              <a:solidFill>
                <a:srgbClr val="2D3456"/>
              </a:solidFill>
            </a:endParaRPr>
          </a:p>
          <a:p>
            <a:pPr marL="0" marR="0" lvl="0" indent="0" algn="ctr" rtl="0">
              <a:lnSpc>
                <a:spcPct val="159992"/>
              </a:lnSpc>
              <a:spcBef>
                <a:spcPts val="0"/>
              </a:spcBef>
              <a:spcAft>
                <a:spcPts val="0"/>
              </a:spcAft>
              <a:buNone/>
            </a:pPr>
            <a:endParaRPr sz="2622">
              <a:solidFill>
                <a:srgbClr val="2D3456"/>
              </a:solidFill>
            </a:endParaRPr>
          </a:p>
          <a:p>
            <a:pPr marL="0" marR="0" lvl="0" indent="0" algn="ctr" rtl="0">
              <a:lnSpc>
                <a:spcPct val="159992"/>
              </a:lnSpc>
              <a:spcBef>
                <a:spcPts val="0"/>
              </a:spcBef>
              <a:spcAft>
                <a:spcPts val="0"/>
              </a:spcAft>
              <a:buNone/>
            </a:pPr>
            <a:endParaRPr sz="2622">
              <a:solidFill>
                <a:srgbClr val="2D3456"/>
              </a:solidFill>
            </a:endParaRPr>
          </a:p>
          <a:p>
            <a:pPr marL="0" marR="0" lvl="0" indent="0" algn="ctr" rtl="0">
              <a:lnSpc>
                <a:spcPct val="159992"/>
              </a:lnSpc>
              <a:spcBef>
                <a:spcPts val="0"/>
              </a:spcBef>
              <a:spcAft>
                <a:spcPts val="0"/>
              </a:spcAft>
              <a:buNone/>
            </a:pPr>
            <a:endParaRPr sz="2622">
              <a:solidFill>
                <a:srgbClr val="2D3456"/>
              </a:solidFill>
            </a:endParaRPr>
          </a:p>
          <a:p>
            <a:pPr marL="0" marR="0" lvl="0" indent="0" algn="ctr" rtl="0">
              <a:lnSpc>
                <a:spcPct val="159992"/>
              </a:lnSpc>
              <a:spcBef>
                <a:spcPts val="0"/>
              </a:spcBef>
              <a:spcAft>
                <a:spcPts val="0"/>
              </a:spcAft>
              <a:buNone/>
            </a:pPr>
            <a:endParaRPr sz="2622">
              <a:solidFill>
                <a:srgbClr val="2D3456"/>
              </a:solidFill>
            </a:endParaRPr>
          </a:p>
          <a:p>
            <a:pPr marL="0" marR="0" lvl="0" indent="0" algn="ctr" rtl="0">
              <a:lnSpc>
                <a:spcPct val="159992"/>
              </a:lnSpc>
              <a:spcBef>
                <a:spcPts val="0"/>
              </a:spcBef>
              <a:spcAft>
                <a:spcPts val="0"/>
              </a:spcAft>
              <a:buNone/>
            </a:pPr>
            <a:endParaRPr sz="2622">
              <a:solidFill>
                <a:srgbClr val="2D3456"/>
              </a:solidFill>
            </a:endParaRPr>
          </a:p>
          <a:p>
            <a:pPr marL="0" marR="0" lvl="0" indent="0" algn="ctr" rtl="0">
              <a:lnSpc>
                <a:spcPct val="159992"/>
              </a:lnSpc>
              <a:spcBef>
                <a:spcPts val="0"/>
              </a:spcBef>
              <a:spcAft>
                <a:spcPts val="0"/>
              </a:spcAft>
              <a:buNone/>
            </a:pPr>
            <a:endParaRPr sz="2622" b="0" i="0" u="none" strike="noStrike" cap="none">
              <a:solidFill>
                <a:srgbClr val="2D3456"/>
              </a:solidFill>
              <a:latin typeface="Arial"/>
              <a:ea typeface="Arial"/>
              <a:cs typeface="Arial"/>
              <a:sym typeface="Arial"/>
            </a:endParaRPr>
          </a:p>
          <a:p>
            <a:pPr marL="0" lvl="0" indent="0" algn="ctr" rtl="0">
              <a:lnSpc>
                <a:spcPct val="159992"/>
              </a:lnSpc>
              <a:spcBef>
                <a:spcPts val="0"/>
              </a:spcBef>
              <a:spcAft>
                <a:spcPts val="0"/>
              </a:spcAft>
              <a:buNone/>
            </a:pPr>
            <a:r>
              <a:rPr lang="en-US" sz="2622">
                <a:solidFill>
                  <a:srgbClr val="2D3456"/>
                </a:solidFill>
              </a:rPr>
              <a:t>Genesis 6:5-14 (CEV)</a:t>
            </a:r>
            <a:endParaRPr>
              <a:solidFill>
                <a:schemeClr val="dk1"/>
              </a:solidFill>
            </a:endParaRPr>
          </a:p>
          <a:p>
            <a:pPr marL="0" marR="0" lvl="0" indent="0" algn="ctr" rtl="0">
              <a:lnSpc>
                <a:spcPct val="137147"/>
              </a:lnSpc>
              <a:spcBef>
                <a:spcPts val="0"/>
              </a:spcBef>
              <a:spcAft>
                <a:spcPts val="0"/>
              </a:spcAft>
              <a:buNone/>
            </a:pPr>
            <a:endParaRPr sz="2622">
              <a:solidFill>
                <a:srgbClr val="2D3456"/>
              </a:solidFill>
            </a:endParaRPr>
          </a:p>
        </p:txBody>
      </p:sp>
      <p:sp>
        <p:nvSpPr>
          <p:cNvPr id="223" name="Google Shape;223;g360801c9a40_0_14"/>
          <p:cNvSpPr/>
          <p:nvPr/>
        </p:nvSpPr>
        <p:spPr>
          <a:xfrm>
            <a:off x="3290647" y="7522748"/>
            <a:ext cx="717433" cy="900886"/>
          </a:xfrm>
          <a:custGeom>
            <a:avLst/>
            <a:gdLst/>
            <a:ahLst/>
            <a:cxnLst/>
            <a:rect l="l" t="t" r="r" b="b"/>
            <a:pathLst>
              <a:path w="717433" h="900886" extrusionOk="0">
                <a:moveTo>
                  <a:pt x="0" y="0"/>
                </a:moveTo>
                <a:lnTo>
                  <a:pt x="717433" y="0"/>
                </a:lnTo>
                <a:lnTo>
                  <a:pt x="717433" y="900886"/>
                </a:lnTo>
                <a:lnTo>
                  <a:pt x="0" y="900886"/>
                </a:lnTo>
                <a:lnTo>
                  <a:pt x="0" y="0"/>
                </a:lnTo>
                <a:close/>
              </a:path>
            </a:pathLst>
          </a:custGeom>
          <a:blipFill rotWithShape="1">
            <a:blip r:embed="rId7">
              <a:alphaModFix/>
            </a:blip>
            <a:stretch>
              <a:fillRect/>
            </a:stretch>
          </a:blipFill>
          <a:ln>
            <a:noFill/>
          </a:ln>
        </p:spPr>
        <p:txBody>
          <a:bodyPr/>
          <a:lstStyle/>
          <a:p>
            <a:endParaRPr lang="en-CA"/>
          </a:p>
        </p:txBody>
      </p:sp>
      <p:sp>
        <p:nvSpPr>
          <p:cNvPr id="224" name="Google Shape;224;g360801c9a40_0_14"/>
          <p:cNvSpPr/>
          <p:nvPr/>
        </p:nvSpPr>
        <p:spPr>
          <a:xfrm rot="-7643117">
            <a:off x="14286169" y="7547425"/>
            <a:ext cx="1446966" cy="1202296"/>
          </a:xfrm>
          <a:custGeom>
            <a:avLst/>
            <a:gdLst/>
            <a:ahLst/>
            <a:cxnLst/>
            <a:rect l="l" t="t" r="r" b="b"/>
            <a:pathLst>
              <a:path w="1446184" h="1201647" extrusionOk="0">
                <a:moveTo>
                  <a:pt x="0" y="0"/>
                </a:moveTo>
                <a:lnTo>
                  <a:pt x="1446183" y="0"/>
                </a:lnTo>
                <a:lnTo>
                  <a:pt x="1446183" y="1201647"/>
                </a:lnTo>
                <a:lnTo>
                  <a:pt x="0" y="1201647"/>
                </a:lnTo>
                <a:lnTo>
                  <a:pt x="0" y="0"/>
                </a:lnTo>
                <a:close/>
              </a:path>
            </a:pathLst>
          </a:custGeom>
          <a:blipFill rotWithShape="1">
            <a:blip r:embed="rId8">
              <a:alphaModFix/>
            </a:blip>
            <a:stretch>
              <a:fillRect/>
            </a:stretch>
          </a:blipFill>
          <a:ln>
            <a:noFill/>
          </a:ln>
        </p:spPr>
        <p:txBody>
          <a:bodyPr/>
          <a:lstStyle/>
          <a:p>
            <a:endParaRPr lang="en-CA"/>
          </a:p>
        </p:txBody>
      </p:sp>
      <p:sp>
        <p:nvSpPr>
          <p:cNvPr id="225" name="Google Shape;225;g360801c9a40_0_14"/>
          <p:cNvSpPr/>
          <p:nvPr/>
        </p:nvSpPr>
        <p:spPr>
          <a:xfrm rot="7402332">
            <a:off x="715088" y="356233"/>
            <a:ext cx="1600093" cy="1536090"/>
          </a:xfrm>
          <a:custGeom>
            <a:avLst/>
            <a:gdLst/>
            <a:ahLst/>
            <a:cxnLst/>
            <a:rect l="l" t="t" r="r" b="b"/>
            <a:pathLst>
              <a:path w="1600313" h="1536301" extrusionOk="0">
                <a:moveTo>
                  <a:pt x="0" y="0"/>
                </a:moveTo>
                <a:lnTo>
                  <a:pt x="1600313" y="0"/>
                </a:lnTo>
                <a:lnTo>
                  <a:pt x="1600313" y="1536300"/>
                </a:lnTo>
                <a:lnTo>
                  <a:pt x="0" y="1536300"/>
                </a:lnTo>
                <a:lnTo>
                  <a:pt x="0" y="0"/>
                </a:lnTo>
                <a:close/>
              </a:path>
            </a:pathLst>
          </a:custGeom>
          <a:blipFill rotWithShape="1">
            <a:blip r:embed="rId9">
              <a:alphaModFix/>
            </a:blip>
            <a:stretch>
              <a:fillRect/>
            </a:stretch>
          </a:blipFill>
          <a:ln>
            <a:noFill/>
          </a:ln>
        </p:spPr>
        <p:txBody>
          <a:bodyPr/>
          <a:lstStyle/>
          <a:p>
            <a:endParaRPr lang="en-CA"/>
          </a:p>
        </p:txBody>
      </p:sp>
      <p:sp>
        <p:nvSpPr>
          <p:cNvPr id="226" name="Google Shape;226;g360801c9a40_0_14"/>
          <p:cNvSpPr/>
          <p:nvPr/>
        </p:nvSpPr>
        <p:spPr>
          <a:xfrm>
            <a:off x="16444448" y="1366764"/>
            <a:ext cx="1629703" cy="1629703"/>
          </a:xfrm>
          <a:custGeom>
            <a:avLst/>
            <a:gdLst/>
            <a:ahLst/>
            <a:cxnLst/>
            <a:rect l="l" t="t" r="r" b="b"/>
            <a:pathLst>
              <a:path w="1629703" h="1629703" extrusionOk="0">
                <a:moveTo>
                  <a:pt x="0" y="0"/>
                </a:moveTo>
                <a:lnTo>
                  <a:pt x="1629704" y="0"/>
                </a:lnTo>
                <a:lnTo>
                  <a:pt x="1629704" y="1629704"/>
                </a:lnTo>
                <a:lnTo>
                  <a:pt x="0" y="1629704"/>
                </a:lnTo>
                <a:lnTo>
                  <a:pt x="0" y="0"/>
                </a:lnTo>
                <a:close/>
              </a:path>
            </a:pathLst>
          </a:custGeom>
          <a:blipFill rotWithShape="1">
            <a:blip r:embed="rId10">
              <a:alphaModFix/>
            </a:blip>
            <a:stretch>
              <a:fillRect/>
            </a:stretch>
          </a:blipFill>
          <a:ln>
            <a:noFill/>
          </a:ln>
        </p:spPr>
        <p:txBody>
          <a:bodyPr/>
          <a:lstStyle/>
          <a:p>
            <a:endParaRPr lang="en-CA"/>
          </a:p>
        </p:txBody>
      </p:sp>
      <p:sp>
        <p:nvSpPr>
          <p:cNvPr id="227" name="Google Shape;227;g360801c9a40_0_14"/>
          <p:cNvSpPr/>
          <p:nvPr/>
        </p:nvSpPr>
        <p:spPr>
          <a:xfrm rot="10800000" flipH="1">
            <a:off x="0" y="8423634"/>
            <a:ext cx="3029863" cy="1863366"/>
          </a:xfrm>
          <a:custGeom>
            <a:avLst/>
            <a:gdLst/>
            <a:ahLst/>
            <a:cxnLst/>
            <a:rect l="l" t="t" r="r" b="b"/>
            <a:pathLst>
              <a:path w="3029863" h="1863366" extrusionOk="0">
                <a:moveTo>
                  <a:pt x="0" y="1863366"/>
                </a:moveTo>
                <a:lnTo>
                  <a:pt x="3029863" y="1863366"/>
                </a:lnTo>
                <a:lnTo>
                  <a:pt x="3029863" y="0"/>
                </a:lnTo>
                <a:lnTo>
                  <a:pt x="0" y="0"/>
                </a:lnTo>
                <a:lnTo>
                  <a:pt x="0" y="1863366"/>
                </a:lnTo>
                <a:close/>
              </a:path>
            </a:pathLst>
          </a:custGeom>
          <a:blipFill rotWithShape="1">
            <a:blip r:embed="rId11">
              <a:alphaModFix/>
            </a:blip>
            <a:stretch>
              <a:fillRect/>
            </a:stretch>
          </a:blipFill>
          <a:ln>
            <a:noFill/>
          </a:ln>
        </p:spPr>
        <p:txBody>
          <a:bodyPr/>
          <a:lstStyle/>
          <a:p>
            <a:endParaRPr lang="en-CA"/>
          </a:p>
        </p:txBody>
      </p:sp>
      <p:sp>
        <p:nvSpPr>
          <p:cNvPr id="228" name="Google Shape;228;g360801c9a40_0_14"/>
          <p:cNvSpPr txBox="1"/>
          <p:nvPr/>
        </p:nvSpPr>
        <p:spPr>
          <a:xfrm>
            <a:off x="6887125" y="9488375"/>
            <a:ext cx="4008000" cy="588300"/>
          </a:xfrm>
          <a:prstGeom prst="rect">
            <a:avLst/>
          </a:prstGeom>
          <a:noFill/>
          <a:ln>
            <a:noFill/>
          </a:ln>
        </p:spPr>
        <p:txBody>
          <a:bodyPr spcFirstLastPara="1" wrap="square" lIns="91425" tIns="91425" rIns="91425" bIns="91425" anchor="t" anchorCtr="0">
            <a:spAutoFit/>
          </a:bodyPr>
          <a:lstStyle/>
          <a:p>
            <a:pPr marL="0" lvl="0" indent="0" algn="ctr" rtl="0">
              <a:lnSpc>
                <a:spcPct val="159992"/>
              </a:lnSpc>
              <a:spcBef>
                <a:spcPts val="0"/>
              </a:spcBef>
              <a:spcAft>
                <a:spcPts val="0"/>
              </a:spcAft>
              <a:buNone/>
            </a:pPr>
            <a:r>
              <a:rPr lang="en-US" sz="2622">
                <a:solidFill>
                  <a:srgbClr val="2D3456"/>
                </a:solidFill>
              </a:rPr>
              <a:t>Genesis 6:5-14 (CEV)</a:t>
            </a:r>
            <a:endParaRPr>
              <a:solidFill>
                <a:schemeClr val="dk1"/>
              </a:solidFill>
            </a:endParaRPr>
          </a:p>
        </p:txBody>
      </p:sp>
      <p:pic>
        <p:nvPicPr>
          <p:cNvPr id="229" name="Google Shape;229;g360801c9a40_0_14" title="download.jpg"/>
          <p:cNvPicPr preferRelativeResize="0"/>
          <p:nvPr/>
        </p:nvPicPr>
        <p:blipFill>
          <a:blip r:embed="rId12">
            <a:alphaModFix/>
          </a:blip>
          <a:stretch>
            <a:fillRect/>
          </a:stretch>
        </p:blipFill>
        <p:spPr>
          <a:xfrm>
            <a:off x="3705950" y="2115348"/>
            <a:ext cx="3726969" cy="60563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Shape 233"/>
        <p:cNvGrpSpPr/>
        <p:nvPr/>
      </p:nvGrpSpPr>
      <p:grpSpPr>
        <a:xfrm>
          <a:off x="0" y="0"/>
          <a:ext cx="0" cy="0"/>
          <a:chOff x="0" y="0"/>
          <a:chExt cx="0" cy="0"/>
        </a:xfrm>
      </p:grpSpPr>
      <p:sp>
        <p:nvSpPr>
          <p:cNvPr id="234" name="Google Shape;234;g360801c9a40_0_28"/>
          <p:cNvSpPr/>
          <p:nvPr/>
        </p:nvSpPr>
        <p:spPr>
          <a:xfrm>
            <a:off x="15266955" y="7368937"/>
            <a:ext cx="1831163" cy="2499881"/>
          </a:xfrm>
          <a:custGeom>
            <a:avLst/>
            <a:gdLst/>
            <a:ahLst/>
            <a:cxnLst/>
            <a:rect l="l" t="t" r="r" b="b"/>
            <a:pathLst>
              <a:path w="1831163" h="2499881" extrusionOk="0">
                <a:moveTo>
                  <a:pt x="0" y="0"/>
                </a:moveTo>
                <a:lnTo>
                  <a:pt x="1831163" y="0"/>
                </a:lnTo>
                <a:lnTo>
                  <a:pt x="1831163" y="2499881"/>
                </a:lnTo>
                <a:lnTo>
                  <a:pt x="0" y="2499881"/>
                </a:lnTo>
                <a:lnTo>
                  <a:pt x="0" y="0"/>
                </a:lnTo>
                <a:close/>
              </a:path>
            </a:pathLst>
          </a:custGeom>
          <a:blipFill rotWithShape="1">
            <a:blip r:embed="rId3">
              <a:alphaModFix/>
            </a:blip>
            <a:stretch>
              <a:fillRect/>
            </a:stretch>
          </a:blipFill>
          <a:ln>
            <a:noFill/>
          </a:ln>
        </p:spPr>
        <p:txBody>
          <a:bodyPr/>
          <a:lstStyle/>
          <a:p>
            <a:endParaRPr lang="en-CA"/>
          </a:p>
        </p:txBody>
      </p:sp>
      <p:sp>
        <p:nvSpPr>
          <p:cNvPr id="235" name="Google Shape;235;g360801c9a40_0_28"/>
          <p:cNvSpPr/>
          <p:nvPr/>
        </p:nvSpPr>
        <p:spPr>
          <a:xfrm>
            <a:off x="2043861" y="1198569"/>
            <a:ext cx="14200277" cy="7889863"/>
          </a:xfrm>
          <a:custGeom>
            <a:avLst/>
            <a:gdLst/>
            <a:ahLst/>
            <a:cxnLst/>
            <a:rect l="l" t="t" r="r" b="b"/>
            <a:pathLst>
              <a:path w="14200277" h="7889863" extrusionOk="0">
                <a:moveTo>
                  <a:pt x="0" y="0"/>
                </a:moveTo>
                <a:lnTo>
                  <a:pt x="14200278" y="0"/>
                </a:lnTo>
                <a:lnTo>
                  <a:pt x="14200278" y="7889862"/>
                </a:lnTo>
                <a:lnTo>
                  <a:pt x="0" y="7889862"/>
                </a:lnTo>
                <a:lnTo>
                  <a:pt x="0" y="0"/>
                </a:lnTo>
                <a:close/>
              </a:path>
            </a:pathLst>
          </a:custGeom>
          <a:blipFill rotWithShape="1">
            <a:blip r:embed="rId4">
              <a:alphaModFix/>
            </a:blip>
            <a:stretch>
              <a:fillRect/>
            </a:stretch>
          </a:blipFill>
          <a:ln>
            <a:noFill/>
          </a:ln>
        </p:spPr>
        <p:txBody>
          <a:bodyPr/>
          <a:lstStyle/>
          <a:p>
            <a:endParaRPr lang="en-CA"/>
          </a:p>
        </p:txBody>
      </p:sp>
      <p:sp>
        <p:nvSpPr>
          <p:cNvPr id="236" name="Google Shape;236;g360801c9a40_0_28"/>
          <p:cNvSpPr/>
          <p:nvPr/>
        </p:nvSpPr>
        <p:spPr>
          <a:xfrm>
            <a:off x="2304811" y="1343555"/>
            <a:ext cx="13678379" cy="7599889"/>
          </a:xfrm>
          <a:custGeom>
            <a:avLst/>
            <a:gdLst/>
            <a:ahLst/>
            <a:cxnLst/>
            <a:rect l="l" t="t" r="r" b="b"/>
            <a:pathLst>
              <a:path w="13678379" h="7599889" extrusionOk="0">
                <a:moveTo>
                  <a:pt x="0" y="0"/>
                </a:moveTo>
                <a:lnTo>
                  <a:pt x="13678378" y="0"/>
                </a:lnTo>
                <a:lnTo>
                  <a:pt x="13678378" y="7599890"/>
                </a:lnTo>
                <a:lnTo>
                  <a:pt x="0" y="7599890"/>
                </a:lnTo>
                <a:lnTo>
                  <a:pt x="0" y="0"/>
                </a:lnTo>
                <a:close/>
              </a:path>
            </a:pathLst>
          </a:custGeom>
          <a:blipFill rotWithShape="1">
            <a:blip r:embed="rId5">
              <a:alphaModFix/>
            </a:blip>
            <a:stretch>
              <a:fillRect/>
            </a:stretch>
          </a:blipFill>
          <a:ln>
            <a:noFill/>
          </a:ln>
        </p:spPr>
        <p:txBody>
          <a:bodyPr/>
          <a:lstStyle/>
          <a:p>
            <a:endParaRPr lang="en-CA"/>
          </a:p>
        </p:txBody>
      </p:sp>
      <p:sp>
        <p:nvSpPr>
          <p:cNvPr id="237" name="Google Shape;237;g360801c9a40_0_28"/>
          <p:cNvSpPr/>
          <p:nvPr/>
        </p:nvSpPr>
        <p:spPr>
          <a:xfrm rot="-850509">
            <a:off x="16848690" y="3921460"/>
            <a:ext cx="820009" cy="2232698"/>
          </a:xfrm>
          <a:custGeom>
            <a:avLst/>
            <a:gdLst/>
            <a:ahLst/>
            <a:cxnLst/>
            <a:rect l="l" t="t" r="r" b="b"/>
            <a:pathLst>
              <a:path w="819630" h="2231666" extrusionOk="0">
                <a:moveTo>
                  <a:pt x="0" y="0"/>
                </a:moveTo>
                <a:lnTo>
                  <a:pt x="819630" y="0"/>
                </a:lnTo>
                <a:lnTo>
                  <a:pt x="819630" y="2231665"/>
                </a:lnTo>
                <a:lnTo>
                  <a:pt x="0" y="2231665"/>
                </a:lnTo>
                <a:lnTo>
                  <a:pt x="0" y="0"/>
                </a:lnTo>
                <a:close/>
              </a:path>
            </a:pathLst>
          </a:custGeom>
          <a:blipFill rotWithShape="1">
            <a:blip r:embed="rId6">
              <a:alphaModFix/>
            </a:blip>
            <a:stretch>
              <a:fillRect/>
            </a:stretch>
          </a:blipFill>
          <a:ln>
            <a:noFill/>
          </a:ln>
        </p:spPr>
        <p:txBody>
          <a:bodyPr/>
          <a:lstStyle/>
          <a:p>
            <a:endParaRPr lang="en-CA"/>
          </a:p>
        </p:txBody>
      </p:sp>
      <p:sp>
        <p:nvSpPr>
          <p:cNvPr id="238" name="Google Shape;238;g360801c9a40_0_28"/>
          <p:cNvSpPr txBox="1"/>
          <p:nvPr/>
        </p:nvSpPr>
        <p:spPr>
          <a:xfrm>
            <a:off x="2772623" y="-176286"/>
            <a:ext cx="12237000" cy="1354500"/>
          </a:xfrm>
          <a:prstGeom prst="rect">
            <a:avLst/>
          </a:prstGeom>
          <a:noFill/>
          <a:ln>
            <a:noFill/>
          </a:ln>
        </p:spPr>
        <p:txBody>
          <a:bodyPr spcFirstLastPara="1" wrap="square" lIns="0" tIns="0" rIns="0" bIns="0" anchor="t" anchorCtr="0">
            <a:spAutoFit/>
          </a:bodyPr>
          <a:lstStyle/>
          <a:p>
            <a:pPr marL="0" marR="0" lvl="0" indent="0" algn="ctr" rtl="0">
              <a:lnSpc>
                <a:spcPct val="120002"/>
              </a:lnSpc>
              <a:spcBef>
                <a:spcPts val="0"/>
              </a:spcBef>
              <a:spcAft>
                <a:spcPts val="0"/>
              </a:spcAft>
              <a:buNone/>
            </a:pPr>
            <a:r>
              <a:rPr lang="en-US" sz="8799" b="1" i="0" u="none" strike="noStrike" cap="none">
                <a:solidFill>
                  <a:srgbClr val="F69276"/>
                </a:solidFill>
                <a:latin typeface="Jua"/>
                <a:ea typeface="Jua"/>
                <a:cs typeface="Jua"/>
                <a:sym typeface="Jua"/>
              </a:rPr>
              <a:t>Bible Reference</a:t>
            </a:r>
            <a:endParaRPr/>
          </a:p>
        </p:txBody>
      </p:sp>
      <p:sp>
        <p:nvSpPr>
          <p:cNvPr id="239" name="Google Shape;239;g360801c9a40_0_28"/>
          <p:cNvSpPr txBox="1"/>
          <p:nvPr/>
        </p:nvSpPr>
        <p:spPr>
          <a:xfrm>
            <a:off x="2735702" y="1829005"/>
            <a:ext cx="12816600" cy="14502000"/>
          </a:xfrm>
          <a:prstGeom prst="rect">
            <a:avLst/>
          </a:prstGeom>
          <a:noFill/>
          <a:ln>
            <a:noFill/>
          </a:ln>
        </p:spPr>
        <p:txBody>
          <a:bodyPr spcFirstLastPara="1" wrap="square" lIns="0" tIns="0" rIns="0" bIns="0" anchor="t" anchorCtr="0">
            <a:spAutoFit/>
          </a:bodyPr>
          <a:lstStyle/>
          <a:p>
            <a:pPr marL="0" lvl="0" indent="0" algn="ctr" rtl="0">
              <a:lnSpc>
                <a:spcPct val="159992"/>
              </a:lnSpc>
              <a:spcBef>
                <a:spcPts val="0"/>
              </a:spcBef>
              <a:spcAft>
                <a:spcPts val="0"/>
              </a:spcAft>
              <a:buNone/>
            </a:pPr>
            <a:r>
              <a:rPr lang="en-US" sz="4322" dirty="0">
                <a:solidFill>
                  <a:srgbClr val="2D3456"/>
                </a:solidFill>
              </a:rPr>
              <a:t>11-12 God knew that everyone was terribly cruel and violent. 13 So he told Noah:</a:t>
            </a:r>
            <a:endParaRPr sz="3100" dirty="0">
              <a:solidFill>
                <a:schemeClr val="dk1"/>
              </a:solidFill>
            </a:endParaRPr>
          </a:p>
          <a:p>
            <a:pPr marL="0" lvl="0" indent="0" algn="ctr" rtl="0">
              <a:lnSpc>
                <a:spcPct val="159992"/>
              </a:lnSpc>
              <a:spcBef>
                <a:spcPts val="0"/>
              </a:spcBef>
              <a:spcAft>
                <a:spcPts val="0"/>
              </a:spcAft>
              <a:buNone/>
            </a:pPr>
            <a:r>
              <a:rPr lang="en-US" sz="4322" dirty="0">
                <a:solidFill>
                  <a:srgbClr val="2D3456"/>
                </a:solidFill>
              </a:rPr>
              <a:t>Cruelty and violence have spread everywhere. Now I'm going to destroy the whole earth and all its people. </a:t>
            </a:r>
            <a:endParaRPr sz="4322" dirty="0">
              <a:solidFill>
                <a:srgbClr val="2D3456"/>
              </a:solidFill>
            </a:endParaRPr>
          </a:p>
          <a:p>
            <a:pPr marL="0" marR="0" lvl="0" indent="0" algn="ctr" rtl="0">
              <a:lnSpc>
                <a:spcPct val="159992"/>
              </a:lnSpc>
              <a:spcBef>
                <a:spcPts val="0"/>
              </a:spcBef>
              <a:spcAft>
                <a:spcPts val="0"/>
              </a:spcAft>
              <a:buNone/>
            </a:pPr>
            <a:endParaRPr sz="4322" dirty="0">
              <a:solidFill>
                <a:srgbClr val="2D3456"/>
              </a:solidFill>
            </a:endParaRPr>
          </a:p>
          <a:p>
            <a:pPr marL="0" marR="0" lvl="0" indent="0" algn="ctr" rtl="0">
              <a:lnSpc>
                <a:spcPct val="159992"/>
              </a:lnSpc>
              <a:spcBef>
                <a:spcPts val="0"/>
              </a:spcBef>
              <a:spcAft>
                <a:spcPts val="0"/>
              </a:spcAft>
              <a:buNone/>
            </a:pPr>
            <a:endParaRPr sz="4322" dirty="0">
              <a:solidFill>
                <a:srgbClr val="2D3456"/>
              </a:solidFill>
            </a:endParaRPr>
          </a:p>
          <a:p>
            <a:pPr marL="0" marR="0" lvl="0" indent="0" algn="ctr" rtl="0">
              <a:lnSpc>
                <a:spcPct val="159992"/>
              </a:lnSpc>
              <a:spcBef>
                <a:spcPts val="0"/>
              </a:spcBef>
              <a:spcAft>
                <a:spcPts val="0"/>
              </a:spcAft>
              <a:buNone/>
            </a:pPr>
            <a:endParaRPr sz="4322" dirty="0">
              <a:solidFill>
                <a:srgbClr val="2D3456"/>
              </a:solidFill>
            </a:endParaRPr>
          </a:p>
          <a:p>
            <a:pPr marL="0" marR="0" lvl="0" indent="0" algn="ctr" rtl="0">
              <a:lnSpc>
                <a:spcPct val="159992"/>
              </a:lnSpc>
              <a:spcBef>
                <a:spcPts val="0"/>
              </a:spcBef>
              <a:spcAft>
                <a:spcPts val="0"/>
              </a:spcAft>
              <a:buNone/>
            </a:pPr>
            <a:endParaRPr sz="4322" dirty="0">
              <a:solidFill>
                <a:srgbClr val="2D3456"/>
              </a:solidFill>
            </a:endParaRPr>
          </a:p>
          <a:p>
            <a:pPr marL="0" marR="0" lvl="0" indent="0" algn="ctr" rtl="0">
              <a:lnSpc>
                <a:spcPct val="159992"/>
              </a:lnSpc>
              <a:spcBef>
                <a:spcPts val="0"/>
              </a:spcBef>
              <a:spcAft>
                <a:spcPts val="0"/>
              </a:spcAft>
              <a:buNone/>
            </a:pPr>
            <a:endParaRPr sz="4322" dirty="0">
              <a:solidFill>
                <a:srgbClr val="2D3456"/>
              </a:solidFill>
            </a:endParaRPr>
          </a:p>
          <a:p>
            <a:pPr marL="0" marR="0" lvl="0" indent="0" algn="ctr" rtl="0">
              <a:lnSpc>
                <a:spcPct val="159992"/>
              </a:lnSpc>
              <a:spcBef>
                <a:spcPts val="0"/>
              </a:spcBef>
              <a:spcAft>
                <a:spcPts val="0"/>
              </a:spcAft>
              <a:buNone/>
            </a:pPr>
            <a:endParaRPr sz="4322" dirty="0">
              <a:solidFill>
                <a:srgbClr val="2D3456"/>
              </a:solidFill>
            </a:endParaRPr>
          </a:p>
          <a:p>
            <a:pPr marL="0" marR="0" lvl="0" indent="0" algn="ctr" rtl="0">
              <a:lnSpc>
                <a:spcPct val="159992"/>
              </a:lnSpc>
              <a:spcBef>
                <a:spcPts val="0"/>
              </a:spcBef>
              <a:spcAft>
                <a:spcPts val="0"/>
              </a:spcAft>
              <a:buNone/>
            </a:pPr>
            <a:endParaRPr sz="4322" dirty="0">
              <a:solidFill>
                <a:srgbClr val="2D3456"/>
              </a:solidFill>
            </a:endParaRPr>
          </a:p>
          <a:p>
            <a:pPr marL="0" marR="0" lvl="0" indent="0" algn="ctr" rtl="0">
              <a:lnSpc>
                <a:spcPct val="159992"/>
              </a:lnSpc>
              <a:spcBef>
                <a:spcPts val="0"/>
              </a:spcBef>
              <a:spcAft>
                <a:spcPts val="0"/>
              </a:spcAft>
              <a:buNone/>
            </a:pPr>
            <a:endParaRPr sz="4322" b="0" i="0" u="none" strike="noStrike" cap="none" dirty="0">
              <a:solidFill>
                <a:srgbClr val="2D3456"/>
              </a:solidFill>
              <a:latin typeface="Arial"/>
              <a:ea typeface="Arial"/>
              <a:cs typeface="Arial"/>
              <a:sym typeface="Arial"/>
            </a:endParaRPr>
          </a:p>
          <a:p>
            <a:pPr marL="0" marR="0" lvl="0" indent="0" algn="ctr" rtl="0">
              <a:lnSpc>
                <a:spcPct val="137147"/>
              </a:lnSpc>
              <a:spcBef>
                <a:spcPts val="0"/>
              </a:spcBef>
              <a:spcAft>
                <a:spcPts val="0"/>
              </a:spcAft>
              <a:buNone/>
            </a:pPr>
            <a:endParaRPr sz="4322" b="0" i="0" u="none" strike="noStrike" cap="none" dirty="0">
              <a:solidFill>
                <a:srgbClr val="2D3456"/>
              </a:solidFill>
              <a:latin typeface="Arial"/>
              <a:ea typeface="Arial"/>
              <a:cs typeface="Arial"/>
              <a:sym typeface="Arial"/>
            </a:endParaRPr>
          </a:p>
        </p:txBody>
      </p:sp>
      <p:sp>
        <p:nvSpPr>
          <p:cNvPr id="240" name="Google Shape;240;g360801c9a40_0_28"/>
          <p:cNvSpPr/>
          <p:nvPr/>
        </p:nvSpPr>
        <p:spPr>
          <a:xfrm>
            <a:off x="3290647" y="7522748"/>
            <a:ext cx="717433" cy="900886"/>
          </a:xfrm>
          <a:custGeom>
            <a:avLst/>
            <a:gdLst/>
            <a:ahLst/>
            <a:cxnLst/>
            <a:rect l="l" t="t" r="r" b="b"/>
            <a:pathLst>
              <a:path w="717433" h="900886" extrusionOk="0">
                <a:moveTo>
                  <a:pt x="0" y="0"/>
                </a:moveTo>
                <a:lnTo>
                  <a:pt x="717433" y="0"/>
                </a:lnTo>
                <a:lnTo>
                  <a:pt x="717433" y="900886"/>
                </a:lnTo>
                <a:lnTo>
                  <a:pt x="0" y="900886"/>
                </a:lnTo>
                <a:lnTo>
                  <a:pt x="0" y="0"/>
                </a:lnTo>
                <a:close/>
              </a:path>
            </a:pathLst>
          </a:custGeom>
          <a:blipFill rotWithShape="1">
            <a:blip r:embed="rId7">
              <a:alphaModFix/>
            </a:blip>
            <a:stretch>
              <a:fillRect/>
            </a:stretch>
          </a:blipFill>
          <a:ln>
            <a:noFill/>
          </a:ln>
        </p:spPr>
        <p:txBody>
          <a:bodyPr/>
          <a:lstStyle/>
          <a:p>
            <a:endParaRPr lang="en-CA"/>
          </a:p>
        </p:txBody>
      </p:sp>
      <p:sp>
        <p:nvSpPr>
          <p:cNvPr id="241" name="Google Shape;241;g360801c9a40_0_28"/>
          <p:cNvSpPr/>
          <p:nvPr/>
        </p:nvSpPr>
        <p:spPr>
          <a:xfrm rot="-7643117">
            <a:off x="14286169" y="7547425"/>
            <a:ext cx="1446966" cy="1202296"/>
          </a:xfrm>
          <a:custGeom>
            <a:avLst/>
            <a:gdLst/>
            <a:ahLst/>
            <a:cxnLst/>
            <a:rect l="l" t="t" r="r" b="b"/>
            <a:pathLst>
              <a:path w="1446184" h="1201647" extrusionOk="0">
                <a:moveTo>
                  <a:pt x="0" y="0"/>
                </a:moveTo>
                <a:lnTo>
                  <a:pt x="1446183" y="0"/>
                </a:lnTo>
                <a:lnTo>
                  <a:pt x="1446183" y="1201647"/>
                </a:lnTo>
                <a:lnTo>
                  <a:pt x="0" y="1201647"/>
                </a:lnTo>
                <a:lnTo>
                  <a:pt x="0" y="0"/>
                </a:lnTo>
                <a:close/>
              </a:path>
            </a:pathLst>
          </a:custGeom>
          <a:blipFill rotWithShape="1">
            <a:blip r:embed="rId8">
              <a:alphaModFix/>
            </a:blip>
            <a:stretch>
              <a:fillRect/>
            </a:stretch>
          </a:blipFill>
          <a:ln>
            <a:noFill/>
          </a:ln>
        </p:spPr>
        <p:txBody>
          <a:bodyPr/>
          <a:lstStyle/>
          <a:p>
            <a:endParaRPr lang="en-CA"/>
          </a:p>
        </p:txBody>
      </p:sp>
      <p:sp>
        <p:nvSpPr>
          <p:cNvPr id="242" name="Google Shape;242;g360801c9a40_0_28"/>
          <p:cNvSpPr/>
          <p:nvPr/>
        </p:nvSpPr>
        <p:spPr>
          <a:xfrm rot="7402332">
            <a:off x="715088" y="356233"/>
            <a:ext cx="1600093" cy="1536090"/>
          </a:xfrm>
          <a:custGeom>
            <a:avLst/>
            <a:gdLst/>
            <a:ahLst/>
            <a:cxnLst/>
            <a:rect l="l" t="t" r="r" b="b"/>
            <a:pathLst>
              <a:path w="1600313" h="1536301" extrusionOk="0">
                <a:moveTo>
                  <a:pt x="0" y="0"/>
                </a:moveTo>
                <a:lnTo>
                  <a:pt x="1600313" y="0"/>
                </a:lnTo>
                <a:lnTo>
                  <a:pt x="1600313" y="1536300"/>
                </a:lnTo>
                <a:lnTo>
                  <a:pt x="0" y="1536300"/>
                </a:lnTo>
                <a:lnTo>
                  <a:pt x="0" y="0"/>
                </a:lnTo>
                <a:close/>
              </a:path>
            </a:pathLst>
          </a:custGeom>
          <a:blipFill rotWithShape="1">
            <a:blip r:embed="rId9">
              <a:alphaModFix/>
            </a:blip>
            <a:stretch>
              <a:fillRect/>
            </a:stretch>
          </a:blipFill>
          <a:ln>
            <a:noFill/>
          </a:ln>
        </p:spPr>
        <p:txBody>
          <a:bodyPr/>
          <a:lstStyle/>
          <a:p>
            <a:endParaRPr lang="en-CA"/>
          </a:p>
        </p:txBody>
      </p:sp>
      <p:sp>
        <p:nvSpPr>
          <p:cNvPr id="243" name="Google Shape;243;g360801c9a40_0_28"/>
          <p:cNvSpPr/>
          <p:nvPr/>
        </p:nvSpPr>
        <p:spPr>
          <a:xfrm>
            <a:off x="16444448" y="1366764"/>
            <a:ext cx="1629703" cy="1629703"/>
          </a:xfrm>
          <a:custGeom>
            <a:avLst/>
            <a:gdLst/>
            <a:ahLst/>
            <a:cxnLst/>
            <a:rect l="l" t="t" r="r" b="b"/>
            <a:pathLst>
              <a:path w="1629703" h="1629703" extrusionOk="0">
                <a:moveTo>
                  <a:pt x="0" y="0"/>
                </a:moveTo>
                <a:lnTo>
                  <a:pt x="1629704" y="0"/>
                </a:lnTo>
                <a:lnTo>
                  <a:pt x="1629704" y="1629704"/>
                </a:lnTo>
                <a:lnTo>
                  <a:pt x="0" y="1629704"/>
                </a:lnTo>
                <a:lnTo>
                  <a:pt x="0" y="0"/>
                </a:lnTo>
                <a:close/>
              </a:path>
            </a:pathLst>
          </a:custGeom>
          <a:blipFill rotWithShape="1">
            <a:blip r:embed="rId10">
              <a:alphaModFix/>
            </a:blip>
            <a:stretch>
              <a:fillRect/>
            </a:stretch>
          </a:blipFill>
          <a:ln>
            <a:noFill/>
          </a:ln>
        </p:spPr>
        <p:txBody>
          <a:bodyPr/>
          <a:lstStyle/>
          <a:p>
            <a:endParaRPr lang="en-CA"/>
          </a:p>
        </p:txBody>
      </p:sp>
      <p:sp>
        <p:nvSpPr>
          <p:cNvPr id="244" name="Google Shape;244;g360801c9a40_0_28"/>
          <p:cNvSpPr/>
          <p:nvPr/>
        </p:nvSpPr>
        <p:spPr>
          <a:xfrm rot="10800000" flipH="1">
            <a:off x="0" y="8423634"/>
            <a:ext cx="3029863" cy="1863366"/>
          </a:xfrm>
          <a:custGeom>
            <a:avLst/>
            <a:gdLst/>
            <a:ahLst/>
            <a:cxnLst/>
            <a:rect l="l" t="t" r="r" b="b"/>
            <a:pathLst>
              <a:path w="3029863" h="1863366" extrusionOk="0">
                <a:moveTo>
                  <a:pt x="0" y="1863366"/>
                </a:moveTo>
                <a:lnTo>
                  <a:pt x="3029863" y="1863366"/>
                </a:lnTo>
                <a:lnTo>
                  <a:pt x="3029863" y="0"/>
                </a:lnTo>
                <a:lnTo>
                  <a:pt x="0" y="0"/>
                </a:lnTo>
                <a:lnTo>
                  <a:pt x="0" y="1863366"/>
                </a:lnTo>
                <a:close/>
              </a:path>
            </a:pathLst>
          </a:custGeom>
          <a:blipFill rotWithShape="1">
            <a:blip r:embed="rId11">
              <a:alphaModFix/>
            </a:blip>
            <a:stretch>
              <a:fillRect/>
            </a:stretch>
          </a:blipFill>
          <a:ln>
            <a:noFill/>
          </a:ln>
        </p:spPr>
        <p:txBody>
          <a:bodyPr/>
          <a:lstStyle/>
          <a:p>
            <a:endParaRPr lang="en-CA"/>
          </a:p>
        </p:txBody>
      </p:sp>
      <p:sp>
        <p:nvSpPr>
          <p:cNvPr id="245" name="Google Shape;245;g360801c9a40_0_28"/>
          <p:cNvSpPr txBox="1"/>
          <p:nvPr/>
        </p:nvSpPr>
        <p:spPr>
          <a:xfrm>
            <a:off x="6681325" y="9280525"/>
            <a:ext cx="4419600" cy="588300"/>
          </a:xfrm>
          <a:prstGeom prst="rect">
            <a:avLst/>
          </a:prstGeom>
          <a:noFill/>
          <a:ln>
            <a:noFill/>
          </a:ln>
        </p:spPr>
        <p:txBody>
          <a:bodyPr spcFirstLastPara="1" wrap="square" lIns="91425" tIns="91425" rIns="91425" bIns="91425" anchor="t" anchorCtr="0">
            <a:spAutoFit/>
          </a:bodyPr>
          <a:lstStyle/>
          <a:p>
            <a:pPr marL="0" lvl="0" indent="0" algn="ctr" rtl="0">
              <a:lnSpc>
                <a:spcPct val="159992"/>
              </a:lnSpc>
              <a:spcBef>
                <a:spcPts val="0"/>
              </a:spcBef>
              <a:spcAft>
                <a:spcPts val="0"/>
              </a:spcAft>
              <a:buNone/>
            </a:pPr>
            <a:r>
              <a:rPr lang="en-US" sz="2622">
                <a:solidFill>
                  <a:srgbClr val="2D3456"/>
                </a:solidFill>
              </a:rPr>
              <a:t>Genesis 6:5-14 (CEV)</a:t>
            </a:r>
            <a:endParaRPr>
              <a:solidFill>
                <a:schemeClr val="dk1"/>
              </a:solidFill>
            </a:endParaRPr>
          </a:p>
        </p:txBody>
      </p:sp>
      <p:pic>
        <p:nvPicPr>
          <p:cNvPr id="246" name="Google Shape;246;g360801c9a40_0_28" title="transparent-cutout-of-deep-blue-water-free-png.png"/>
          <p:cNvPicPr preferRelativeResize="0"/>
          <p:nvPr/>
        </p:nvPicPr>
        <p:blipFill>
          <a:blip r:embed="rId12">
            <a:alphaModFix/>
          </a:blip>
          <a:srcRect t="7872" b="7928"/>
          <a:stretch>
            <a:fillRect/>
          </a:stretch>
        </p:blipFill>
        <p:spPr>
          <a:xfrm>
            <a:off x="-1" y="5583217"/>
            <a:ext cx="18288000" cy="467012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Shape 250"/>
        <p:cNvGrpSpPr/>
        <p:nvPr/>
      </p:nvGrpSpPr>
      <p:grpSpPr>
        <a:xfrm>
          <a:off x="0" y="0"/>
          <a:ext cx="0" cy="0"/>
          <a:chOff x="0" y="0"/>
          <a:chExt cx="0" cy="0"/>
        </a:xfrm>
      </p:grpSpPr>
      <p:sp>
        <p:nvSpPr>
          <p:cNvPr id="251" name="Google Shape;251;g360801c9a40_0_42"/>
          <p:cNvSpPr/>
          <p:nvPr/>
        </p:nvSpPr>
        <p:spPr>
          <a:xfrm>
            <a:off x="15266955" y="7368937"/>
            <a:ext cx="1831163" cy="2499881"/>
          </a:xfrm>
          <a:custGeom>
            <a:avLst/>
            <a:gdLst/>
            <a:ahLst/>
            <a:cxnLst/>
            <a:rect l="l" t="t" r="r" b="b"/>
            <a:pathLst>
              <a:path w="1831163" h="2499881" extrusionOk="0">
                <a:moveTo>
                  <a:pt x="0" y="0"/>
                </a:moveTo>
                <a:lnTo>
                  <a:pt x="1831163" y="0"/>
                </a:lnTo>
                <a:lnTo>
                  <a:pt x="1831163" y="2499881"/>
                </a:lnTo>
                <a:lnTo>
                  <a:pt x="0" y="2499881"/>
                </a:lnTo>
                <a:lnTo>
                  <a:pt x="0" y="0"/>
                </a:lnTo>
                <a:close/>
              </a:path>
            </a:pathLst>
          </a:custGeom>
          <a:blipFill rotWithShape="1">
            <a:blip r:embed="rId3">
              <a:alphaModFix/>
            </a:blip>
            <a:stretch>
              <a:fillRect/>
            </a:stretch>
          </a:blipFill>
          <a:ln>
            <a:noFill/>
          </a:ln>
        </p:spPr>
        <p:txBody>
          <a:bodyPr/>
          <a:lstStyle/>
          <a:p>
            <a:endParaRPr lang="en-CA"/>
          </a:p>
        </p:txBody>
      </p:sp>
      <p:sp>
        <p:nvSpPr>
          <p:cNvPr id="252" name="Google Shape;252;g360801c9a40_0_42"/>
          <p:cNvSpPr/>
          <p:nvPr/>
        </p:nvSpPr>
        <p:spPr>
          <a:xfrm>
            <a:off x="2043861" y="1198569"/>
            <a:ext cx="14200277" cy="7889863"/>
          </a:xfrm>
          <a:custGeom>
            <a:avLst/>
            <a:gdLst/>
            <a:ahLst/>
            <a:cxnLst/>
            <a:rect l="l" t="t" r="r" b="b"/>
            <a:pathLst>
              <a:path w="14200277" h="7889863" extrusionOk="0">
                <a:moveTo>
                  <a:pt x="0" y="0"/>
                </a:moveTo>
                <a:lnTo>
                  <a:pt x="14200278" y="0"/>
                </a:lnTo>
                <a:lnTo>
                  <a:pt x="14200278" y="7889862"/>
                </a:lnTo>
                <a:lnTo>
                  <a:pt x="0" y="7889862"/>
                </a:lnTo>
                <a:lnTo>
                  <a:pt x="0" y="0"/>
                </a:lnTo>
                <a:close/>
              </a:path>
            </a:pathLst>
          </a:custGeom>
          <a:blipFill rotWithShape="1">
            <a:blip r:embed="rId4">
              <a:alphaModFix/>
            </a:blip>
            <a:stretch>
              <a:fillRect/>
            </a:stretch>
          </a:blipFill>
          <a:ln>
            <a:noFill/>
          </a:ln>
        </p:spPr>
        <p:txBody>
          <a:bodyPr/>
          <a:lstStyle/>
          <a:p>
            <a:endParaRPr lang="en-CA"/>
          </a:p>
        </p:txBody>
      </p:sp>
      <p:sp>
        <p:nvSpPr>
          <p:cNvPr id="253" name="Google Shape;253;g360801c9a40_0_42"/>
          <p:cNvSpPr/>
          <p:nvPr/>
        </p:nvSpPr>
        <p:spPr>
          <a:xfrm>
            <a:off x="2304811" y="1343555"/>
            <a:ext cx="13678379" cy="7599889"/>
          </a:xfrm>
          <a:custGeom>
            <a:avLst/>
            <a:gdLst/>
            <a:ahLst/>
            <a:cxnLst/>
            <a:rect l="l" t="t" r="r" b="b"/>
            <a:pathLst>
              <a:path w="13678379" h="7599889" extrusionOk="0">
                <a:moveTo>
                  <a:pt x="0" y="0"/>
                </a:moveTo>
                <a:lnTo>
                  <a:pt x="13678378" y="0"/>
                </a:lnTo>
                <a:lnTo>
                  <a:pt x="13678378" y="7599890"/>
                </a:lnTo>
                <a:lnTo>
                  <a:pt x="0" y="7599890"/>
                </a:lnTo>
                <a:lnTo>
                  <a:pt x="0" y="0"/>
                </a:lnTo>
                <a:close/>
              </a:path>
            </a:pathLst>
          </a:custGeom>
          <a:blipFill rotWithShape="1">
            <a:blip r:embed="rId5">
              <a:alphaModFix/>
            </a:blip>
            <a:stretch>
              <a:fillRect/>
            </a:stretch>
          </a:blipFill>
          <a:ln>
            <a:noFill/>
          </a:ln>
        </p:spPr>
        <p:txBody>
          <a:bodyPr/>
          <a:lstStyle/>
          <a:p>
            <a:endParaRPr lang="en-CA"/>
          </a:p>
        </p:txBody>
      </p:sp>
      <p:sp>
        <p:nvSpPr>
          <p:cNvPr id="254" name="Google Shape;254;g360801c9a40_0_42"/>
          <p:cNvSpPr/>
          <p:nvPr/>
        </p:nvSpPr>
        <p:spPr>
          <a:xfrm rot="-850509">
            <a:off x="16848690" y="3921460"/>
            <a:ext cx="820009" cy="2232698"/>
          </a:xfrm>
          <a:custGeom>
            <a:avLst/>
            <a:gdLst/>
            <a:ahLst/>
            <a:cxnLst/>
            <a:rect l="l" t="t" r="r" b="b"/>
            <a:pathLst>
              <a:path w="819630" h="2231666" extrusionOk="0">
                <a:moveTo>
                  <a:pt x="0" y="0"/>
                </a:moveTo>
                <a:lnTo>
                  <a:pt x="819630" y="0"/>
                </a:lnTo>
                <a:lnTo>
                  <a:pt x="819630" y="2231665"/>
                </a:lnTo>
                <a:lnTo>
                  <a:pt x="0" y="2231665"/>
                </a:lnTo>
                <a:lnTo>
                  <a:pt x="0" y="0"/>
                </a:lnTo>
                <a:close/>
              </a:path>
            </a:pathLst>
          </a:custGeom>
          <a:blipFill rotWithShape="1">
            <a:blip r:embed="rId6">
              <a:alphaModFix/>
            </a:blip>
            <a:stretch>
              <a:fillRect/>
            </a:stretch>
          </a:blipFill>
          <a:ln>
            <a:noFill/>
          </a:ln>
        </p:spPr>
        <p:txBody>
          <a:bodyPr/>
          <a:lstStyle/>
          <a:p>
            <a:endParaRPr lang="en-CA"/>
          </a:p>
        </p:txBody>
      </p:sp>
      <p:sp>
        <p:nvSpPr>
          <p:cNvPr id="255" name="Google Shape;255;g360801c9a40_0_42"/>
          <p:cNvSpPr txBox="1"/>
          <p:nvPr/>
        </p:nvSpPr>
        <p:spPr>
          <a:xfrm>
            <a:off x="2772623" y="-176286"/>
            <a:ext cx="12237000" cy="1354500"/>
          </a:xfrm>
          <a:prstGeom prst="rect">
            <a:avLst/>
          </a:prstGeom>
          <a:noFill/>
          <a:ln>
            <a:noFill/>
          </a:ln>
        </p:spPr>
        <p:txBody>
          <a:bodyPr spcFirstLastPara="1" wrap="square" lIns="0" tIns="0" rIns="0" bIns="0" anchor="t" anchorCtr="0">
            <a:spAutoFit/>
          </a:bodyPr>
          <a:lstStyle/>
          <a:p>
            <a:pPr marL="0" marR="0" lvl="0" indent="0" algn="ctr" rtl="0">
              <a:lnSpc>
                <a:spcPct val="120002"/>
              </a:lnSpc>
              <a:spcBef>
                <a:spcPts val="0"/>
              </a:spcBef>
              <a:spcAft>
                <a:spcPts val="0"/>
              </a:spcAft>
              <a:buNone/>
            </a:pPr>
            <a:r>
              <a:rPr lang="en-US" sz="8799" b="1" i="0" u="none" strike="noStrike" cap="none">
                <a:solidFill>
                  <a:srgbClr val="F69276"/>
                </a:solidFill>
                <a:latin typeface="Jua"/>
                <a:ea typeface="Jua"/>
                <a:cs typeface="Jua"/>
                <a:sym typeface="Jua"/>
              </a:rPr>
              <a:t>Bible Reference</a:t>
            </a:r>
            <a:endParaRPr/>
          </a:p>
        </p:txBody>
      </p:sp>
      <p:sp>
        <p:nvSpPr>
          <p:cNvPr id="256" name="Google Shape;256;g360801c9a40_0_42"/>
          <p:cNvSpPr txBox="1"/>
          <p:nvPr/>
        </p:nvSpPr>
        <p:spPr>
          <a:xfrm>
            <a:off x="2735702" y="1829005"/>
            <a:ext cx="12816600" cy="12659700"/>
          </a:xfrm>
          <a:prstGeom prst="rect">
            <a:avLst/>
          </a:prstGeom>
          <a:noFill/>
          <a:ln>
            <a:noFill/>
          </a:ln>
        </p:spPr>
        <p:txBody>
          <a:bodyPr spcFirstLastPara="1" wrap="square" lIns="0" tIns="0" rIns="0" bIns="0" anchor="t" anchorCtr="0">
            <a:spAutoFit/>
          </a:bodyPr>
          <a:lstStyle/>
          <a:p>
            <a:pPr marL="0" lvl="0" indent="0" algn="ctr" rtl="0">
              <a:lnSpc>
                <a:spcPct val="159992"/>
              </a:lnSpc>
              <a:spcBef>
                <a:spcPts val="0"/>
              </a:spcBef>
              <a:spcAft>
                <a:spcPts val="0"/>
              </a:spcAft>
              <a:buNone/>
            </a:pPr>
            <a:r>
              <a:rPr lang="en-US" sz="4422">
                <a:solidFill>
                  <a:srgbClr val="2D3456"/>
                </a:solidFill>
              </a:rPr>
              <a:t>14  Get some good lumber and build a boat. Put rooms in it and cover it with tar inside and out.</a:t>
            </a:r>
            <a:endParaRPr sz="4422">
              <a:solidFill>
                <a:srgbClr val="2D3456"/>
              </a:solidFill>
            </a:endParaRPr>
          </a:p>
          <a:p>
            <a:pPr marL="0" marR="0" lvl="0" indent="0" algn="ctr" rtl="0">
              <a:lnSpc>
                <a:spcPct val="159992"/>
              </a:lnSpc>
              <a:spcBef>
                <a:spcPts val="0"/>
              </a:spcBef>
              <a:spcAft>
                <a:spcPts val="0"/>
              </a:spcAft>
              <a:buNone/>
            </a:pPr>
            <a:endParaRPr sz="4422">
              <a:solidFill>
                <a:srgbClr val="2D3456"/>
              </a:solidFill>
            </a:endParaRPr>
          </a:p>
          <a:p>
            <a:pPr marL="0" marR="0" lvl="0" indent="0" algn="ctr" rtl="0">
              <a:lnSpc>
                <a:spcPct val="159992"/>
              </a:lnSpc>
              <a:spcBef>
                <a:spcPts val="0"/>
              </a:spcBef>
              <a:spcAft>
                <a:spcPts val="0"/>
              </a:spcAft>
              <a:buNone/>
            </a:pPr>
            <a:endParaRPr sz="4422">
              <a:solidFill>
                <a:srgbClr val="2D3456"/>
              </a:solidFill>
            </a:endParaRPr>
          </a:p>
          <a:p>
            <a:pPr marL="0" marR="0" lvl="0" indent="0" algn="ctr" rtl="0">
              <a:lnSpc>
                <a:spcPct val="159992"/>
              </a:lnSpc>
              <a:spcBef>
                <a:spcPts val="0"/>
              </a:spcBef>
              <a:spcAft>
                <a:spcPts val="0"/>
              </a:spcAft>
              <a:buNone/>
            </a:pPr>
            <a:endParaRPr sz="4422">
              <a:solidFill>
                <a:srgbClr val="2D3456"/>
              </a:solidFill>
            </a:endParaRPr>
          </a:p>
          <a:p>
            <a:pPr marL="0" marR="0" lvl="0" indent="0" algn="ctr" rtl="0">
              <a:lnSpc>
                <a:spcPct val="159992"/>
              </a:lnSpc>
              <a:spcBef>
                <a:spcPts val="0"/>
              </a:spcBef>
              <a:spcAft>
                <a:spcPts val="0"/>
              </a:spcAft>
              <a:buNone/>
            </a:pPr>
            <a:endParaRPr sz="4422">
              <a:solidFill>
                <a:srgbClr val="2D3456"/>
              </a:solidFill>
            </a:endParaRPr>
          </a:p>
          <a:p>
            <a:pPr marL="0" marR="0" lvl="0" indent="0" algn="ctr" rtl="0">
              <a:lnSpc>
                <a:spcPct val="159992"/>
              </a:lnSpc>
              <a:spcBef>
                <a:spcPts val="0"/>
              </a:spcBef>
              <a:spcAft>
                <a:spcPts val="0"/>
              </a:spcAft>
              <a:buNone/>
            </a:pPr>
            <a:endParaRPr sz="4422">
              <a:solidFill>
                <a:srgbClr val="2D3456"/>
              </a:solidFill>
            </a:endParaRPr>
          </a:p>
          <a:p>
            <a:pPr marL="0" marR="0" lvl="0" indent="0" algn="ctr" rtl="0">
              <a:lnSpc>
                <a:spcPct val="159992"/>
              </a:lnSpc>
              <a:spcBef>
                <a:spcPts val="0"/>
              </a:spcBef>
              <a:spcAft>
                <a:spcPts val="0"/>
              </a:spcAft>
              <a:buNone/>
            </a:pPr>
            <a:endParaRPr sz="4422">
              <a:solidFill>
                <a:srgbClr val="2D3456"/>
              </a:solidFill>
            </a:endParaRPr>
          </a:p>
          <a:p>
            <a:pPr marL="0" marR="0" lvl="0" indent="0" algn="ctr" rtl="0">
              <a:lnSpc>
                <a:spcPct val="159992"/>
              </a:lnSpc>
              <a:spcBef>
                <a:spcPts val="0"/>
              </a:spcBef>
              <a:spcAft>
                <a:spcPts val="0"/>
              </a:spcAft>
              <a:buNone/>
            </a:pPr>
            <a:endParaRPr sz="4422">
              <a:solidFill>
                <a:srgbClr val="2D3456"/>
              </a:solidFill>
            </a:endParaRPr>
          </a:p>
          <a:p>
            <a:pPr marL="0" marR="0" lvl="0" indent="0" algn="ctr" rtl="0">
              <a:lnSpc>
                <a:spcPct val="159992"/>
              </a:lnSpc>
              <a:spcBef>
                <a:spcPts val="0"/>
              </a:spcBef>
              <a:spcAft>
                <a:spcPts val="0"/>
              </a:spcAft>
              <a:buNone/>
            </a:pPr>
            <a:endParaRPr sz="4422">
              <a:solidFill>
                <a:srgbClr val="2D3456"/>
              </a:solidFill>
            </a:endParaRPr>
          </a:p>
          <a:p>
            <a:pPr marL="0" marR="0" lvl="0" indent="0" algn="ctr" rtl="0">
              <a:lnSpc>
                <a:spcPct val="159992"/>
              </a:lnSpc>
              <a:spcBef>
                <a:spcPts val="0"/>
              </a:spcBef>
              <a:spcAft>
                <a:spcPts val="0"/>
              </a:spcAft>
              <a:buNone/>
            </a:pPr>
            <a:endParaRPr sz="4422" b="0" i="0" u="none" strike="noStrike" cap="none">
              <a:solidFill>
                <a:srgbClr val="2D3456"/>
              </a:solidFill>
              <a:latin typeface="Arial"/>
              <a:ea typeface="Arial"/>
              <a:cs typeface="Arial"/>
              <a:sym typeface="Arial"/>
            </a:endParaRPr>
          </a:p>
          <a:p>
            <a:pPr marL="0" marR="0" lvl="0" indent="0" algn="ctr" rtl="0">
              <a:lnSpc>
                <a:spcPct val="137147"/>
              </a:lnSpc>
              <a:spcBef>
                <a:spcPts val="0"/>
              </a:spcBef>
              <a:spcAft>
                <a:spcPts val="0"/>
              </a:spcAft>
              <a:buNone/>
            </a:pPr>
            <a:endParaRPr sz="4422" b="0" i="0" u="none" strike="noStrike" cap="none">
              <a:solidFill>
                <a:srgbClr val="2D3456"/>
              </a:solidFill>
              <a:latin typeface="Arial"/>
              <a:ea typeface="Arial"/>
              <a:cs typeface="Arial"/>
              <a:sym typeface="Arial"/>
            </a:endParaRPr>
          </a:p>
        </p:txBody>
      </p:sp>
      <p:sp>
        <p:nvSpPr>
          <p:cNvPr id="257" name="Google Shape;257;g360801c9a40_0_42"/>
          <p:cNvSpPr/>
          <p:nvPr/>
        </p:nvSpPr>
        <p:spPr>
          <a:xfrm>
            <a:off x="3290647" y="7522748"/>
            <a:ext cx="717433" cy="900886"/>
          </a:xfrm>
          <a:custGeom>
            <a:avLst/>
            <a:gdLst/>
            <a:ahLst/>
            <a:cxnLst/>
            <a:rect l="l" t="t" r="r" b="b"/>
            <a:pathLst>
              <a:path w="717433" h="900886" extrusionOk="0">
                <a:moveTo>
                  <a:pt x="0" y="0"/>
                </a:moveTo>
                <a:lnTo>
                  <a:pt x="717433" y="0"/>
                </a:lnTo>
                <a:lnTo>
                  <a:pt x="717433" y="900886"/>
                </a:lnTo>
                <a:lnTo>
                  <a:pt x="0" y="900886"/>
                </a:lnTo>
                <a:lnTo>
                  <a:pt x="0" y="0"/>
                </a:lnTo>
                <a:close/>
              </a:path>
            </a:pathLst>
          </a:custGeom>
          <a:blipFill rotWithShape="1">
            <a:blip r:embed="rId7">
              <a:alphaModFix/>
            </a:blip>
            <a:stretch>
              <a:fillRect/>
            </a:stretch>
          </a:blipFill>
          <a:ln>
            <a:noFill/>
          </a:ln>
        </p:spPr>
        <p:txBody>
          <a:bodyPr/>
          <a:lstStyle/>
          <a:p>
            <a:endParaRPr lang="en-CA"/>
          </a:p>
        </p:txBody>
      </p:sp>
      <p:sp>
        <p:nvSpPr>
          <p:cNvPr id="258" name="Google Shape;258;g360801c9a40_0_42"/>
          <p:cNvSpPr/>
          <p:nvPr/>
        </p:nvSpPr>
        <p:spPr>
          <a:xfrm rot="-7643117">
            <a:off x="14286169" y="7547425"/>
            <a:ext cx="1446966" cy="1202296"/>
          </a:xfrm>
          <a:custGeom>
            <a:avLst/>
            <a:gdLst/>
            <a:ahLst/>
            <a:cxnLst/>
            <a:rect l="l" t="t" r="r" b="b"/>
            <a:pathLst>
              <a:path w="1446184" h="1201647" extrusionOk="0">
                <a:moveTo>
                  <a:pt x="0" y="0"/>
                </a:moveTo>
                <a:lnTo>
                  <a:pt x="1446183" y="0"/>
                </a:lnTo>
                <a:lnTo>
                  <a:pt x="1446183" y="1201647"/>
                </a:lnTo>
                <a:lnTo>
                  <a:pt x="0" y="1201647"/>
                </a:lnTo>
                <a:lnTo>
                  <a:pt x="0" y="0"/>
                </a:lnTo>
                <a:close/>
              </a:path>
            </a:pathLst>
          </a:custGeom>
          <a:blipFill rotWithShape="1">
            <a:blip r:embed="rId8">
              <a:alphaModFix/>
            </a:blip>
            <a:stretch>
              <a:fillRect/>
            </a:stretch>
          </a:blipFill>
          <a:ln>
            <a:noFill/>
          </a:ln>
        </p:spPr>
        <p:txBody>
          <a:bodyPr/>
          <a:lstStyle/>
          <a:p>
            <a:endParaRPr lang="en-CA"/>
          </a:p>
        </p:txBody>
      </p:sp>
      <p:sp>
        <p:nvSpPr>
          <p:cNvPr id="259" name="Google Shape;259;g360801c9a40_0_42"/>
          <p:cNvSpPr/>
          <p:nvPr/>
        </p:nvSpPr>
        <p:spPr>
          <a:xfrm rot="7402332">
            <a:off x="715088" y="356233"/>
            <a:ext cx="1600093" cy="1536090"/>
          </a:xfrm>
          <a:custGeom>
            <a:avLst/>
            <a:gdLst/>
            <a:ahLst/>
            <a:cxnLst/>
            <a:rect l="l" t="t" r="r" b="b"/>
            <a:pathLst>
              <a:path w="1600313" h="1536301" extrusionOk="0">
                <a:moveTo>
                  <a:pt x="0" y="0"/>
                </a:moveTo>
                <a:lnTo>
                  <a:pt x="1600313" y="0"/>
                </a:lnTo>
                <a:lnTo>
                  <a:pt x="1600313" y="1536300"/>
                </a:lnTo>
                <a:lnTo>
                  <a:pt x="0" y="1536300"/>
                </a:lnTo>
                <a:lnTo>
                  <a:pt x="0" y="0"/>
                </a:lnTo>
                <a:close/>
              </a:path>
            </a:pathLst>
          </a:custGeom>
          <a:blipFill rotWithShape="1">
            <a:blip r:embed="rId9">
              <a:alphaModFix/>
            </a:blip>
            <a:stretch>
              <a:fillRect/>
            </a:stretch>
          </a:blipFill>
          <a:ln>
            <a:noFill/>
          </a:ln>
        </p:spPr>
        <p:txBody>
          <a:bodyPr/>
          <a:lstStyle/>
          <a:p>
            <a:endParaRPr lang="en-CA"/>
          </a:p>
        </p:txBody>
      </p:sp>
      <p:sp>
        <p:nvSpPr>
          <p:cNvPr id="260" name="Google Shape;260;g360801c9a40_0_42"/>
          <p:cNvSpPr/>
          <p:nvPr/>
        </p:nvSpPr>
        <p:spPr>
          <a:xfrm>
            <a:off x="16444448" y="1366764"/>
            <a:ext cx="1629703" cy="1629703"/>
          </a:xfrm>
          <a:custGeom>
            <a:avLst/>
            <a:gdLst/>
            <a:ahLst/>
            <a:cxnLst/>
            <a:rect l="l" t="t" r="r" b="b"/>
            <a:pathLst>
              <a:path w="1629703" h="1629703" extrusionOk="0">
                <a:moveTo>
                  <a:pt x="0" y="0"/>
                </a:moveTo>
                <a:lnTo>
                  <a:pt x="1629704" y="0"/>
                </a:lnTo>
                <a:lnTo>
                  <a:pt x="1629704" y="1629704"/>
                </a:lnTo>
                <a:lnTo>
                  <a:pt x="0" y="1629704"/>
                </a:lnTo>
                <a:lnTo>
                  <a:pt x="0" y="0"/>
                </a:lnTo>
                <a:close/>
              </a:path>
            </a:pathLst>
          </a:custGeom>
          <a:blipFill rotWithShape="1">
            <a:blip r:embed="rId10">
              <a:alphaModFix/>
            </a:blip>
            <a:stretch>
              <a:fillRect/>
            </a:stretch>
          </a:blipFill>
          <a:ln>
            <a:noFill/>
          </a:ln>
        </p:spPr>
        <p:txBody>
          <a:bodyPr/>
          <a:lstStyle/>
          <a:p>
            <a:endParaRPr lang="en-CA"/>
          </a:p>
        </p:txBody>
      </p:sp>
      <p:sp>
        <p:nvSpPr>
          <p:cNvPr id="261" name="Google Shape;261;g360801c9a40_0_42"/>
          <p:cNvSpPr/>
          <p:nvPr/>
        </p:nvSpPr>
        <p:spPr>
          <a:xfrm rot="10800000" flipH="1">
            <a:off x="0" y="8423634"/>
            <a:ext cx="3029863" cy="1863366"/>
          </a:xfrm>
          <a:custGeom>
            <a:avLst/>
            <a:gdLst/>
            <a:ahLst/>
            <a:cxnLst/>
            <a:rect l="l" t="t" r="r" b="b"/>
            <a:pathLst>
              <a:path w="3029863" h="1863366" extrusionOk="0">
                <a:moveTo>
                  <a:pt x="0" y="1863366"/>
                </a:moveTo>
                <a:lnTo>
                  <a:pt x="3029863" y="1863366"/>
                </a:lnTo>
                <a:lnTo>
                  <a:pt x="3029863" y="0"/>
                </a:lnTo>
                <a:lnTo>
                  <a:pt x="0" y="0"/>
                </a:lnTo>
                <a:lnTo>
                  <a:pt x="0" y="1863366"/>
                </a:lnTo>
                <a:close/>
              </a:path>
            </a:pathLst>
          </a:custGeom>
          <a:blipFill rotWithShape="1">
            <a:blip r:embed="rId11">
              <a:alphaModFix/>
            </a:blip>
            <a:stretch>
              <a:fillRect/>
            </a:stretch>
          </a:blipFill>
          <a:ln>
            <a:noFill/>
          </a:ln>
        </p:spPr>
        <p:txBody>
          <a:bodyPr/>
          <a:lstStyle/>
          <a:p>
            <a:endParaRPr lang="en-CA"/>
          </a:p>
        </p:txBody>
      </p:sp>
      <p:sp>
        <p:nvSpPr>
          <p:cNvPr id="262" name="Google Shape;262;g360801c9a40_0_42"/>
          <p:cNvSpPr txBox="1"/>
          <p:nvPr/>
        </p:nvSpPr>
        <p:spPr>
          <a:xfrm>
            <a:off x="6681325" y="9280525"/>
            <a:ext cx="4419600" cy="588300"/>
          </a:xfrm>
          <a:prstGeom prst="rect">
            <a:avLst/>
          </a:prstGeom>
          <a:noFill/>
          <a:ln>
            <a:noFill/>
          </a:ln>
        </p:spPr>
        <p:txBody>
          <a:bodyPr spcFirstLastPara="1" wrap="square" lIns="91425" tIns="91425" rIns="91425" bIns="91425" anchor="t" anchorCtr="0">
            <a:spAutoFit/>
          </a:bodyPr>
          <a:lstStyle/>
          <a:p>
            <a:pPr marL="0" lvl="0" indent="0" algn="ctr" rtl="0">
              <a:lnSpc>
                <a:spcPct val="159992"/>
              </a:lnSpc>
              <a:spcBef>
                <a:spcPts val="0"/>
              </a:spcBef>
              <a:spcAft>
                <a:spcPts val="0"/>
              </a:spcAft>
              <a:buNone/>
            </a:pPr>
            <a:r>
              <a:rPr lang="en-US" sz="2622">
                <a:solidFill>
                  <a:srgbClr val="2D3456"/>
                </a:solidFill>
              </a:rPr>
              <a:t>Genesis 6:5-14 (CEV)</a:t>
            </a:r>
            <a:endParaRPr>
              <a:solidFill>
                <a:schemeClr val="dk1"/>
              </a:solidFill>
            </a:endParaRPr>
          </a:p>
        </p:txBody>
      </p:sp>
      <p:pic>
        <p:nvPicPr>
          <p:cNvPr id="263" name="Google Shape;263;g360801c9a40_0_42" title="Tree-trunk-pile-Lumber-wood-Cartoon-lo-Graphics-70644506-1.png"/>
          <p:cNvPicPr preferRelativeResize="0"/>
          <p:nvPr/>
        </p:nvPicPr>
        <p:blipFill>
          <a:blip r:embed="rId12">
            <a:alphaModFix/>
          </a:blip>
          <a:stretch>
            <a:fillRect/>
          </a:stretch>
        </p:blipFill>
        <p:spPr>
          <a:xfrm>
            <a:off x="5319487" y="3855050"/>
            <a:ext cx="7143285" cy="47621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Shape 267"/>
        <p:cNvGrpSpPr/>
        <p:nvPr/>
      </p:nvGrpSpPr>
      <p:grpSpPr>
        <a:xfrm>
          <a:off x="0" y="0"/>
          <a:ext cx="0" cy="0"/>
          <a:chOff x="0" y="0"/>
          <a:chExt cx="0" cy="0"/>
        </a:xfrm>
      </p:grpSpPr>
      <p:sp>
        <p:nvSpPr>
          <p:cNvPr id="268" name="Google Shape;268;p9"/>
          <p:cNvSpPr/>
          <p:nvPr/>
        </p:nvSpPr>
        <p:spPr>
          <a:xfrm>
            <a:off x="5240" y="0"/>
            <a:ext cx="11650930" cy="5143500"/>
          </a:xfrm>
          <a:custGeom>
            <a:avLst/>
            <a:gdLst/>
            <a:ahLst/>
            <a:cxnLst/>
            <a:rect l="l" t="t" r="r" b="b"/>
            <a:pathLst>
              <a:path w="11650930" h="5143500" extrusionOk="0">
                <a:moveTo>
                  <a:pt x="0" y="0"/>
                </a:moveTo>
                <a:lnTo>
                  <a:pt x="11650930" y="0"/>
                </a:lnTo>
                <a:lnTo>
                  <a:pt x="11650930" y="5143500"/>
                </a:lnTo>
                <a:lnTo>
                  <a:pt x="0" y="5143500"/>
                </a:lnTo>
                <a:lnTo>
                  <a:pt x="0" y="0"/>
                </a:lnTo>
                <a:close/>
              </a:path>
            </a:pathLst>
          </a:custGeom>
          <a:blipFill rotWithShape="1">
            <a:blip r:embed="rId3">
              <a:alphaModFix/>
            </a:blip>
            <a:stretch>
              <a:fillRect l="-25005" t="-49101" r="24223" b="20905"/>
            </a:stretch>
          </a:blipFill>
          <a:ln>
            <a:noFill/>
          </a:ln>
        </p:spPr>
        <p:txBody>
          <a:bodyPr/>
          <a:lstStyle/>
          <a:p>
            <a:endParaRPr lang="en-CA"/>
          </a:p>
        </p:txBody>
      </p:sp>
      <p:sp>
        <p:nvSpPr>
          <p:cNvPr id="269" name="Google Shape;269;p9"/>
          <p:cNvSpPr/>
          <p:nvPr/>
        </p:nvSpPr>
        <p:spPr>
          <a:xfrm>
            <a:off x="0" y="0"/>
            <a:ext cx="8678457" cy="3705580"/>
          </a:xfrm>
          <a:custGeom>
            <a:avLst/>
            <a:gdLst/>
            <a:ahLst/>
            <a:cxnLst/>
            <a:rect l="l" t="t" r="r" b="b"/>
            <a:pathLst>
              <a:path w="11056567" h="4780819" extrusionOk="0">
                <a:moveTo>
                  <a:pt x="0" y="0"/>
                </a:moveTo>
                <a:lnTo>
                  <a:pt x="11056566" y="0"/>
                </a:lnTo>
                <a:lnTo>
                  <a:pt x="11056566" y="4780819"/>
                </a:lnTo>
                <a:lnTo>
                  <a:pt x="0" y="4780819"/>
                </a:lnTo>
                <a:lnTo>
                  <a:pt x="0" y="0"/>
                </a:lnTo>
                <a:close/>
              </a:path>
            </a:pathLst>
          </a:custGeom>
          <a:blipFill rotWithShape="1">
            <a:blip r:embed="rId4">
              <a:alphaModFix/>
            </a:blip>
            <a:stretch>
              <a:fillRect l="-27780" t="-68051"/>
            </a:stretch>
          </a:blipFill>
          <a:ln>
            <a:noFill/>
          </a:ln>
        </p:spPr>
        <p:txBody>
          <a:bodyPr/>
          <a:lstStyle/>
          <a:p>
            <a:endParaRPr lang="en-CA"/>
          </a:p>
        </p:txBody>
      </p:sp>
      <p:sp>
        <p:nvSpPr>
          <p:cNvPr id="270" name="Google Shape;270;p9"/>
          <p:cNvSpPr txBox="1"/>
          <p:nvPr/>
        </p:nvSpPr>
        <p:spPr>
          <a:xfrm>
            <a:off x="-1323817" y="1423608"/>
            <a:ext cx="12467100" cy="12930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8400" b="1" i="0" u="none" strike="noStrike" cap="none">
                <a:solidFill>
                  <a:srgbClr val="F69276"/>
                </a:solidFill>
                <a:latin typeface="Jua"/>
                <a:ea typeface="Jua"/>
                <a:cs typeface="Jua"/>
                <a:sym typeface="Jua"/>
              </a:rPr>
              <a:t>Explanation:</a:t>
            </a:r>
            <a:endParaRPr/>
          </a:p>
        </p:txBody>
      </p:sp>
      <p:sp>
        <p:nvSpPr>
          <p:cNvPr id="271" name="Google Shape;271;p9"/>
          <p:cNvSpPr/>
          <p:nvPr/>
        </p:nvSpPr>
        <p:spPr>
          <a:xfrm>
            <a:off x="10549892" y="942609"/>
            <a:ext cx="593409" cy="745148"/>
          </a:xfrm>
          <a:custGeom>
            <a:avLst/>
            <a:gdLst/>
            <a:ahLst/>
            <a:cxnLst/>
            <a:rect l="l" t="t" r="r" b="b"/>
            <a:pathLst>
              <a:path w="593409" h="745148" extrusionOk="0">
                <a:moveTo>
                  <a:pt x="0" y="0"/>
                </a:moveTo>
                <a:lnTo>
                  <a:pt x="593409" y="0"/>
                </a:lnTo>
                <a:lnTo>
                  <a:pt x="593409" y="745148"/>
                </a:lnTo>
                <a:lnTo>
                  <a:pt x="0" y="745148"/>
                </a:lnTo>
                <a:lnTo>
                  <a:pt x="0" y="0"/>
                </a:lnTo>
                <a:close/>
              </a:path>
            </a:pathLst>
          </a:custGeom>
          <a:blipFill rotWithShape="1">
            <a:blip r:embed="rId5">
              <a:alphaModFix/>
            </a:blip>
            <a:stretch>
              <a:fillRect/>
            </a:stretch>
          </a:blipFill>
          <a:ln>
            <a:noFill/>
          </a:ln>
        </p:spPr>
        <p:txBody>
          <a:bodyPr/>
          <a:lstStyle/>
          <a:p>
            <a:endParaRPr lang="en-CA"/>
          </a:p>
        </p:txBody>
      </p:sp>
      <p:sp>
        <p:nvSpPr>
          <p:cNvPr id="272" name="Google Shape;272;p9"/>
          <p:cNvSpPr/>
          <p:nvPr/>
        </p:nvSpPr>
        <p:spPr>
          <a:xfrm rot="-9076360">
            <a:off x="2569325" y="3750934"/>
            <a:ext cx="878281" cy="686157"/>
          </a:xfrm>
          <a:custGeom>
            <a:avLst/>
            <a:gdLst/>
            <a:ahLst/>
            <a:cxnLst/>
            <a:rect l="l" t="t" r="r" b="b"/>
            <a:pathLst>
              <a:path w="878281" h="686157" extrusionOk="0">
                <a:moveTo>
                  <a:pt x="0" y="0"/>
                </a:moveTo>
                <a:lnTo>
                  <a:pt x="878281" y="0"/>
                </a:lnTo>
                <a:lnTo>
                  <a:pt x="878281" y="686158"/>
                </a:lnTo>
                <a:lnTo>
                  <a:pt x="0" y="686158"/>
                </a:lnTo>
                <a:lnTo>
                  <a:pt x="0" y="0"/>
                </a:lnTo>
                <a:close/>
              </a:path>
            </a:pathLst>
          </a:custGeom>
          <a:blipFill rotWithShape="1">
            <a:blip r:embed="rId6">
              <a:alphaModFix/>
            </a:blip>
            <a:stretch>
              <a:fillRect/>
            </a:stretch>
          </a:blipFill>
          <a:ln>
            <a:noFill/>
          </a:ln>
        </p:spPr>
        <p:txBody>
          <a:bodyPr/>
          <a:lstStyle/>
          <a:p>
            <a:endParaRPr lang="en-CA"/>
          </a:p>
        </p:txBody>
      </p:sp>
      <p:sp>
        <p:nvSpPr>
          <p:cNvPr id="273" name="Google Shape;273;p9"/>
          <p:cNvSpPr/>
          <p:nvPr/>
        </p:nvSpPr>
        <p:spPr>
          <a:xfrm rot="1146904">
            <a:off x="14034872" y="2512124"/>
            <a:ext cx="2064655" cy="2192201"/>
          </a:xfrm>
          <a:custGeom>
            <a:avLst/>
            <a:gdLst/>
            <a:ahLst/>
            <a:cxnLst/>
            <a:rect l="l" t="t" r="r" b="b"/>
            <a:pathLst>
              <a:path w="2064655" h="2192201" extrusionOk="0">
                <a:moveTo>
                  <a:pt x="0" y="0"/>
                </a:moveTo>
                <a:lnTo>
                  <a:pt x="2064655" y="0"/>
                </a:lnTo>
                <a:lnTo>
                  <a:pt x="2064655" y="2192201"/>
                </a:lnTo>
                <a:lnTo>
                  <a:pt x="0" y="2192201"/>
                </a:lnTo>
                <a:lnTo>
                  <a:pt x="0" y="0"/>
                </a:lnTo>
                <a:close/>
              </a:path>
            </a:pathLst>
          </a:custGeom>
          <a:blipFill rotWithShape="1">
            <a:blip r:embed="rId7">
              <a:alphaModFix/>
            </a:blip>
            <a:stretch>
              <a:fillRect/>
            </a:stretch>
          </a:blipFill>
          <a:ln>
            <a:noFill/>
          </a:ln>
        </p:spPr>
        <p:txBody>
          <a:bodyPr/>
          <a:lstStyle/>
          <a:p>
            <a:endParaRPr lang="en-CA"/>
          </a:p>
        </p:txBody>
      </p:sp>
      <p:sp>
        <p:nvSpPr>
          <p:cNvPr id="274" name="Google Shape;274;p9"/>
          <p:cNvSpPr txBox="1"/>
          <p:nvPr/>
        </p:nvSpPr>
        <p:spPr>
          <a:xfrm>
            <a:off x="1390126" y="4381050"/>
            <a:ext cx="15872100" cy="5384400"/>
          </a:xfrm>
          <a:prstGeom prst="rect">
            <a:avLst/>
          </a:prstGeom>
          <a:noFill/>
          <a:ln>
            <a:noFill/>
          </a:ln>
        </p:spPr>
        <p:txBody>
          <a:bodyPr spcFirstLastPara="1" wrap="square" lIns="0" tIns="0" rIns="0" bIns="0" anchor="t" anchorCtr="0">
            <a:spAutoFit/>
          </a:bodyPr>
          <a:lstStyle/>
          <a:p>
            <a:pPr marL="0" marR="0" lvl="0" indent="0" algn="ctr" rtl="0">
              <a:lnSpc>
                <a:spcPct val="160000"/>
              </a:lnSpc>
              <a:spcBef>
                <a:spcPts val="0"/>
              </a:spcBef>
              <a:spcAft>
                <a:spcPts val="0"/>
              </a:spcAft>
              <a:buNone/>
            </a:pPr>
            <a:r>
              <a:rPr lang="en-US" sz="3300" b="0" i="0" u="none" strike="noStrike" cap="none">
                <a:solidFill>
                  <a:srgbClr val="2D3456"/>
                </a:solidFill>
                <a:latin typeface="Arial"/>
                <a:ea typeface="Arial"/>
                <a:cs typeface="Arial"/>
                <a:sym typeface="Arial"/>
              </a:rPr>
              <a:t>If we are close to God, God will tell us things too.</a:t>
            </a:r>
            <a:r>
              <a:rPr lang="en-US" sz="3300"/>
              <a:t> </a:t>
            </a:r>
            <a:endParaRPr sz="3300"/>
          </a:p>
          <a:p>
            <a:pPr marL="0" marR="0" lvl="0" indent="0" algn="ctr" rtl="0">
              <a:lnSpc>
                <a:spcPct val="160000"/>
              </a:lnSpc>
              <a:spcBef>
                <a:spcPts val="0"/>
              </a:spcBef>
              <a:spcAft>
                <a:spcPts val="0"/>
              </a:spcAft>
              <a:buNone/>
            </a:pPr>
            <a:r>
              <a:rPr lang="en-US" sz="3300" b="0" i="0" u="none" strike="noStrike" cap="none">
                <a:solidFill>
                  <a:srgbClr val="2D3456"/>
                </a:solidFill>
                <a:latin typeface="Arial"/>
                <a:ea typeface="Arial"/>
                <a:cs typeface="Arial"/>
                <a:sym typeface="Arial"/>
              </a:rPr>
              <a:t>Normally God uses the Bible to tell us things.</a:t>
            </a:r>
            <a:r>
              <a:rPr lang="en-US" sz="3300"/>
              <a:t> </a:t>
            </a:r>
            <a:r>
              <a:rPr lang="en-US" sz="3300" b="0" i="0" u="none" strike="noStrike" cap="none">
                <a:solidFill>
                  <a:srgbClr val="2D3456"/>
                </a:solidFill>
                <a:latin typeface="Arial"/>
                <a:ea typeface="Arial"/>
                <a:cs typeface="Arial"/>
                <a:sym typeface="Arial"/>
              </a:rPr>
              <a:t>He also uses all kinds of things in life to remind us of what he taught us in the Bible.</a:t>
            </a:r>
            <a:r>
              <a:rPr lang="en-US" sz="3300"/>
              <a:t> I</a:t>
            </a:r>
            <a:r>
              <a:rPr lang="en-US" sz="3300" b="0" i="0" u="none" strike="noStrike" cap="none">
                <a:solidFill>
                  <a:srgbClr val="2D3456"/>
                </a:solidFill>
                <a:latin typeface="Arial"/>
                <a:ea typeface="Arial"/>
                <a:cs typeface="Arial"/>
                <a:sym typeface="Arial"/>
              </a:rPr>
              <a:t>t's important to know our Bible well,</a:t>
            </a:r>
            <a:r>
              <a:rPr lang="en-US" sz="3300">
                <a:solidFill>
                  <a:srgbClr val="2D3456"/>
                </a:solidFill>
              </a:rPr>
              <a:t> </a:t>
            </a:r>
            <a:r>
              <a:rPr lang="en-US" sz="3300" b="0" i="0" u="none" strike="noStrike" cap="none">
                <a:solidFill>
                  <a:srgbClr val="2D3456"/>
                </a:solidFill>
                <a:latin typeface="Arial"/>
                <a:ea typeface="Arial"/>
                <a:cs typeface="Arial"/>
                <a:sym typeface="Arial"/>
              </a:rPr>
              <a:t>because it contains good news and great wisdom.</a:t>
            </a:r>
            <a:r>
              <a:rPr lang="en-US" sz="3300"/>
              <a:t>  </a:t>
            </a:r>
            <a:r>
              <a:rPr lang="en-US" sz="3300" b="0" i="0" u="none" strike="noStrike" cap="none">
                <a:solidFill>
                  <a:srgbClr val="2D3456"/>
                </a:solidFill>
                <a:latin typeface="Arial"/>
                <a:ea typeface="Arial"/>
                <a:cs typeface="Arial"/>
                <a:sym typeface="Arial"/>
              </a:rPr>
              <a:t>But there is a lot of stuff out in the world that sounds like good news and great wisdom, but it's not.</a:t>
            </a:r>
            <a:endParaRPr sz="3300"/>
          </a:p>
          <a:p>
            <a:pPr marL="0" marR="0" lvl="0" indent="0" algn="ctr" rtl="0">
              <a:lnSpc>
                <a:spcPct val="160000"/>
              </a:lnSpc>
              <a:spcBef>
                <a:spcPts val="0"/>
              </a:spcBef>
              <a:spcAft>
                <a:spcPts val="0"/>
              </a:spcAft>
              <a:buNone/>
            </a:pPr>
            <a:r>
              <a:rPr lang="en-US" sz="3300" b="0" i="0" u="none" strike="noStrike" cap="none">
                <a:solidFill>
                  <a:srgbClr val="2D3456"/>
                </a:solidFill>
                <a:latin typeface="Arial"/>
                <a:ea typeface="Arial"/>
                <a:cs typeface="Arial"/>
                <a:sym typeface="Arial"/>
              </a:rPr>
              <a:t>We need to be able to tell which ideas come from God and which ideas don't.</a:t>
            </a:r>
            <a:endParaRPr sz="3300"/>
          </a:p>
          <a:p>
            <a:pPr marL="0" marR="0" lvl="0" indent="0" algn="ctr" rtl="0">
              <a:lnSpc>
                <a:spcPct val="160000"/>
              </a:lnSpc>
              <a:spcBef>
                <a:spcPts val="0"/>
              </a:spcBef>
              <a:spcAft>
                <a:spcPts val="0"/>
              </a:spcAft>
              <a:buNone/>
            </a:pPr>
            <a:endParaRPr sz="3300" b="0" i="0" u="none" strike="noStrike" cap="none">
              <a:solidFill>
                <a:srgbClr val="2D3456"/>
              </a:solidFill>
              <a:latin typeface="Arial"/>
              <a:ea typeface="Arial"/>
              <a:cs typeface="Arial"/>
              <a:sym typeface="Arial"/>
            </a:endParaRPr>
          </a:p>
        </p:txBody>
      </p:sp>
      <p:sp>
        <p:nvSpPr>
          <p:cNvPr id="275" name="Google Shape;275;p9"/>
          <p:cNvSpPr/>
          <p:nvPr/>
        </p:nvSpPr>
        <p:spPr>
          <a:xfrm>
            <a:off x="16661093" y="-2073"/>
            <a:ext cx="1626907" cy="2221033"/>
          </a:xfrm>
          <a:custGeom>
            <a:avLst/>
            <a:gdLst/>
            <a:ahLst/>
            <a:cxnLst/>
            <a:rect l="l" t="t" r="r" b="b"/>
            <a:pathLst>
              <a:path w="1626907" h="2221033" extrusionOk="0">
                <a:moveTo>
                  <a:pt x="0" y="0"/>
                </a:moveTo>
                <a:lnTo>
                  <a:pt x="1626907" y="0"/>
                </a:lnTo>
                <a:lnTo>
                  <a:pt x="1626907" y="2221033"/>
                </a:lnTo>
                <a:lnTo>
                  <a:pt x="0" y="2221033"/>
                </a:lnTo>
                <a:lnTo>
                  <a:pt x="0" y="0"/>
                </a:lnTo>
                <a:close/>
              </a:path>
            </a:pathLst>
          </a:custGeom>
          <a:blipFill rotWithShape="1">
            <a:blip r:embed="rId8">
              <a:alphaModFix/>
            </a:blip>
            <a:stretch>
              <a:fillRect/>
            </a:stretch>
          </a:blipFill>
          <a:ln>
            <a:noFill/>
          </a:ln>
        </p:spPr>
        <p:txBody>
          <a:bodyPr/>
          <a:lstStyle/>
          <a:p>
            <a:endParaRPr lang="en-CA"/>
          </a:p>
        </p:txBody>
      </p:sp>
      <p:sp>
        <p:nvSpPr>
          <p:cNvPr id="276" name="Google Shape;276;p9"/>
          <p:cNvSpPr/>
          <p:nvPr/>
        </p:nvSpPr>
        <p:spPr>
          <a:xfrm rot="10800000">
            <a:off x="15258137" y="8442586"/>
            <a:ext cx="3029863" cy="1863366"/>
          </a:xfrm>
          <a:custGeom>
            <a:avLst/>
            <a:gdLst/>
            <a:ahLst/>
            <a:cxnLst/>
            <a:rect l="l" t="t" r="r" b="b"/>
            <a:pathLst>
              <a:path w="3029863" h="1863366" extrusionOk="0">
                <a:moveTo>
                  <a:pt x="3029863" y="1863366"/>
                </a:moveTo>
                <a:lnTo>
                  <a:pt x="0" y="1863366"/>
                </a:lnTo>
                <a:lnTo>
                  <a:pt x="0" y="0"/>
                </a:lnTo>
                <a:lnTo>
                  <a:pt x="3029863" y="0"/>
                </a:lnTo>
                <a:lnTo>
                  <a:pt x="3029863" y="1863366"/>
                </a:lnTo>
                <a:close/>
              </a:path>
            </a:pathLst>
          </a:custGeom>
          <a:blipFill rotWithShape="1">
            <a:blip r:embed="rId9">
              <a:alphaModFix/>
            </a:blip>
            <a:stretch>
              <a:fillRect/>
            </a:stretch>
          </a:blipFill>
          <a:ln>
            <a:noFill/>
          </a:ln>
        </p:spPr>
        <p:txBody>
          <a:bodyPr/>
          <a:lstStyle/>
          <a:p>
            <a:endParaRPr lang="en-CA"/>
          </a:p>
        </p:txBody>
      </p:sp>
      <p:sp>
        <p:nvSpPr>
          <p:cNvPr id="277" name="Google Shape;277;p9"/>
          <p:cNvSpPr/>
          <p:nvPr/>
        </p:nvSpPr>
        <p:spPr>
          <a:xfrm rot="3012392">
            <a:off x="284900" y="7193890"/>
            <a:ext cx="2046280" cy="1700273"/>
          </a:xfrm>
          <a:custGeom>
            <a:avLst/>
            <a:gdLst/>
            <a:ahLst/>
            <a:cxnLst/>
            <a:rect l="l" t="t" r="r" b="b"/>
            <a:pathLst>
              <a:path w="2046280" h="1700273" extrusionOk="0">
                <a:moveTo>
                  <a:pt x="0" y="0"/>
                </a:moveTo>
                <a:lnTo>
                  <a:pt x="2046280" y="0"/>
                </a:lnTo>
                <a:lnTo>
                  <a:pt x="2046280" y="1700273"/>
                </a:lnTo>
                <a:lnTo>
                  <a:pt x="0" y="1700273"/>
                </a:lnTo>
                <a:lnTo>
                  <a:pt x="0" y="0"/>
                </a:lnTo>
                <a:close/>
              </a:path>
            </a:pathLst>
          </a:custGeom>
          <a:blipFill rotWithShape="1">
            <a:blip r:embed="rId10">
              <a:alphaModFix/>
            </a:blip>
            <a:stretch>
              <a:fillRect/>
            </a:stretch>
          </a:blipFill>
          <a:ln>
            <a:noFill/>
          </a:ln>
        </p:spPr>
        <p:txBody>
          <a:bodyPr/>
          <a:lstStyle/>
          <a:p>
            <a:endParaRPr lang="en-CA"/>
          </a:p>
        </p:txBody>
      </p:sp>
      <p:sp>
        <p:nvSpPr>
          <p:cNvPr id="278" name="Google Shape;278;p9"/>
          <p:cNvSpPr/>
          <p:nvPr/>
        </p:nvSpPr>
        <p:spPr>
          <a:xfrm flipH="1">
            <a:off x="16661093" y="5563162"/>
            <a:ext cx="1035559" cy="1150622"/>
          </a:xfrm>
          <a:custGeom>
            <a:avLst/>
            <a:gdLst/>
            <a:ahLst/>
            <a:cxnLst/>
            <a:rect l="l" t="t" r="r" b="b"/>
            <a:pathLst>
              <a:path w="1035559" h="1150622" extrusionOk="0">
                <a:moveTo>
                  <a:pt x="1035559" y="0"/>
                </a:moveTo>
                <a:lnTo>
                  <a:pt x="0" y="0"/>
                </a:lnTo>
                <a:lnTo>
                  <a:pt x="0" y="1150622"/>
                </a:lnTo>
                <a:lnTo>
                  <a:pt x="1035559" y="1150622"/>
                </a:lnTo>
                <a:lnTo>
                  <a:pt x="1035559" y="0"/>
                </a:lnTo>
                <a:close/>
              </a:path>
            </a:pathLst>
          </a:custGeom>
          <a:blipFill rotWithShape="1">
            <a:blip r:embed="rId11">
              <a:alphaModFix/>
            </a:blip>
            <a:stretch>
              <a:fillRect/>
            </a:stretch>
          </a:blipFill>
          <a:ln>
            <a:noFill/>
          </a:ln>
        </p:spPr>
        <p:txBody>
          <a:bodyPr/>
          <a:lstStyle/>
          <a:p>
            <a:endParaRPr lang="en-CA"/>
          </a:p>
        </p:txBody>
      </p:sp>
      <p:sp>
        <p:nvSpPr>
          <p:cNvPr id="279" name="Google Shape;279;p9"/>
          <p:cNvSpPr/>
          <p:nvPr/>
        </p:nvSpPr>
        <p:spPr>
          <a:xfrm>
            <a:off x="2741910" y="8983066"/>
            <a:ext cx="816540" cy="782394"/>
          </a:xfrm>
          <a:custGeom>
            <a:avLst/>
            <a:gdLst/>
            <a:ahLst/>
            <a:cxnLst/>
            <a:rect l="l" t="t" r="r" b="b"/>
            <a:pathLst>
              <a:path w="816540" h="782394" extrusionOk="0">
                <a:moveTo>
                  <a:pt x="0" y="0"/>
                </a:moveTo>
                <a:lnTo>
                  <a:pt x="816540" y="0"/>
                </a:lnTo>
                <a:lnTo>
                  <a:pt x="816540" y="782394"/>
                </a:lnTo>
                <a:lnTo>
                  <a:pt x="0" y="782394"/>
                </a:lnTo>
                <a:lnTo>
                  <a:pt x="0" y="0"/>
                </a:lnTo>
                <a:close/>
              </a:path>
            </a:pathLst>
          </a:custGeom>
          <a:blipFill rotWithShape="1">
            <a:blip r:embed="rId12">
              <a:alphaModFix/>
            </a:blip>
            <a:stretch>
              <a:fillRect/>
            </a:stretch>
          </a:blipFill>
          <a:ln>
            <a:noFill/>
          </a:ln>
        </p:spPr>
        <p:txBody>
          <a:bodyPr/>
          <a:lstStyle/>
          <a:p>
            <a:endParaRPr lang="en-CA"/>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Shape 283"/>
        <p:cNvGrpSpPr/>
        <p:nvPr/>
      </p:nvGrpSpPr>
      <p:grpSpPr>
        <a:xfrm>
          <a:off x="0" y="0"/>
          <a:ext cx="0" cy="0"/>
          <a:chOff x="0" y="0"/>
          <a:chExt cx="0" cy="0"/>
        </a:xfrm>
      </p:grpSpPr>
      <p:sp>
        <p:nvSpPr>
          <p:cNvPr id="284" name="Google Shape;284;p10"/>
          <p:cNvSpPr/>
          <p:nvPr/>
        </p:nvSpPr>
        <p:spPr>
          <a:xfrm>
            <a:off x="952047" y="0"/>
            <a:ext cx="11650930" cy="5143500"/>
          </a:xfrm>
          <a:custGeom>
            <a:avLst/>
            <a:gdLst/>
            <a:ahLst/>
            <a:cxnLst/>
            <a:rect l="l" t="t" r="r" b="b"/>
            <a:pathLst>
              <a:path w="11650930" h="5143500" extrusionOk="0">
                <a:moveTo>
                  <a:pt x="0" y="0"/>
                </a:moveTo>
                <a:lnTo>
                  <a:pt x="11650930" y="0"/>
                </a:lnTo>
                <a:lnTo>
                  <a:pt x="11650930" y="5143500"/>
                </a:lnTo>
                <a:lnTo>
                  <a:pt x="0" y="5143500"/>
                </a:lnTo>
                <a:lnTo>
                  <a:pt x="0" y="0"/>
                </a:lnTo>
                <a:close/>
              </a:path>
            </a:pathLst>
          </a:custGeom>
          <a:blipFill rotWithShape="1">
            <a:blip r:embed="rId3">
              <a:alphaModFix/>
            </a:blip>
            <a:stretch>
              <a:fillRect l="-781" t="-28196"/>
            </a:stretch>
          </a:blipFill>
          <a:ln>
            <a:noFill/>
          </a:ln>
        </p:spPr>
        <p:txBody>
          <a:bodyPr/>
          <a:lstStyle/>
          <a:p>
            <a:endParaRPr lang="en-CA"/>
          </a:p>
        </p:txBody>
      </p:sp>
      <p:sp>
        <p:nvSpPr>
          <p:cNvPr id="285" name="Google Shape;285;p10"/>
          <p:cNvSpPr/>
          <p:nvPr/>
        </p:nvSpPr>
        <p:spPr>
          <a:xfrm>
            <a:off x="1258715" y="201123"/>
            <a:ext cx="11056567" cy="4780819"/>
          </a:xfrm>
          <a:custGeom>
            <a:avLst/>
            <a:gdLst/>
            <a:ahLst/>
            <a:cxnLst/>
            <a:rect l="l" t="t" r="r" b="b"/>
            <a:pathLst>
              <a:path w="11056567" h="4780819" extrusionOk="0">
                <a:moveTo>
                  <a:pt x="0" y="0"/>
                </a:moveTo>
                <a:lnTo>
                  <a:pt x="11056566" y="0"/>
                </a:lnTo>
                <a:lnTo>
                  <a:pt x="11056566" y="4780819"/>
                </a:lnTo>
                <a:lnTo>
                  <a:pt x="0" y="4780819"/>
                </a:lnTo>
                <a:lnTo>
                  <a:pt x="0" y="0"/>
                </a:lnTo>
                <a:close/>
              </a:path>
            </a:pathLst>
          </a:custGeom>
          <a:blipFill rotWithShape="1">
            <a:blip r:embed="rId4">
              <a:alphaModFix/>
            </a:blip>
            <a:stretch>
              <a:fillRect l="-296" t="-30255"/>
            </a:stretch>
          </a:blipFill>
          <a:ln>
            <a:noFill/>
          </a:ln>
        </p:spPr>
        <p:txBody>
          <a:bodyPr/>
          <a:lstStyle/>
          <a:p>
            <a:endParaRPr lang="en-CA"/>
          </a:p>
        </p:txBody>
      </p:sp>
      <p:sp>
        <p:nvSpPr>
          <p:cNvPr id="286" name="Google Shape;286;p10"/>
          <p:cNvSpPr txBox="1"/>
          <p:nvPr/>
        </p:nvSpPr>
        <p:spPr>
          <a:xfrm>
            <a:off x="543958" y="1753333"/>
            <a:ext cx="12467107" cy="1476375"/>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8400" b="1" i="0" u="none" strike="noStrike" cap="none">
                <a:solidFill>
                  <a:srgbClr val="F69276"/>
                </a:solidFill>
                <a:latin typeface="Jua"/>
                <a:ea typeface="Jua"/>
                <a:cs typeface="Jua"/>
                <a:sym typeface="Jua"/>
              </a:rPr>
              <a:t>Application</a:t>
            </a:r>
            <a:endParaRPr/>
          </a:p>
        </p:txBody>
      </p:sp>
      <p:sp>
        <p:nvSpPr>
          <p:cNvPr id="287" name="Google Shape;287;p10"/>
          <p:cNvSpPr/>
          <p:nvPr/>
        </p:nvSpPr>
        <p:spPr>
          <a:xfrm>
            <a:off x="10549892" y="942609"/>
            <a:ext cx="593409" cy="745148"/>
          </a:xfrm>
          <a:custGeom>
            <a:avLst/>
            <a:gdLst/>
            <a:ahLst/>
            <a:cxnLst/>
            <a:rect l="l" t="t" r="r" b="b"/>
            <a:pathLst>
              <a:path w="593409" h="745148" extrusionOk="0">
                <a:moveTo>
                  <a:pt x="0" y="0"/>
                </a:moveTo>
                <a:lnTo>
                  <a:pt x="593409" y="0"/>
                </a:lnTo>
                <a:lnTo>
                  <a:pt x="593409" y="745148"/>
                </a:lnTo>
                <a:lnTo>
                  <a:pt x="0" y="745148"/>
                </a:lnTo>
                <a:lnTo>
                  <a:pt x="0" y="0"/>
                </a:lnTo>
                <a:close/>
              </a:path>
            </a:pathLst>
          </a:custGeom>
          <a:blipFill rotWithShape="1">
            <a:blip r:embed="rId5">
              <a:alphaModFix/>
            </a:blip>
            <a:stretch>
              <a:fillRect/>
            </a:stretch>
          </a:blipFill>
          <a:ln>
            <a:noFill/>
          </a:ln>
        </p:spPr>
        <p:txBody>
          <a:bodyPr/>
          <a:lstStyle/>
          <a:p>
            <a:endParaRPr lang="en-CA"/>
          </a:p>
        </p:txBody>
      </p:sp>
      <p:sp>
        <p:nvSpPr>
          <p:cNvPr id="288" name="Google Shape;288;p10"/>
          <p:cNvSpPr/>
          <p:nvPr/>
        </p:nvSpPr>
        <p:spPr>
          <a:xfrm rot="-9076360">
            <a:off x="2569325" y="3750934"/>
            <a:ext cx="878281" cy="686157"/>
          </a:xfrm>
          <a:custGeom>
            <a:avLst/>
            <a:gdLst/>
            <a:ahLst/>
            <a:cxnLst/>
            <a:rect l="l" t="t" r="r" b="b"/>
            <a:pathLst>
              <a:path w="878281" h="686157" extrusionOk="0">
                <a:moveTo>
                  <a:pt x="0" y="0"/>
                </a:moveTo>
                <a:lnTo>
                  <a:pt x="878281" y="0"/>
                </a:lnTo>
                <a:lnTo>
                  <a:pt x="878281" y="686158"/>
                </a:lnTo>
                <a:lnTo>
                  <a:pt x="0" y="686158"/>
                </a:lnTo>
                <a:lnTo>
                  <a:pt x="0" y="0"/>
                </a:lnTo>
                <a:close/>
              </a:path>
            </a:pathLst>
          </a:custGeom>
          <a:blipFill rotWithShape="1">
            <a:blip r:embed="rId6">
              <a:alphaModFix/>
            </a:blip>
            <a:stretch>
              <a:fillRect/>
            </a:stretch>
          </a:blipFill>
          <a:ln>
            <a:noFill/>
          </a:ln>
        </p:spPr>
        <p:txBody>
          <a:bodyPr/>
          <a:lstStyle/>
          <a:p>
            <a:endParaRPr lang="en-CA"/>
          </a:p>
        </p:txBody>
      </p:sp>
      <p:sp>
        <p:nvSpPr>
          <p:cNvPr id="289" name="Google Shape;289;p10"/>
          <p:cNvSpPr/>
          <p:nvPr/>
        </p:nvSpPr>
        <p:spPr>
          <a:xfrm rot="1146904">
            <a:off x="14034872" y="2512124"/>
            <a:ext cx="2064655" cy="2192201"/>
          </a:xfrm>
          <a:custGeom>
            <a:avLst/>
            <a:gdLst/>
            <a:ahLst/>
            <a:cxnLst/>
            <a:rect l="l" t="t" r="r" b="b"/>
            <a:pathLst>
              <a:path w="2064655" h="2192201" extrusionOk="0">
                <a:moveTo>
                  <a:pt x="0" y="0"/>
                </a:moveTo>
                <a:lnTo>
                  <a:pt x="2064655" y="0"/>
                </a:lnTo>
                <a:lnTo>
                  <a:pt x="2064655" y="2192201"/>
                </a:lnTo>
                <a:lnTo>
                  <a:pt x="0" y="2192201"/>
                </a:lnTo>
                <a:lnTo>
                  <a:pt x="0" y="0"/>
                </a:lnTo>
                <a:close/>
              </a:path>
            </a:pathLst>
          </a:custGeom>
          <a:blipFill rotWithShape="1">
            <a:blip r:embed="rId7">
              <a:alphaModFix/>
            </a:blip>
            <a:stretch>
              <a:fillRect/>
            </a:stretch>
          </a:blipFill>
          <a:ln>
            <a:noFill/>
          </a:ln>
        </p:spPr>
        <p:txBody>
          <a:bodyPr/>
          <a:lstStyle/>
          <a:p>
            <a:endParaRPr lang="en-CA"/>
          </a:p>
        </p:txBody>
      </p:sp>
      <p:sp>
        <p:nvSpPr>
          <p:cNvPr id="290" name="Google Shape;290;p10"/>
          <p:cNvSpPr txBox="1"/>
          <p:nvPr/>
        </p:nvSpPr>
        <p:spPr>
          <a:xfrm>
            <a:off x="2021400" y="5304200"/>
            <a:ext cx="16515600" cy="5258100"/>
          </a:xfrm>
          <a:prstGeom prst="rect">
            <a:avLst/>
          </a:prstGeom>
          <a:noFill/>
          <a:ln>
            <a:noFill/>
          </a:ln>
        </p:spPr>
        <p:txBody>
          <a:bodyPr spcFirstLastPara="1" wrap="square" lIns="0" tIns="0" rIns="0" bIns="0" anchor="t" anchorCtr="0">
            <a:spAutoFit/>
          </a:bodyPr>
          <a:lstStyle/>
          <a:p>
            <a:pPr marL="518160" marR="0" lvl="1" indent="-284479" algn="l" rtl="0">
              <a:lnSpc>
                <a:spcPct val="160000"/>
              </a:lnSpc>
              <a:spcBef>
                <a:spcPts val="0"/>
              </a:spcBef>
              <a:spcAft>
                <a:spcPts val="0"/>
              </a:spcAft>
              <a:buClr>
                <a:srgbClr val="2D3456"/>
              </a:buClr>
              <a:buSzPts val="2800"/>
              <a:buFont typeface="Arial"/>
              <a:buChar char="•"/>
            </a:pPr>
            <a:r>
              <a:rPr lang="en-US" sz="2800" b="0" i="0" u="none" strike="noStrike" cap="none">
                <a:solidFill>
                  <a:srgbClr val="2D3456"/>
                </a:solidFill>
                <a:latin typeface="Arial"/>
                <a:ea typeface="Arial"/>
                <a:cs typeface="Arial"/>
                <a:sym typeface="Arial"/>
              </a:rPr>
              <a:t>If we are close to God, God will tell us things too.</a:t>
            </a:r>
            <a:endParaRPr sz="1800"/>
          </a:p>
          <a:p>
            <a:pPr marL="518160" marR="0" lvl="1" indent="-284479" algn="l" rtl="0">
              <a:lnSpc>
                <a:spcPct val="160000"/>
              </a:lnSpc>
              <a:spcBef>
                <a:spcPts val="0"/>
              </a:spcBef>
              <a:spcAft>
                <a:spcPts val="0"/>
              </a:spcAft>
              <a:buClr>
                <a:srgbClr val="2D3456"/>
              </a:buClr>
              <a:buSzPts val="2800"/>
              <a:buFont typeface="Arial"/>
              <a:buChar char="•"/>
            </a:pPr>
            <a:r>
              <a:rPr lang="en-US" sz="2800" b="0" i="0" u="none" strike="noStrike" cap="none">
                <a:solidFill>
                  <a:srgbClr val="2D3456"/>
                </a:solidFill>
                <a:latin typeface="Arial"/>
                <a:ea typeface="Arial"/>
                <a:cs typeface="Arial"/>
                <a:sym typeface="Arial"/>
              </a:rPr>
              <a:t>Normally God uses the Bible to tell us things.</a:t>
            </a:r>
            <a:endParaRPr sz="1800"/>
          </a:p>
          <a:p>
            <a:pPr marL="518160" marR="0" lvl="1" indent="-284479" algn="l" rtl="0">
              <a:lnSpc>
                <a:spcPct val="160000"/>
              </a:lnSpc>
              <a:spcBef>
                <a:spcPts val="0"/>
              </a:spcBef>
              <a:spcAft>
                <a:spcPts val="0"/>
              </a:spcAft>
              <a:buClr>
                <a:srgbClr val="2D3456"/>
              </a:buClr>
              <a:buSzPts val="2800"/>
              <a:buFont typeface="Arial"/>
              <a:buChar char="•"/>
            </a:pPr>
            <a:r>
              <a:rPr lang="en-US" sz="2800" b="0" i="0" u="none" strike="noStrike" cap="none">
                <a:solidFill>
                  <a:srgbClr val="2D3456"/>
                </a:solidFill>
                <a:latin typeface="Arial"/>
                <a:ea typeface="Arial"/>
                <a:cs typeface="Arial"/>
                <a:sym typeface="Arial"/>
              </a:rPr>
              <a:t>He also uses all kinds of things in life to remind us of what he taught us in the Bible.</a:t>
            </a:r>
            <a:endParaRPr sz="1800"/>
          </a:p>
          <a:p>
            <a:pPr marL="518160" marR="0" lvl="1" indent="-284479" algn="l" rtl="0">
              <a:lnSpc>
                <a:spcPct val="160000"/>
              </a:lnSpc>
              <a:spcBef>
                <a:spcPts val="0"/>
              </a:spcBef>
              <a:spcAft>
                <a:spcPts val="0"/>
              </a:spcAft>
              <a:buClr>
                <a:srgbClr val="2D3456"/>
              </a:buClr>
              <a:buSzPts val="2800"/>
              <a:buFont typeface="Arial"/>
              <a:buChar char="•"/>
            </a:pPr>
            <a:r>
              <a:rPr lang="en-US" sz="2800" b="0" i="0" u="none" strike="noStrike" cap="none">
                <a:solidFill>
                  <a:srgbClr val="2D3456"/>
                </a:solidFill>
                <a:latin typeface="Arial"/>
                <a:ea typeface="Arial"/>
                <a:cs typeface="Arial"/>
                <a:sym typeface="Arial"/>
              </a:rPr>
              <a:t>It's important to know our Bible well, because it contains good news and great wisdom.</a:t>
            </a:r>
            <a:endParaRPr sz="1800"/>
          </a:p>
          <a:p>
            <a:pPr marL="518160" marR="0" lvl="1" indent="-284479" algn="l" rtl="0">
              <a:lnSpc>
                <a:spcPct val="160000"/>
              </a:lnSpc>
              <a:spcBef>
                <a:spcPts val="0"/>
              </a:spcBef>
              <a:spcAft>
                <a:spcPts val="0"/>
              </a:spcAft>
              <a:buClr>
                <a:srgbClr val="2D3456"/>
              </a:buClr>
              <a:buSzPts val="2800"/>
              <a:buFont typeface="Arial"/>
              <a:buChar char="•"/>
            </a:pPr>
            <a:r>
              <a:rPr lang="en-US" sz="2800" b="0" i="0" u="none" strike="noStrike" cap="none">
                <a:solidFill>
                  <a:srgbClr val="2D3456"/>
                </a:solidFill>
                <a:latin typeface="Arial"/>
                <a:ea typeface="Arial"/>
                <a:cs typeface="Arial"/>
                <a:sym typeface="Arial"/>
              </a:rPr>
              <a:t>But there is a lot of stuff out in the world that sounds like good news and great wisdom, but it's not.</a:t>
            </a:r>
            <a:endParaRPr sz="1800"/>
          </a:p>
          <a:p>
            <a:pPr marL="518160" marR="0" lvl="1" indent="-284479" algn="l" rtl="0">
              <a:lnSpc>
                <a:spcPct val="160000"/>
              </a:lnSpc>
              <a:spcBef>
                <a:spcPts val="0"/>
              </a:spcBef>
              <a:spcAft>
                <a:spcPts val="0"/>
              </a:spcAft>
              <a:buClr>
                <a:srgbClr val="2D3456"/>
              </a:buClr>
              <a:buSzPts val="2800"/>
              <a:buFont typeface="Arial"/>
              <a:buChar char="•"/>
            </a:pPr>
            <a:r>
              <a:rPr lang="en-US" sz="2800" b="0" i="0" u="none" strike="noStrike" cap="none">
                <a:solidFill>
                  <a:srgbClr val="2D3456"/>
                </a:solidFill>
                <a:latin typeface="Arial"/>
                <a:ea typeface="Arial"/>
                <a:cs typeface="Arial"/>
                <a:sym typeface="Arial"/>
              </a:rPr>
              <a:t>We need to be able to tell which ideas come from God and which ideas don't.</a:t>
            </a:r>
            <a:endParaRPr sz="1800"/>
          </a:p>
          <a:p>
            <a:pPr marL="0" marR="0" lvl="0" indent="0" algn="ctr" rtl="0">
              <a:lnSpc>
                <a:spcPct val="160000"/>
              </a:lnSpc>
              <a:spcBef>
                <a:spcPts val="0"/>
              </a:spcBef>
              <a:spcAft>
                <a:spcPts val="0"/>
              </a:spcAft>
              <a:buNone/>
            </a:pPr>
            <a:endParaRPr sz="2800" b="0" i="0" u="none" strike="noStrike" cap="none">
              <a:solidFill>
                <a:srgbClr val="2D3456"/>
              </a:solidFill>
              <a:latin typeface="Arial"/>
              <a:ea typeface="Arial"/>
              <a:cs typeface="Arial"/>
              <a:sym typeface="Arial"/>
            </a:endParaRPr>
          </a:p>
          <a:p>
            <a:pPr marL="0" marR="0" lvl="0" indent="0" algn="ctr" rtl="0">
              <a:lnSpc>
                <a:spcPct val="160000"/>
              </a:lnSpc>
              <a:spcBef>
                <a:spcPts val="0"/>
              </a:spcBef>
              <a:spcAft>
                <a:spcPts val="0"/>
              </a:spcAft>
              <a:buNone/>
            </a:pPr>
            <a:endParaRPr sz="2800" b="0" i="0" u="none" strike="noStrike" cap="none">
              <a:solidFill>
                <a:srgbClr val="2D3456"/>
              </a:solidFill>
              <a:latin typeface="Arial"/>
              <a:ea typeface="Arial"/>
              <a:cs typeface="Arial"/>
              <a:sym typeface="Arial"/>
            </a:endParaRPr>
          </a:p>
        </p:txBody>
      </p:sp>
      <p:sp>
        <p:nvSpPr>
          <p:cNvPr id="291" name="Google Shape;291;p10"/>
          <p:cNvSpPr/>
          <p:nvPr/>
        </p:nvSpPr>
        <p:spPr>
          <a:xfrm>
            <a:off x="16661093" y="-2073"/>
            <a:ext cx="1626907" cy="2221033"/>
          </a:xfrm>
          <a:custGeom>
            <a:avLst/>
            <a:gdLst/>
            <a:ahLst/>
            <a:cxnLst/>
            <a:rect l="l" t="t" r="r" b="b"/>
            <a:pathLst>
              <a:path w="1626907" h="2221033" extrusionOk="0">
                <a:moveTo>
                  <a:pt x="0" y="0"/>
                </a:moveTo>
                <a:lnTo>
                  <a:pt x="1626907" y="0"/>
                </a:lnTo>
                <a:lnTo>
                  <a:pt x="1626907" y="2221033"/>
                </a:lnTo>
                <a:lnTo>
                  <a:pt x="0" y="2221033"/>
                </a:lnTo>
                <a:lnTo>
                  <a:pt x="0" y="0"/>
                </a:lnTo>
                <a:close/>
              </a:path>
            </a:pathLst>
          </a:custGeom>
          <a:blipFill rotWithShape="1">
            <a:blip r:embed="rId8">
              <a:alphaModFix/>
            </a:blip>
            <a:stretch>
              <a:fillRect/>
            </a:stretch>
          </a:blipFill>
          <a:ln>
            <a:noFill/>
          </a:ln>
        </p:spPr>
        <p:txBody>
          <a:bodyPr/>
          <a:lstStyle/>
          <a:p>
            <a:endParaRPr lang="en-CA"/>
          </a:p>
        </p:txBody>
      </p:sp>
      <p:sp>
        <p:nvSpPr>
          <p:cNvPr id="292" name="Google Shape;292;p10"/>
          <p:cNvSpPr/>
          <p:nvPr/>
        </p:nvSpPr>
        <p:spPr>
          <a:xfrm rot="10800000">
            <a:off x="15258137" y="8442586"/>
            <a:ext cx="3029863" cy="1863366"/>
          </a:xfrm>
          <a:custGeom>
            <a:avLst/>
            <a:gdLst/>
            <a:ahLst/>
            <a:cxnLst/>
            <a:rect l="l" t="t" r="r" b="b"/>
            <a:pathLst>
              <a:path w="3029863" h="1863366" extrusionOk="0">
                <a:moveTo>
                  <a:pt x="3029863" y="1863366"/>
                </a:moveTo>
                <a:lnTo>
                  <a:pt x="0" y="1863366"/>
                </a:lnTo>
                <a:lnTo>
                  <a:pt x="0" y="0"/>
                </a:lnTo>
                <a:lnTo>
                  <a:pt x="3029863" y="0"/>
                </a:lnTo>
                <a:lnTo>
                  <a:pt x="3029863" y="1863366"/>
                </a:lnTo>
                <a:close/>
              </a:path>
            </a:pathLst>
          </a:custGeom>
          <a:blipFill rotWithShape="1">
            <a:blip r:embed="rId9">
              <a:alphaModFix/>
            </a:blip>
            <a:stretch>
              <a:fillRect/>
            </a:stretch>
          </a:blipFill>
          <a:ln>
            <a:noFill/>
          </a:ln>
        </p:spPr>
        <p:txBody>
          <a:bodyPr/>
          <a:lstStyle/>
          <a:p>
            <a:endParaRPr lang="en-CA"/>
          </a:p>
        </p:txBody>
      </p:sp>
      <p:sp>
        <p:nvSpPr>
          <p:cNvPr id="293" name="Google Shape;293;p10"/>
          <p:cNvSpPr/>
          <p:nvPr/>
        </p:nvSpPr>
        <p:spPr>
          <a:xfrm rot="3012392">
            <a:off x="284900" y="7193890"/>
            <a:ext cx="2046280" cy="1700273"/>
          </a:xfrm>
          <a:custGeom>
            <a:avLst/>
            <a:gdLst/>
            <a:ahLst/>
            <a:cxnLst/>
            <a:rect l="l" t="t" r="r" b="b"/>
            <a:pathLst>
              <a:path w="2046280" h="1700273" extrusionOk="0">
                <a:moveTo>
                  <a:pt x="0" y="0"/>
                </a:moveTo>
                <a:lnTo>
                  <a:pt x="2046280" y="0"/>
                </a:lnTo>
                <a:lnTo>
                  <a:pt x="2046280" y="1700273"/>
                </a:lnTo>
                <a:lnTo>
                  <a:pt x="0" y="1700273"/>
                </a:lnTo>
                <a:lnTo>
                  <a:pt x="0" y="0"/>
                </a:lnTo>
                <a:close/>
              </a:path>
            </a:pathLst>
          </a:custGeom>
          <a:blipFill rotWithShape="1">
            <a:blip r:embed="rId10">
              <a:alphaModFix/>
            </a:blip>
            <a:stretch>
              <a:fillRect/>
            </a:stretch>
          </a:blipFill>
          <a:ln>
            <a:noFill/>
          </a:ln>
        </p:spPr>
        <p:txBody>
          <a:bodyPr/>
          <a:lstStyle/>
          <a:p>
            <a:endParaRPr lang="en-CA"/>
          </a:p>
        </p:txBody>
      </p:sp>
      <p:sp>
        <p:nvSpPr>
          <p:cNvPr id="294" name="Google Shape;294;p10"/>
          <p:cNvSpPr/>
          <p:nvPr/>
        </p:nvSpPr>
        <p:spPr>
          <a:xfrm flipH="1">
            <a:off x="16661093" y="5563162"/>
            <a:ext cx="1035559" cy="1150622"/>
          </a:xfrm>
          <a:custGeom>
            <a:avLst/>
            <a:gdLst/>
            <a:ahLst/>
            <a:cxnLst/>
            <a:rect l="l" t="t" r="r" b="b"/>
            <a:pathLst>
              <a:path w="1035559" h="1150622" extrusionOk="0">
                <a:moveTo>
                  <a:pt x="1035559" y="0"/>
                </a:moveTo>
                <a:lnTo>
                  <a:pt x="0" y="0"/>
                </a:lnTo>
                <a:lnTo>
                  <a:pt x="0" y="1150622"/>
                </a:lnTo>
                <a:lnTo>
                  <a:pt x="1035559" y="1150622"/>
                </a:lnTo>
                <a:lnTo>
                  <a:pt x="1035559" y="0"/>
                </a:lnTo>
                <a:close/>
              </a:path>
            </a:pathLst>
          </a:custGeom>
          <a:blipFill rotWithShape="1">
            <a:blip r:embed="rId11">
              <a:alphaModFix/>
            </a:blip>
            <a:stretch>
              <a:fillRect/>
            </a:stretch>
          </a:blipFill>
          <a:ln>
            <a:noFill/>
          </a:ln>
        </p:spPr>
        <p:txBody>
          <a:bodyPr/>
          <a:lstStyle/>
          <a:p>
            <a:endParaRPr lang="en-CA"/>
          </a:p>
        </p:txBody>
      </p:sp>
      <p:sp>
        <p:nvSpPr>
          <p:cNvPr id="295" name="Google Shape;295;p10"/>
          <p:cNvSpPr/>
          <p:nvPr/>
        </p:nvSpPr>
        <p:spPr>
          <a:xfrm>
            <a:off x="4572010" y="9374278"/>
            <a:ext cx="816540" cy="782394"/>
          </a:xfrm>
          <a:custGeom>
            <a:avLst/>
            <a:gdLst/>
            <a:ahLst/>
            <a:cxnLst/>
            <a:rect l="l" t="t" r="r" b="b"/>
            <a:pathLst>
              <a:path w="816540" h="782394" extrusionOk="0">
                <a:moveTo>
                  <a:pt x="0" y="0"/>
                </a:moveTo>
                <a:lnTo>
                  <a:pt x="816540" y="0"/>
                </a:lnTo>
                <a:lnTo>
                  <a:pt x="816540" y="782394"/>
                </a:lnTo>
                <a:lnTo>
                  <a:pt x="0" y="782394"/>
                </a:lnTo>
                <a:lnTo>
                  <a:pt x="0" y="0"/>
                </a:lnTo>
                <a:close/>
              </a:path>
            </a:pathLst>
          </a:custGeom>
          <a:blipFill rotWithShape="1">
            <a:blip r:embed="rId12">
              <a:alphaModFix/>
            </a:blip>
            <a:stretch>
              <a:fillRect/>
            </a:stretch>
          </a:blipFill>
          <a:ln>
            <a:noFill/>
          </a:ln>
        </p:spPr>
        <p:txBody>
          <a:bodyPr/>
          <a:lstStyle/>
          <a:p>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Shape 299"/>
        <p:cNvGrpSpPr/>
        <p:nvPr/>
      </p:nvGrpSpPr>
      <p:grpSpPr>
        <a:xfrm>
          <a:off x="0" y="0"/>
          <a:ext cx="0" cy="0"/>
          <a:chOff x="0" y="0"/>
          <a:chExt cx="0" cy="0"/>
        </a:xfrm>
      </p:grpSpPr>
      <p:sp>
        <p:nvSpPr>
          <p:cNvPr id="300" name="Google Shape;300;p11"/>
          <p:cNvSpPr/>
          <p:nvPr/>
        </p:nvSpPr>
        <p:spPr>
          <a:xfrm>
            <a:off x="2357332" y="1332389"/>
            <a:ext cx="13573337" cy="7622222"/>
          </a:xfrm>
          <a:custGeom>
            <a:avLst/>
            <a:gdLst/>
            <a:ahLst/>
            <a:cxnLst/>
            <a:rect l="l" t="t" r="r" b="b"/>
            <a:pathLst>
              <a:path w="13573337" h="7622222" extrusionOk="0">
                <a:moveTo>
                  <a:pt x="0" y="0"/>
                </a:moveTo>
                <a:lnTo>
                  <a:pt x="13573336" y="0"/>
                </a:lnTo>
                <a:lnTo>
                  <a:pt x="13573336" y="7622222"/>
                </a:lnTo>
                <a:lnTo>
                  <a:pt x="0" y="7622222"/>
                </a:lnTo>
                <a:lnTo>
                  <a:pt x="0" y="0"/>
                </a:lnTo>
                <a:close/>
              </a:path>
            </a:pathLst>
          </a:custGeom>
          <a:blipFill rotWithShape="1">
            <a:blip r:embed="rId3">
              <a:alphaModFix/>
            </a:blip>
            <a:stretch>
              <a:fillRect/>
            </a:stretch>
          </a:blipFill>
          <a:ln>
            <a:noFill/>
          </a:ln>
        </p:spPr>
        <p:txBody>
          <a:bodyPr/>
          <a:lstStyle/>
          <a:p>
            <a:endParaRPr lang="en-CA"/>
          </a:p>
        </p:txBody>
      </p:sp>
      <p:sp>
        <p:nvSpPr>
          <p:cNvPr id="301" name="Google Shape;301;p11"/>
          <p:cNvSpPr/>
          <p:nvPr/>
        </p:nvSpPr>
        <p:spPr>
          <a:xfrm>
            <a:off x="2768580" y="1563329"/>
            <a:ext cx="12750841" cy="7160342"/>
          </a:xfrm>
          <a:custGeom>
            <a:avLst/>
            <a:gdLst/>
            <a:ahLst/>
            <a:cxnLst/>
            <a:rect l="l" t="t" r="r" b="b"/>
            <a:pathLst>
              <a:path w="12750841" h="7160342" extrusionOk="0">
                <a:moveTo>
                  <a:pt x="0" y="0"/>
                </a:moveTo>
                <a:lnTo>
                  <a:pt x="12750840" y="0"/>
                </a:lnTo>
                <a:lnTo>
                  <a:pt x="12750840" y="7160342"/>
                </a:lnTo>
                <a:lnTo>
                  <a:pt x="0" y="7160342"/>
                </a:lnTo>
                <a:lnTo>
                  <a:pt x="0" y="0"/>
                </a:lnTo>
                <a:close/>
              </a:path>
            </a:pathLst>
          </a:custGeom>
          <a:blipFill rotWithShape="1">
            <a:blip r:embed="rId4">
              <a:alphaModFix/>
            </a:blip>
            <a:stretch>
              <a:fillRect/>
            </a:stretch>
          </a:blipFill>
          <a:ln>
            <a:noFill/>
          </a:ln>
        </p:spPr>
        <p:txBody>
          <a:bodyPr/>
          <a:lstStyle/>
          <a:p>
            <a:endParaRPr lang="en-CA"/>
          </a:p>
        </p:txBody>
      </p:sp>
      <p:sp>
        <p:nvSpPr>
          <p:cNvPr id="302" name="Google Shape;302;p11"/>
          <p:cNvSpPr txBox="1"/>
          <p:nvPr/>
        </p:nvSpPr>
        <p:spPr>
          <a:xfrm>
            <a:off x="5886244" y="1614454"/>
            <a:ext cx="7016145" cy="2752725"/>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8400" b="1" i="0" u="none" strike="noStrike" cap="none">
                <a:solidFill>
                  <a:srgbClr val="F69276"/>
                </a:solidFill>
                <a:latin typeface="Jua"/>
                <a:ea typeface="Jua"/>
                <a:cs typeface="Jua"/>
                <a:sym typeface="Jua"/>
              </a:rPr>
              <a:t>Watch</a:t>
            </a:r>
            <a:endParaRPr/>
          </a:p>
          <a:p>
            <a:pPr marL="0" marR="0" lvl="0" indent="0" algn="ctr" rtl="0">
              <a:lnSpc>
                <a:spcPct val="120000"/>
              </a:lnSpc>
              <a:spcBef>
                <a:spcPts val="0"/>
              </a:spcBef>
              <a:spcAft>
                <a:spcPts val="0"/>
              </a:spcAft>
              <a:buNone/>
            </a:pPr>
            <a:r>
              <a:rPr lang="en-US" sz="8400" b="1" i="0" u="none" strike="noStrike" cap="none">
                <a:solidFill>
                  <a:srgbClr val="F69276"/>
                </a:solidFill>
                <a:latin typeface="Jua"/>
                <a:ea typeface="Jua"/>
                <a:cs typeface="Jua"/>
                <a:sym typeface="Jua"/>
              </a:rPr>
              <a:t>this Video</a:t>
            </a:r>
            <a:endParaRPr/>
          </a:p>
        </p:txBody>
      </p:sp>
      <p:sp>
        <p:nvSpPr>
          <p:cNvPr id="303" name="Google Shape;303;p11"/>
          <p:cNvSpPr/>
          <p:nvPr/>
        </p:nvSpPr>
        <p:spPr>
          <a:xfrm rot="-3056326" flipH="1">
            <a:off x="12895252" y="871590"/>
            <a:ext cx="1614912" cy="1885778"/>
          </a:xfrm>
          <a:custGeom>
            <a:avLst/>
            <a:gdLst/>
            <a:ahLst/>
            <a:cxnLst/>
            <a:rect l="l" t="t" r="r" b="b"/>
            <a:pathLst>
              <a:path w="1614912" h="1885778" extrusionOk="0">
                <a:moveTo>
                  <a:pt x="1614912" y="0"/>
                </a:moveTo>
                <a:lnTo>
                  <a:pt x="0" y="0"/>
                </a:lnTo>
                <a:lnTo>
                  <a:pt x="0" y="1885778"/>
                </a:lnTo>
                <a:lnTo>
                  <a:pt x="1614912" y="1885778"/>
                </a:lnTo>
                <a:lnTo>
                  <a:pt x="1614912" y="0"/>
                </a:lnTo>
                <a:close/>
              </a:path>
            </a:pathLst>
          </a:custGeom>
          <a:blipFill rotWithShape="1">
            <a:blip r:embed="rId5">
              <a:alphaModFix/>
            </a:blip>
            <a:stretch>
              <a:fillRect/>
            </a:stretch>
          </a:blipFill>
          <a:ln>
            <a:noFill/>
          </a:ln>
        </p:spPr>
        <p:txBody>
          <a:bodyPr/>
          <a:lstStyle/>
          <a:p>
            <a:endParaRPr lang="en-CA"/>
          </a:p>
        </p:txBody>
      </p:sp>
      <p:sp>
        <p:nvSpPr>
          <p:cNvPr id="304" name="Google Shape;304;p11"/>
          <p:cNvSpPr/>
          <p:nvPr/>
        </p:nvSpPr>
        <p:spPr>
          <a:xfrm>
            <a:off x="29696" y="3035609"/>
            <a:ext cx="5477768" cy="5919002"/>
          </a:xfrm>
          <a:custGeom>
            <a:avLst/>
            <a:gdLst/>
            <a:ahLst/>
            <a:cxnLst/>
            <a:rect l="l" t="t" r="r" b="b"/>
            <a:pathLst>
              <a:path w="5477768" h="5919002" extrusionOk="0">
                <a:moveTo>
                  <a:pt x="0" y="0"/>
                </a:moveTo>
                <a:lnTo>
                  <a:pt x="5477767" y="0"/>
                </a:lnTo>
                <a:lnTo>
                  <a:pt x="5477767" y="5919002"/>
                </a:lnTo>
                <a:lnTo>
                  <a:pt x="0" y="5919002"/>
                </a:lnTo>
                <a:lnTo>
                  <a:pt x="0" y="0"/>
                </a:lnTo>
                <a:close/>
              </a:path>
            </a:pathLst>
          </a:custGeom>
          <a:blipFill rotWithShape="1">
            <a:blip r:embed="rId6">
              <a:alphaModFix/>
            </a:blip>
            <a:stretch>
              <a:fillRect/>
            </a:stretch>
          </a:blipFill>
          <a:ln>
            <a:noFill/>
          </a:ln>
        </p:spPr>
        <p:txBody>
          <a:bodyPr/>
          <a:lstStyle/>
          <a:p>
            <a:endParaRPr lang="en-CA"/>
          </a:p>
        </p:txBody>
      </p:sp>
      <p:sp>
        <p:nvSpPr>
          <p:cNvPr id="305" name="Google Shape;305;p11"/>
          <p:cNvSpPr/>
          <p:nvPr/>
        </p:nvSpPr>
        <p:spPr>
          <a:xfrm>
            <a:off x="12902389" y="3288439"/>
            <a:ext cx="976412" cy="1226088"/>
          </a:xfrm>
          <a:custGeom>
            <a:avLst/>
            <a:gdLst/>
            <a:ahLst/>
            <a:cxnLst/>
            <a:rect l="l" t="t" r="r" b="b"/>
            <a:pathLst>
              <a:path w="976412" h="1226088" extrusionOk="0">
                <a:moveTo>
                  <a:pt x="0" y="0"/>
                </a:moveTo>
                <a:lnTo>
                  <a:pt x="976412" y="0"/>
                </a:lnTo>
                <a:lnTo>
                  <a:pt x="976412" y="1226088"/>
                </a:lnTo>
                <a:lnTo>
                  <a:pt x="0" y="1226088"/>
                </a:lnTo>
                <a:lnTo>
                  <a:pt x="0" y="0"/>
                </a:lnTo>
                <a:close/>
              </a:path>
            </a:pathLst>
          </a:custGeom>
          <a:blipFill rotWithShape="1">
            <a:blip r:embed="rId7">
              <a:alphaModFix/>
            </a:blip>
            <a:stretch>
              <a:fillRect/>
            </a:stretch>
          </a:blipFill>
          <a:ln>
            <a:noFill/>
          </a:ln>
        </p:spPr>
        <p:txBody>
          <a:bodyPr/>
          <a:lstStyle/>
          <a:p>
            <a:endParaRPr lang="en-CA"/>
          </a:p>
        </p:txBody>
      </p:sp>
      <p:sp>
        <p:nvSpPr>
          <p:cNvPr id="306" name="Google Shape;306;p11"/>
          <p:cNvSpPr txBox="1"/>
          <p:nvPr/>
        </p:nvSpPr>
        <p:spPr>
          <a:xfrm>
            <a:off x="5235524" y="5097676"/>
            <a:ext cx="9620700" cy="29739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3600" b="0" i="0" u="none" strike="noStrike" cap="none">
                <a:solidFill>
                  <a:srgbClr val="2D3456"/>
                </a:solidFill>
                <a:latin typeface="Arial"/>
                <a:ea typeface="Arial"/>
                <a:cs typeface="Arial"/>
                <a:sym typeface="Arial"/>
              </a:rPr>
              <a:t>There was a pastor who wrote a story one time to help us understand why it's so important to be close to God. Let’s watch the story.</a:t>
            </a:r>
            <a:endParaRPr sz="3600"/>
          </a:p>
          <a:p>
            <a:pPr marL="0" marR="0" lvl="0" indent="0" algn="just" rtl="0">
              <a:lnSpc>
                <a:spcPct val="140000"/>
              </a:lnSpc>
              <a:spcBef>
                <a:spcPts val="0"/>
              </a:spcBef>
              <a:spcAft>
                <a:spcPts val="0"/>
              </a:spcAft>
              <a:buNone/>
            </a:pPr>
            <a:endParaRPr sz="4200" b="0" i="0" u="none" strike="noStrike" cap="none">
              <a:solidFill>
                <a:srgbClr val="2D3456"/>
              </a:solidFill>
              <a:latin typeface="Arial"/>
              <a:ea typeface="Arial"/>
              <a:cs typeface="Arial"/>
              <a:sym typeface="Arial"/>
            </a:endParaRPr>
          </a:p>
        </p:txBody>
      </p:sp>
      <p:sp>
        <p:nvSpPr>
          <p:cNvPr id="307" name="Google Shape;307;p11"/>
          <p:cNvSpPr/>
          <p:nvPr/>
        </p:nvSpPr>
        <p:spPr>
          <a:xfrm>
            <a:off x="15921329" y="7817182"/>
            <a:ext cx="2064655" cy="2192201"/>
          </a:xfrm>
          <a:custGeom>
            <a:avLst/>
            <a:gdLst/>
            <a:ahLst/>
            <a:cxnLst/>
            <a:rect l="l" t="t" r="r" b="b"/>
            <a:pathLst>
              <a:path w="2064655" h="2192201" extrusionOk="0">
                <a:moveTo>
                  <a:pt x="0" y="0"/>
                </a:moveTo>
                <a:lnTo>
                  <a:pt x="2064654" y="0"/>
                </a:lnTo>
                <a:lnTo>
                  <a:pt x="2064654" y="2192201"/>
                </a:lnTo>
                <a:lnTo>
                  <a:pt x="0" y="2192201"/>
                </a:lnTo>
                <a:lnTo>
                  <a:pt x="0" y="0"/>
                </a:lnTo>
                <a:close/>
              </a:path>
            </a:pathLst>
          </a:custGeom>
          <a:blipFill rotWithShape="1">
            <a:blip r:embed="rId8">
              <a:alphaModFix/>
            </a:blip>
            <a:stretch>
              <a:fillRect/>
            </a:stretch>
          </a:blipFill>
          <a:ln>
            <a:noFill/>
          </a:ln>
        </p:spPr>
        <p:txBody>
          <a:bodyPr/>
          <a:lstStyle/>
          <a:p>
            <a:endParaRPr lang="en-CA"/>
          </a:p>
        </p:txBody>
      </p:sp>
      <p:sp>
        <p:nvSpPr>
          <p:cNvPr id="308" name="Google Shape;308;p11"/>
          <p:cNvSpPr/>
          <p:nvPr/>
        </p:nvSpPr>
        <p:spPr>
          <a:xfrm>
            <a:off x="14392074" y="4311186"/>
            <a:ext cx="2301916" cy="1263961"/>
          </a:xfrm>
          <a:custGeom>
            <a:avLst/>
            <a:gdLst/>
            <a:ahLst/>
            <a:cxnLst/>
            <a:rect l="l" t="t" r="r" b="b"/>
            <a:pathLst>
              <a:path w="2301916" h="1263961" extrusionOk="0">
                <a:moveTo>
                  <a:pt x="0" y="0"/>
                </a:moveTo>
                <a:lnTo>
                  <a:pt x="2301916" y="0"/>
                </a:lnTo>
                <a:lnTo>
                  <a:pt x="2301916" y="1263962"/>
                </a:lnTo>
                <a:lnTo>
                  <a:pt x="0" y="1263962"/>
                </a:lnTo>
                <a:lnTo>
                  <a:pt x="0" y="0"/>
                </a:lnTo>
                <a:close/>
              </a:path>
            </a:pathLst>
          </a:custGeom>
          <a:blipFill rotWithShape="1">
            <a:blip r:embed="rId9">
              <a:alphaModFix/>
            </a:blip>
            <a:stretch>
              <a:fillRect/>
            </a:stretch>
          </a:blipFill>
          <a:ln>
            <a:noFill/>
          </a:ln>
        </p:spPr>
        <p:txBody>
          <a:bodyPr/>
          <a:lstStyle/>
          <a:p>
            <a:endParaRPr lang="en-CA"/>
          </a:p>
        </p:txBody>
      </p:sp>
      <p:sp>
        <p:nvSpPr>
          <p:cNvPr id="309" name="Google Shape;309;p11"/>
          <p:cNvSpPr/>
          <p:nvPr/>
        </p:nvSpPr>
        <p:spPr>
          <a:xfrm rot="-3873740" flipH="1">
            <a:off x="16009407" y="1737513"/>
            <a:ext cx="1888498" cy="1569170"/>
          </a:xfrm>
          <a:custGeom>
            <a:avLst/>
            <a:gdLst/>
            <a:ahLst/>
            <a:cxnLst/>
            <a:rect l="l" t="t" r="r" b="b"/>
            <a:pathLst>
              <a:path w="1888498" h="1569170" extrusionOk="0">
                <a:moveTo>
                  <a:pt x="0" y="1569170"/>
                </a:moveTo>
                <a:lnTo>
                  <a:pt x="1888498" y="1569170"/>
                </a:lnTo>
                <a:lnTo>
                  <a:pt x="1888498" y="0"/>
                </a:lnTo>
                <a:lnTo>
                  <a:pt x="0" y="0"/>
                </a:lnTo>
                <a:lnTo>
                  <a:pt x="0" y="1569170"/>
                </a:lnTo>
                <a:close/>
              </a:path>
            </a:pathLst>
          </a:custGeom>
          <a:blipFill rotWithShape="1">
            <a:blip r:embed="rId10">
              <a:alphaModFix/>
            </a:blip>
            <a:stretch>
              <a:fillRect/>
            </a:stretch>
          </a:blipFill>
          <a:ln>
            <a:noFill/>
          </a:ln>
        </p:spPr>
        <p:txBody>
          <a:bodyPr/>
          <a:lstStyle/>
          <a:p>
            <a:endParaRPr lang="en-CA"/>
          </a:p>
        </p:txBody>
      </p:sp>
      <p:sp>
        <p:nvSpPr>
          <p:cNvPr id="310" name="Google Shape;310;p11"/>
          <p:cNvSpPr/>
          <p:nvPr/>
        </p:nvSpPr>
        <p:spPr>
          <a:xfrm rot="-1841029">
            <a:off x="813372" y="894096"/>
            <a:ext cx="952525" cy="912692"/>
          </a:xfrm>
          <a:custGeom>
            <a:avLst/>
            <a:gdLst/>
            <a:ahLst/>
            <a:cxnLst/>
            <a:rect l="l" t="t" r="r" b="b"/>
            <a:pathLst>
              <a:path w="952525" h="912692" extrusionOk="0">
                <a:moveTo>
                  <a:pt x="0" y="0"/>
                </a:moveTo>
                <a:lnTo>
                  <a:pt x="952525" y="0"/>
                </a:lnTo>
                <a:lnTo>
                  <a:pt x="952525" y="912692"/>
                </a:lnTo>
                <a:lnTo>
                  <a:pt x="0" y="912692"/>
                </a:lnTo>
                <a:lnTo>
                  <a:pt x="0" y="0"/>
                </a:lnTo>
                <a:close/>
              </a:path>
            </a:pathLst>
          </a:custGeom>
          <a:blipFill rotWithShape="1">
            <a:blip r:embed="rId11">
              <a:alphaModFix/>
            </a:blip>
            <a:stretch>
              <a:fillRect/>
            </a:stretch>
          </a:blipFill>
          <a:ln>
            <a:noFill/>
          </a:ln>
        </p:spPr>
        <p:txBody>
          <a:bodyPr/>
          <a:lstStyle/>
          <a:p>
            <a:endParaRPr lang="en-CA"/>
          </a:p>
        </p:txBody>
      </p:sp>
      <p:sp>
        <p:nvSpPr>
          <p:cNvPr id="311" name="Google Shape;311;p11"/>
          <p:cNvSpPr/>
          <p:nvPr/>
        </p:nvSpPr>
        <p:spPr>
          <a:xfrm rot="755759">
            <a:off x="5760165" y="9196503"/>
            <a:ext cx="770000" cy="737800"/>
          </a:xfrm>
          <a:custGeom>
            <a:avLst/>
            <a:gdLst/>
            <a:ahLst/>
            <a:cxnLst/>
            <a:rect l="l" t="t" r="r" b="b"/>
            <a:pathLst>
              <a:path w="770000" h="737800" extrusionOk="0">
                <a:moveTo>
                  <a:pt x="0" y="0"/>
                </a:moveTo>
                <a:lnTo>
                  <a:pt x="770000" y="0"/>
                </a:lnTo>
                <a:lnTo>
                  <a:pt x="770000" y="737800"/>
                </a:lnTo>
                <a:lnTo>
                  <a:pt x="0" y="737800"/>
                </a:lnTo>
                <a:lnTo>
                  <a:pt x="0" y="0"/>
                </a:lnTo>
                <a:close/>
              </a:path>
            </a:pathLst>
          </a:custGeom>
          <a:blipFill rotWithShape="1">
            <a:blip r:embed="rId12">
              <a:alphaModFix/>
            </a:blip>
            <a:stretch>
              <a:fillRect/>
            </a:stretch>
          </a:blipFill>
          <a:ln>
            <a:noFill/>
          </a:ln>
        </p:spPr>
        <p:txBody>
          <a:bodyPr/>
          <a:lstStyle/>
          <a:p>
            <a:endParaRPr lang="en-CA"/>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Shape 315"/>
        <p:cNvGrpSpPr/>
        <p:nvPr/>
      </p:nvGrpSpPr>
      <p:grpSpPr>
        <a:xfrm>
          <a:off x="0" y="0"/>
          <a:ext cx="0" cy="0"/>
          <a:chOff x="0" y="0"/>
          <a:chExt cx="0" cy="0"/>
        </a:xfrm>
      </p:grpSpPr>
      <p:sp>
        <p:nvSpPr>
          <p:cNvPr id="316" name="Google Shape;316;p12"/>
          <p:cNvSpPr/>
          <p:nvPr/>
        </p:nvSpPr>
        <p:spPr>
          <a:xfrm>
            <a:off x="15266955" y="7368937"/>
            <a:ext cx="1831163" cy="2499881"/>
          </a:xfrm>
          <a:custGeom>
            <a:avLst/>
            <a:gdLst/>
            <a:ahLst/>
            <a:cxnLst/>
            <a:rect l="l" t="t" r="r" b="b"/>
            <a:pathLst>
              <a:path w="1831163" h="2499881" extrusionOk="0">
                <a:moveTo>
                  <a:pt x="0" y="0"/>
                </a:moveTo>
                <a:lnTo>
                  <a:pt x="1831163" y="0"/>
                </a:lnTo>
                <a:lnTo>
                  <a:pt x="1831163" y="2499881"/>
                </a:lnTo>
                <a:lnTo>
                  <a:pt x="0" y="2499881"/>
                </a:lnTo>
                <a:lnTo>
                  <a:pt x="0" y="0"/>
                </a:lnTo>
                <a:close/>
              </a:path>
            </a:pathLst>
          </a:custGeom>
          <a:blipFill rotWithShape="1">
            <a:blip r:embed="rId3">
              <a:alphaModFix/>
            </a:blip>
            <a:stretch>
              <a:fillRect/>
            </a:stretch>
          </a:blipFill>
          <a:ln>
            <a:noFill/>
          </a:ln>
        </p:spPr>
        <p:txBody>
          <a:bodyPr/>
          <a:lstStyle/>
          <a:p>
            <a:endParaRPr lang="en-CA"/>
          </a:p>
        </p:txBody>
      </p:sp>
      <p:sp>
        <p:nvSpPr>
          <p:cNvPr id="317" name="Google Shape;317;p12"/>
          <p:cNvSpPr/>
          <p:nvPr/>
        </p:nvSpPr>
        <p:spPr>
          <a:xfrm>
            <a:off x="2043861" y="1198569"/>
            <a:ext cx="14200277" cy="7889863"/>
          </a:xfrm>
          <a:custGeom>
            <a:avLst/>
            <a:gdLst/>
            <a:ahLst/>
            <a:cxnLst/>
            <a:rect l="l" t="t" r="r" b="b"/>
            <a:pathLst>
              <a:path w="14200277" h="7889863" extrusionOk="0">
                <a:moveTo>
                  <a:pt x="0" y="0"/>
                </a:moveTo>
                <a:lnTo>
                  <a:pt x="14200278" y="0"/>
                </a:lnTo>
                <a:lnTo>
                  <a:pt x="14200278" y="7889862"/>
                </a:lnTo>
                <a:lnTo>
                  <a:pt x="0" y="7889862"/>
                </a:lnTo>
                <a:lnTo>
                  <a:pt x="0" y="0"/>
                </a:lnTo>
                <a:close/>
              </a:path>
            </a:pathLst>
          </a:custGeom>
          <a:blipFill rotWithShape="1">
            <a:blip r:embed="rId4">
              <a:alphaModFix/>
            </a:blip>
            <a:stretch>
              <a:fillRect/>
            </a:stretch>
          </a:blipFill>
          <a:ln>
            <a:noFill/>
          </a:ln>
        </p:spPr>
        <p:txBody>
          <a:bodyPr/>
          <a:lstStyle/>
          <a:p>
            <a:endParaRPr lang="en-CA"/>
          </a:p>
        </p:txBody>
      </p:sp>
      <p:sp>
        <p:nvSpPr>
          <p:cNvPr id="318" name="Google Shape;318;p12"/>
          <p:cNvSpPr/>
          <p:nvPr/>
        </p:nvSpPr>
        <p:spPr>
          <a:xfrm>
            <a:off x="2304811" y="1343555"/>
            <a:ext cx="13678379" cy="7599889"/>
          </a:xfrm>
          <a:custGeom>
            <a:avLst/>
            <a:gdLst/>
            <a:ahLst/>
            <a:cxnLst/>
            <a:rect l="l" t="t" r="r" b="b"/>
            <a:pathLst>
              <a:path w="13678379" h="7599889" extrusionOk="0">
                <a:moveTo>
                  <a:pt x="0" y="0"/>
                </a:moveTo>
                <a:lnTo>
                  <a:pt x="13678378" y="0"/>
                </a:lnTo>
                <a:lnTo>
                  <a:pt x="13678378" y="7599890"/>
                </a:lnTo>
                <a:lnTo>
                  <a:pt x="0" y="7599890"/>
                </a:lnTo>
                <a:lnTo>
                  <a:pt x="0" y="0"/>
                </a:lnTo>
                <a:close/>
              </a:path>
            </a:pathLst>
          </a:custGeom>
          <a:blipFill rotWithShape="1">
            <a:blip r:embed="rId5">
              <a:alphaModFix/>
            </a:blip>
            <a:stretch>
              <a:fillRect/>
            </a:stretch>
          </a:blipFill>
          <a:ln>
            <a:noFill/>
          </a:ln>
        </p:spPr>
        <p:txBody>
          <a:bodyPr/>
          <a:lstStyle/>
          <a:p>
            <a:endParaRPr lang="en-CA"/>
          </a:p>
        </p:txBody>
      </p:sp>
      <p:sp>
        <p:nvSpPr>
          <p:cNvPr id="319" name="Google Shape;319;p12"/>
          <p:cNvSpPr/>
          <p:nvPr/>
        </p:nvSpPr>
        <p:spPr>
          <a:xfrm rot="-853718">
            <a:off x="13243967" y="428672"/>
            <a:ext cx="819630" cy="2231666"/>
          </a:xfrm>
          <a:custGeom>
            <a:avLst/>
            <a:gdLst/>
            <a:ahLst/>
            <a:cxnLst/>
            <a:rect l="l" t="t" r="r" b="b"/>
            <a:pathLst>
              <a:path w="819630" h="2231666" extrusionOk="0">
                <a:moveTo>
                  <a:pt x="0" y="0"/>
                </a:moveTo>
                <a:lnTo>
                  <a:pt x="819630" y="0"/>
                </a:lnTo>
                <a:lnTo>
                  <a:pt x="819630" y="2231666"/>
                </a:lnTo>
                <a:lnTo>
                  <a:pt x="0" y="2231666"/>
                </a:lnTo>
                <a:lnTo>
                  <a:pt x="0" y="0"/>
                </a:lnTo>
                <a:close/>
              </a:path>
            </a:pathLst>
          </a:custGeom>
          <a:blipFill rotWithShape="1">
            <a:blip r:embed="rId6">
              <a:alphaModFix/>
            </a:blip>
            <a:stretch>
              <a:fillRect/>
            </a:stretch>
          </a:blipFill>
          <a:ln>
            <a:noFill/>
          </a:ln>
        </p:spPr>
        <p:txBody>
          <a:bodyPr/>
          <a:lstStyle/>
          <a:p>
            <a:endParaRPr lang="en-CA"/>
          </a:p>
        </p:txBody>
      </p:sp>
      <p:sp>
        <p:nvSpPr>
          <p:cNvPr id="320" name="Google Shape;320;p12"/>
          <p:cNvSpPr txBox="1"/>
          <p:nvPr/>
        </p:nvSpPr>
        <p:spPr>
          <a:xfrm>
            <a:off x="3025454" y="1850537"/>
            <a:ext cx="12237092" cy="1543050"/>
          </a:xfrm>
          <a:prstGeom prst="rect">
            <a:avLst/>
          </a:prstGeom>
          <a:noFill/>
          <a:ln>
            <a:noFill/>
          </a:ln>
        </p:spPr>
        <p:txBody>
          <a:bodyPr spcFirstLastPara="1" wrap="square" lIns="0" tIns="0" rIns="0" bIns="0" anchor="t" anchorCtr="0">
            <a:spAutoFit/>
          </a:bodyPr>
          <a:lstStyle/>
          <a:p>
            <a:pPr marL="0" marR="0" lvl="0" indent="0" algn="ctr" rtl="0">
              <a:lnSpc>
                <a:spcPct val="120002"/>
              </a:lnSpc>
              <a:spcBef>
                <a:spcPts val="0"/>
              </a:spcBef>
              <a:spcAft>
                <a:spcPts val="0"/>
              </a:spcAft>
              <a:buNone/>
            </a:pPr>
            <a:r>
              <a:rPr lang="en-US" sz="8799" b="1" i="0" u="none" strike="noStrike" cap="none">
                <a:solidFill>
                  <a:srgbClr val="F69276"/>
                </a:solidFill>
                <a:latin typeface="Jua"/>
                <a:ea typeface="Jua"/>
                <a:cs typeface="Jua"/>
                <a:sym typeface="Jua"/>
              </a:rPr>
              <a:t>Debrief</a:t>
            </a:r>
            <a:endParaRPr/>
          </a:p>
        </p:txBody>
      </p:sp>
      <p:sp>
        <p:nvSpPr>
          <p:cNvPr id="321" name="Google Shape;321;p12"/>
          <p:cNvSpPr txBox="1"/>
          <p:nvPr/>
        </p:nvSpPr>
        <p:spPr>
          <a:xfrm>
            <a:off x="3261363" y="3266000"/>
            <a:ext cx="11774100" cy="5633700"/>
          </a:xfrm>
          <a:prstGeom prst="rect">
            <a:avLst/>
          </a:prstGeom>
          <a:noFill/>
          <a:ln>
            <a:noFill/>
          </a:ln>
        </p:spPr>
        <p:txBody>
          <a:bodyPr spcFirstLastPara="1" wrap="square" lIns="0" tIns="0" rIns="0" bIns="0" anchor="t" anchorCtr="0">
            <a:spAutoFit/>
          </a:bodyPr>
          <a:lstStyle/>
          <a:p>
            <a:pPr marL="518160" marR="0" lvl="1" indent="-297179" algn="ctr" rtl="0">
              <a:lnSpc>
                <a:spcPct val="160000"/>
              </a:lnSpc>
              <a:spcBef>
                <a:spcPts val="0"/>
              </a:spcBef>
              <a:spcAft>
                <a:spcPts val="0"/>
              </a:spcAft>
              <a:buClr>
                <a:srgbClr val="2D3456"/>
              </a:buClr>
              <a:buSzPts val="3000"/>
              <a:buFont typeface="Arial"/>
              <a:buChar char="•"/>
            </a:pPr>
            <a:r>
              <a:rPr lang="en-US" sz="3000" b="0" i="0" u="none" strike="noStrike" cap="none">
                <a:solidFill>
                  <a:srgbClr val="2D3456"/>
                </a:solidFill>
                <a:latin typeface="Arial"/>
                <a:ea typeface="Arial"/>
                <a:cs typeface="Arial"/>
                <a:sym typeface="Arial"/>
              </a:rPr>
              <a:t>In this story, the wisest of the knights was the one who went with the prince and knew the song that he played. Because he was so close to the prince, the knight could tell the difference between the real song and all the imitations out there.</a:t>
            </a:r>
            <a:endParaRPr sz="2000"/>
          </a:p>
          <a:p>
            <a:pPr marL="518160" marR="0" lvl="1" indent="-297179" algn="ctr" rtl="0">
              <a:lnSpc>
                <a:spcPct val="160000"/>
              </a:lnSpc>
              <a:spcBef>
                <a:spcPts val="0"/>
              </a:spcBef>
              <a:spcAft>
                <a:spcPts val="0"/>
              </a:spcAft>
              <a:buClr>
                <a:srgbClr val="2D3456"/>
              </a:buClr>
              <a:buSzPts val="3000"/>
              <a:buFont typeface="Arial"/>
              <a:buChar char="•"/>
            </a:pPr>
            <a:r>
              <a:rPr lang="en-US" sz="3000" b="0" i="0" u="none" strike="noStrike" cap="none">
                <a:solidFill>
                  <a:srgbClr val="2D3456"/>
                </a:solidFill>
                <a:latin typeface="Arial"/>
                <a:ea typeface="Arial"/>
                <a:cs typeface="Arial"/>
                <a:sym typeface="Arial"/>
              </a:rPr>
              <a:t>That's what it's like to walk with God. We do everything with God, and we know him so well that we can tell the difference between God’s idea and anyone else's idea.</a:t>
            </a:r>
            <a:endParaRPr sz="2000"/>
          </a:p>
          <a:p>
            <a:pPr marL="0" marR="0" lvl="0" indent="0" algn="ctr" rtl="0">
              <a:lnSpc>
                <a:spcPct val="160000"/>
              </a:lnSpc>
              <a:spcBef>
                <a:spcPts val="0"/>
              </a:spcBef>
              <a:spcAft>
                <a:spcPts val="0"/>
              </a:spcAft>
              <a:buNone/>
            </a:pPr>
            <a:endParaRPr sz="3000" b="0" i="0" u="none" strike="noStrike" cap="none">
              <a:solidFill>
                <a:srgbClr val="2D3456"/>
              </a:solidFill>
              <a:latin typeface="Arial"/>
              <a:ea typeface="Arial"/>
              <a:cs typeface="Arial"/>
              <a:sym typeface="Arial"/>
            </a:endParaRPr>
          </a:p>
        </p:txBody>
      </p:sp>
      <p:sp>
        <p:nvSpPr>
          <p:cNvPr id="322" name="Google Shape;322;p12"/>
          <p:cNvSpPr/>
          <p:nvPr/>
        </p:nvSpPr>
        <p:spPr>
          <a:xfrm>
            <a:off x="3338053" y="3562143"/>
            <a:ext cx="717433" cy="900886"/>
          </a:xfrm>
          <a:custGeom>
            <a:avLst/>
            <a:gdLst/>
            <a:ahLst/>
            <a:cxnLst/>
            <a:rect l="l" t="t" r="r" b="b"/>
            <a:pathLst>
              <a:path w="717433" h="900886" extrusionOk="0">
                <a:moveTo>
                  <a:pt x="0" y="0"/>
                </a:moveTo>
                <a:lnTo>
                  <a:pt x="717433" y="0"/>
                </a:lnTo>
                <a:lnTo>
                  <a:pt x="717433" y="900886"/>
                </a:lnTo>
                <a:lnTo>
                  <a:pt x="0" y="900886"/>
                </a:lnTo>
                <a:lnTo>
                  <a:pt x="0" y="0"/>
                </a:lnTo>
                <a:close/>
              </a:path>
            </a:pathLst>
          </a:custGeom>
          <a:blipFill rotWithShape="1">
            <a:blip r:embed="rId7">
              <a:alphaModFix/>
            </a:blip>
            <a:stretch>
              <a:fillRect/>
            </a:stretch>
          </a:blipFill>
          <a:ln>
            <a:noFill/>
          </a:ln>
        </p:spPr>
        <p:txBody>
          <a:bodyPr/>
          <a:lstStyle/>
          <a:p>
            <a:endParaRPr lang="en-CA"/>
          </a:p>
        </p:txBody>
      </p:sp>
      <p:sp>
        <p:nvSpPr>
          <p:cNvPr id="323" name="Google Shape;323;p12"/>
          <p:cNvSpPr/>
          <p:nvPr/>
        </p:nvSpPr>
        <p:spPr>
          <a:xfrm rot="-7642807">
            <a:off x="14118461" y="5482024"/>
            <a:ext cx="1446184" cy="1201647"/>
          </a:xfrm>
          <a:custGeom>
            <a:avLst/>
            <a:gdLst/>
            <a:ahLst/>
            <a:cxnLst/>
            <a:rect l="l" t="t" r="r" b="b"/>
            <a:pathLst>
              <a:path w="1446184" h="1201647" extrusionOk="0">
                <a:moveTo>
                  <a:pt x="0" y="0"/>
                </a:moveTo>
                <a:lnTo>
                  <a:pt x="1446184" y="0"/>
                </a:lnTo>
                <a:lnTo>
                  <a:pt x="1446184" y="1201647"/>
                </a:lnTo>
                <a:lnTo>
                  <a:pt x="0" y="1201647"/>
                </a:lnTo>
                <a:lnTo>
                  <a:pt x="0" y="0"/>
                </a:lnTo>
                <a:close/>
              </a:path>
            </a:pathLst>
          </a:custGeom>
          <a:blipFill rotWithShape="1">
            <a:blip r:embed="rId8">
              <a:alphaModFix/>
            </a:blip>
            <a:stretch>
              <a:fillRect/>
            </a:stretch>
          </a:blipFill>
          <a:ln>
            <a:noFill/>
          </a:ln>
        </p:spPr>
        <p:txBody>
          <a:bodyPr/>
          <a:lstStyle/>
          <a:p>
            <a:endParaRPr lang="en-CA"/>
          </a:p>
        </p:txBody>
      </p:sp>
      <p:sp>
        <p:nvSpPr>
          <p:cNvPr id="324" name="Google Shape;324;p12"/>
          <p:cNvSpPr/>
          <p:nvPr/>
        </p:nvSpPr>
        <p:spPr>
          <a:xfrm rot="7403091">
            <a:off x="1504654" y="322658"/>
            <a:ext cx="1600313" cy="1536301"/>
          </a:xfrm>
          <a:custGeom>
            <a:avLst/>
            <a:gdLst/>
            <a:ahLst/>
            <a:cxnLst/>
            <a:rect l="l" t="t" r="r" b="b"/>
            <a:pathLst>
              <a:path w="1600313" h="1536301" extrusionOk="0">
                <a:moveTo>
                  <a:pt x="0" y="0"/>
                </a:moveTo>
                <a:lnTo>
                  <a:pt x="1600313" y="0"/>
                </a:lnTo>
                <a:lnTo>
                  <a:pt x="1600313" y="1536300"/>
                </a:lnTo>
                <a:lnTo>
                  <a:pt x="0" y="1536300"/>
                </a:lnTo>
                <a:lnTo>
                  <a:pt x="0" y="0"/>
                </a:lnTo>
                <a:close/>
              </a:path>
            </a:pathLst>
          </a:custGeom>
          <a:blipFill rotWithShape="1">
            <a:blip r:embed="rId9">
              <a:alphaModFix/>
            </a:blip>
            <a:stretch>
              <a:fillRect/>
            </a:stretch>
          </a:blipFill>
          <a:ln>
            <a:noFill/>
          </a:ln>
        </p:spPr>
        <p:txBody>
          <a:bodyPr/>
          <a:lstStyle/>
          <a:p>
            <a:endParaRPr lang="en-CA"/>
          </a:p>
        </p:txBody>
      </p:sp>
      <p:sp>
        <p:nvSpPr>
          <p:cNvPr id="325" name="Google Shape;325;p12"/>
          <p:cNvSpPr/>
          <p:nvPr/>
        </p:nvSpPr>
        <p:spPr>
          <a:xfrm>
            <a:off x="16444448" y="1366764"/>
            <a:ext cx="1629703" cy="1629703"/>
          </a:xfrm>
          <a:custGeom>
            <a:avLst/>
            <a:gdLst/>
            <a:ahLst/>
            <a:cxnLst/>
            <a:rect l="l" t="t" r="r" b="b"/>
            <a:pathLst>
              <a:path w="1629703" h="1629703" extrusionOk="0">
                <a:moveTo>
                  <a:pt x="0" y="0"/>
                </a:moveTo>
                <a:lnTo>
                  <a:pt x="1629704" y="0"/>
                </a:lnTo>
                <a:lnTo>
                  <a:pt x="1629704" y="1629704"/>
                </a:lnTo>
                <a:lnTo>
                  <a:pt x="0" y="1629704"/>
                </a:lnTo>
                <a:lnTo>
                  <a:pt x="0" y="0"/>
                </a:lnTo>
                <a:close/>
              </a:path>
            </a:pathLst>
          </a:custGeom>
          <a:blipFill rotWithShape="1">
            <a:blip r:embed="rId10">
              <a:alphaModFix/>
            </a:blip>
            <a:stretch>
              <a:fillRect/>
            </a:stretch>
          </a:blipFill>
          <a:ln>
            <a:noFill/>
          </a:ln>
        </p:spPr>
        <p:txBody>
          <a:bodyPr/>
          <a:lstStyle/>
          <a:p>
            <a:endParaRPr lang="en-CA"/>
          </a:p>
        </p:txBody>
      </p:sp>
      <p:sp>
        <p:nvSpPr>
          <p:cNvPr id="326" name="Google Shape;326;p12"/>
          <p:cNvSpPr/>
          <p:nvPr/>
        </p:nvSpPr>
        <p:spPr>
          <a:xfrm rot="10800000" flipH="1">
            <a:off x="0" y="8423634"/>
            <a:ext cx="3029863" cy="1863366"/>
          </a:xfrm>
          <a:custGeom>
            <a:avLst/>
            <a:gdLst/>
            <a:ahLst/>
            <a:cxnLst/>
            <a:rect l="l" t="t" r="r" b="b"/>
            <a:pathLst>
              <a:path w="3029863" h="1863366" extrusionOk="0">
                <a:moveTo>
                  <a:pt x="0" y="1863366"/>
                </a:moveTo>
                <a:lnTo>
                  <a:pt x="3029863" y="1863366"/>
                </a:lnTo>
                <a:lnTo>
                  <a:pt x="3029863" y="0"/>
                </a:lnTo>
                <a:lnTo>
                  <a:pt x="0" y="0"/>
                </a:lnTo>
                <a:lnTo>
                  <a:pt x="0" y="1863366"/>
                </a:lnTo>
                <a:close/>
              </a:path>
            </a:pathLst>
          </a:custGeom>
          <a:blipFill rotWithShape="1">
            <a:blip r:embed="rId11">
              <a:alphaModFix/>
            </a:blip>
            <a:stretch>
              <a:fillRect/>
            </a:stretch>
          </a:blipFill>
          <a:ln>
            <a:noFill/>
          </a:ln>
        </p:spPr>
        <p:txBody>
          <a:bodyPr/>
          <a:lstStyle/>
          <a:p>
            <a:endParaRPr lang="en-CA"/>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Shape 330"/>
        <p:cNvGrpSpPr/>
        <p:nvPr/>
      </p:nvGrpSpPr>
      <p:grpSpPr>
        <a:xfrm>
          <a:off x="0" y="0"/>
          <a:ext cx="0" cy="0"/>
          <a:chOff x="0" y="0"/>
          <a:chExt cx="0" cy="0"/>
        </a:xfrm>
      </p:grpSpPr>
      <p:sp>
        <p:nvSpPr>
          <p:cNvPr id="331" name="Google Shape;331;p13"/>
          <p:cNvSpPr txBox="1"/>
          <p:nvPr/>
        </p:nvSpPr>
        <p:spPr>
          <a:xfrm>
            <a:off x="2850863" y="1309911"/>
            <a:ext cx="12586273" cy="1752600"/>
          </a:xfrm>
          <a:prstGeom prst="rect">
            <a:avLst/>
          </a:prstGeom>
          <a:noFill/>
          <a:ln>
            <a:noFill/>
          </a:ln>
        </p:spPr>
        <p:txBody>
          <a:bodyPr spcFirstLastPara="1" wrap="square" lIns="0" tIns="0" rIns="0" bIns="0" anchor="t" anchorCtr="0">
            <a:spAutoFit/>
          </a:bodyPr>
          <a:lstStyle/>
          <a:p>
            <a:pPr marL="0" marR="0" lvl="0" indent="0" algn="ctr" rtl="0">
              <a:lnSpc>
                <a:spcPct val="120002"/>
              </a:lnSpc>
              <a:spcBef>
                <a:spcPts val="0"/>
              </a:spcBef>
              <a:spcAft>
                <a:spcPts val="0"/>
              </a:spcAft>
              <a:buNone/>
            </a:pPr>
            <a:r>
              <a:rPr lang="en-US" sz="9999" b="1" i="0" u="none" strike="noStrike" cap="none">
                <a:solidFill>
                  <a:srgbClr val="F69276"/>
                </a:solidFill>
                <a:latin typeface="Jua"/>
                <a:ea typeface="Jua"/>
                <a:cs typeface="Jua"/>
                <a:sym typeface="Jua"/>
              </a:rPr>
              <a:t>Let's Discuss !</a:t>
            </a:r>
            <a:endParaRPr/>
          </a:p>
        </p:txBody>
      </p:sp>
      <p:sp>
        <p:nvSpPr>
          <p:cNvPr id="332" name="Google Shape;332;p13"/>
          <p:cNvSpPr/>
          <p:nvPr/>
        </p:nvSpPr>
        <p:spPr>
          <a:xfrm rot="409439">
            <a:off x="15810404" y="2178590"/>
            <a:ext cx="2010625" cy="2008112"/>
          </a:xfrm>
          <a:custGeom>
            <a:avLst/>
            <a:gdLst/>
            <a:ahLst/>
            <a:cxnLst/>
            <a:rect l="l" t="t" r="r" b="b"/>
            <a:pathLst>
              <a:path w="2010625" h="2008112" extrusionOk="0">
                <a:moveTo>
                  <a:pt x="0" y="0"/>
                </a:moveTo>
                <a:lnTo>
                  <a:pt x="2010624" y="0"/>
                </a:lnTo>
                <a:lnTo>
                  <a:pt x="2010624" y="2008112"/>
                </a:lnTo>
                <a:lnTo>
                  <a:pt x="0" y="2008112"/>
                </a:lnTo>
                <a:lnTo>
                  <a:pt x="0" y="0"/>
                </a:lnTo>
                <a:close/>
              </a:path>
            </a:pathLst>
          </a:custGeom>
          <a:blipFill rotWithShape="1">
            <a:blip r:embed="rId3">
              <a:alphaModFix/>
            </a:blip>
            <a:stretch>
              <a:fillRect/>
            </a:stretch>
          </a:blipFill>
          <a:ln>
            <a:noFill/>
          </a:ln>
        </p:spPr>
        <p:txBody>
          <a:bodyPr/>
          <a:lstStyle/>
          <a:p>
            <a:endParaRPr lang="en-CA"/>
          </a:p>
        </p:txBody>
      </p:sp>
      <p:sp>
        <p:nvSpPr>
          <p:cNvPr id="333" name="Google Shape;333;p13"/>
          <p:cNvSpPr/>
          <p:nvPr/>
        </p:nvSpPr>
        <p:spPr>
          <a:xfrm>
            <a:off x="4907069" y="3233622"/>
            <a:ext cx="8473861" cy="4708190"/>
          </a:xfrm>
          <a:custGeom>
            <a:avLst/>
            <a:gdLst/>
            <a:ahLst/>
            <a:cxnLst/>
            <a:rect l="l" t="t" r="r" b="b"/>
            <a:pathLst>
              <a:path w="8473861" h="4708190" extrusionOk="0">
                <a:moveTo>
                  <a:pt x="0" y="0"/>
                </a:moveTo>
                <a:lnTo>
                  <a:pt x="8473862" y="0"/>
                </a:lnTo>
                <a:lnTo>
                  <a:pt x="8473862" y="4708190"/>
                </a:lnTo>
                <a:lnTo>
                  <a:pt x="0" y="4708190"/>
                </a:lnTo>
                <a:lnTo>
                  <a:pt x="0" y="0"/>
                </a:lnTo>
                <a:close/>
              </a:path>
            </a:pathLst>
          </a:custGeom>
          <a:blipFill rotWithShape="1">
            <a:blip r:embed="rId4">
              <a:alphaModFix/>
            </a:blip>
            <a:stretch>
              <a:fillRect/>
            </a:stretch>
          </a:blipFill>
          <a:ln>
            <a:noFill/>
          </a:ln>
        </p:spPr>
        <p:txBody>
          <a:bodyPr/>
          <a:lstStyle/>
          <a:p>
            <a:endParaRPr lang="en-CA"/>
          </a:p>
        </p:txBody>
      </p:sp>
      <p:sp>
        <p:nvSpPr>
          <p:cNvPr id="334" name="Google Shape;334;p13"/>
          <p:cNvSpPr/>
          <p:nvPr/>
        </p:nvSpPr>
        <p:spPr>
          <a:xfrm>
            <a:off x="5823377" y="3682600"/>
            <a:ext cx="6857709" cy="3810234"/>
          </a:xfrm>
          <a:custGeom>
            <a:avLst/>
            <a:gdLst/>
            <a:ahLst/>
            <a:cxnLst/>
            <a:rect l="l" t="t" r="r" b="b"/>
            <a:pathLst>
              <a:path w="6857709" h="3810234" extrusionOk="0">
                <a:moveTo>
                  <a:pt x="0" y="0"/>
                </a:moveTo>
                <a:lnTo>
                  <a:pt x="6857709" y="0"/>
                </a:lnTo>
                <a:lnTo>
                  <a:pt x="6857709" y="3810234"/>
                </a:lnTo>
                <a:lnTo>
                  <a:pt x="0" y="3810234"/>
                </a:lnTo>
                <a:lnTo>
                  <a:pt x="0" y="0"/>
                </a:lnTo>
                <a:close/>
              </a:path>
            </a:pathLst>
          </a:custGeom>
          <a:blipFill rotWithShape="1">
            <a:blip r:embed="rId5">
              <a:alphaModFix/>
            </a:blip>
            <a:stretch>
              <a:fillRect/>
            </a:stretch>
          </a:blipFill>
          <a:ln>
            <a:noFill/>
          </a:ln>
        </p:spPr>
        <p:txBody>
          <a:bodyPr/>
          <a:lstStyle/>
          <a:p>
            <a:endParaRPr lang="en-CA"/>
          </a:p>
        </p:txBody>
      </p:sp>
      <p:sp>
        <p:nvSpPr>
          <p:cNvPr id="335" name="Google Shape;335;p13"/>
          <p:cNvSpPr/>
          <p:nvPr/>
        </p:nvSpPr>
        <p:spPr>
          <a:xfrm rot="-448036">
            <a:off x="2223571" y="4503556"/>
            <a:ext cx="659137" cy="1794679"/>
          </a:xfrm>
          <a:custGeom>
            <a:avLst/>
            <a:gdLst/>
            <a:ahLst/>
            <a:cxnLst/>
            <a:rect l="l" t="t" r="r" b="b"/>
            <a:pathLst>
              <a:path w="659137" h="1794679" extrusionOk="0">
                <a:moveTo>
                  <a:pt x="0" y="0"/>
                </a:moveTo>
                <a:lnTo>
                  <a:pt x="659136" y="0"/>
                </a:lnTo>
                <a:lnTo>
                  <a:pt x="659136" y="1794680"/>
                </a:lnTo>
                <a:lnTo>
                  <a:pt x="0" y="1794680"/>
                </a:lnTo>
                <a:lnTo>
                  <a:pt x="0" y="0"/>
                </a:lnTo>
                <a:close/>
              </a:path>
            </a:pathLst>
          </a:custGeom>
          <a:blipFill rotWithShape="1">
            <a:blip r:embed="rId6">
              <a:alphaModFix/>
            </a:blip>
            <a:stretch>
              <a:fillRect/>
            </a:stretch>
          </a:blipFill>
          <a:ln>
            <a:noFill/>
          </a:ln>
        </p:spPr>
        <p:txBody>
          <a:bodyPr/>
          <a:lstStyle/>
          <a:p>
            <a:endParaRPr lang="en-CA"/>
          </a:p>
        </p:txBody>
      </p:sp>
      <p:sp>
        <p:nvSpPr>
          <p:cNvPr id="336" name="Google Shape;336;p13"/>
          <p:cNvSpPr txBox="1"/>
          <p:nvPr/>
        </p:nvSpPr>
        <p:spPr>
          <a:xfrm>
            <a:off x="6597808" y="5442686"/>
            <a:ext cx="5092500" cy="11820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3200" b="0" i="0" u="none" strike="noStrike" cap="none">
                <a:solidFill>
                  <a:srgbClr val="2D3456"/>
                </a:solidFill>
                <a:latin typeface="Arial"/>
                <a:ea typeface="Arial"/>
                <a:cs typeface="Arial"/>
                <a:sym typeface="Arial"/>
              </a:rPr>
              <a:t>What's something you can do to be close to God?</a:t>
            </a:r>
            <a:endParaRPr/>
          </a:p>
        </p:txBody>
      </p:sp>
      <p:sp>
        <p:nvSpPr>
          <p:cNvPr id="337" name="Google Shape;337;p13"/>
          <p:cNvSpPr txBox="1"/>
          <p:nvPr/>
        </p:nvSpPr>
        <p:spPr>
          <a:xfrm>
            <a:off x="6200850" y="4007100"/>
            <a:ext cx="5886300" cy="11082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7200" b="1" i="0" u="none" strike="noStrike" cap="none">
                <a:solidFill>
                  <a:srgbClr val="F69276"/>
                </a:solidFill>
                <a:latin typeface="Jua"/>
                <a:ea typeface="Jua"/>
                <a:cs typeface="Jua"/>
                <a:sym typeface="Jua"/>
              </a:rPr>
              <a:t>Question 1</a:t>
            </a:r>
            <a:endParaRPr sz="7200"/>
          </a:p>
        </p:txBody>
      </p:sp>
      <p:sp>
        <p:nvSpPr>
          <p:cNvPr id="338" name="Google Shape;338;p13"/>
          <p:cNvSpPr/>
          <p:nvPr/>
        </p:nvSpPr>
        <p:spPr>
          <a:xfrm rot="-1006870">
            <a:off x="4124754" y="3519705"/>
            <a:ext cx="574156" cy="550145"/>
          </a:xfrm>
          <a:custGeom>
            <a:avLst/>
            <a:gdLst/>
            <a:ahLst/>
            <a:cxnLst/>
            <a:rect l="l" t="t" r="r" b="b"/>
            <a:pathLst>
              <a:path w="574156" h="550145" extrusionOk="0">
                <a:moveTo>
                  <a:pt x="0" y="0"/>
                </a:moveTo>
                <a:lnTo>
                  <a:pt x="574155" y="0"/>
                </a:lnTo>
                <a:lnTo>
                  <a:pt x="574155" y="550145"/>
                </a:lnTo>
                <a:lnTo>
                  <a:pt x="0" y="550145"/>
                </a:lnTo>
                <a:lnTo>
                  <a:pt x="0" y="0"/>
                </a:lnTo>
                <a:close/>
              </a:path>
            </a:pathLst>
          </a:custGeom>
          <a:blipFill rotWithShape="1">
            <a:blip r:embed="rId7">
              <a:alphaModFix/>
            </a:blip>
            <a:stretch>
              <a:fillRect/>
            </a:stretch>
          </a:blipFill>
          <a:ln>
            <a:noFill/>
          </a:ln>
        </p:spPr>
        <p:txBody>
          <a:bodyPr/>
          <a:lstStyle/>
          <a:p>
            <a:endParaRPr lang="en-CA"/>
          </a:p>
        </p:txBody>
      </p:sp>
      <p:sp>
        <p:nvSpPr>
          <p:cNvPr id="339" name="Google Shape;339;p13"/>
          <p:cNvSpPr/>
          <p:nvPr/>
        </p:nvSpPr>
        <p:spPr>
          <a:xfrm rot="-1006870">
            <a:off x="14291628" y="1099870"/>
            <a:ext cx="574156" cy="550145"/>
          </a:xfrm>
          <a:custGeom>
            <a:avLst/>
            <a:gdLst/>
            <a:ahLst/>
            <a:cxnLst/>
            <a:rect l="l" t="t" r="r" b="b"/>
            <a:pathLst>
              <a:path w="574156" h="550145" extrusionOk="0">
                <a:moveTo>
                  <a:pt x="0" y="0"/>
                </a:moveTo>
                <a:lnTo>
                  <a:pt x="574155" y="0"/>
                </a:lnTo>
                <a:lnTo>
                  <a:pt x="574155" y="550146"/>
                </a:lnTo>
                <a:lnTo>
                  <a:pt x="0" y="550146"/>
                </a:lnTo>
                <a:lnTo>
                  <a:pt x="0" y="0"/>
                </a:lnTo>
                <a:close/>
              </a:path>
            </a:pathLst>
          </a:custGeom>
          <a:blipFill rotWithShape="1">
            <a:blip r:embed="rId8">
              <a:alphaModFix/>
            </a:blip>
            <a:stretch>
              <a:fillRect/>
            </a:stretch>
          </a:blipFill>
          <a:ln>
            <a:noFill/>
          </a:ln>
        </p:spPr>
        <p:txBody>
          <a:bodyPr/>
          <a:lstStyle/>
          <a:p>
            <a:endParaRPr lang="en-CA"/>
          </a:p>
        </p:txBody>
      </p:sp>
      <p:sp>
        <p:nvSpPr>
          <p:cNvPr id="340" name="Google Shape;340;p13"/>
          <p:cNvSpPr/>
          <p:nvPr/>
        </p:nvSpPr>
        <p:spPr>
          <a:xfrm flipH="1">
            <a:off x="1336405" y="578471"/>
            <a:ext cx="2375657" cy="1939130"/>
          </a:xfrm>
          <a:custGeom>
            <a:avLst/>
            <a:gdLst/>
            <a:ahLst/>
            <a:cxnLst/>
            <a:rect l="l" t="t" r="r" b="b"/>
            <a:pathLst>
              <a:path w="2375657" h="1939130" extrusionOk="0">
                <a:moveTo>
                  <a:pt x="2375658" y="0"/>
                </a:moveTo>
                <a:lnTo>
                  <a:pt x="0" y="0"/>
                </a:lnTo>
                <a:lnTo>
                  <a:pt x="0" y="1939130"/>
                </a:lnTo>
                <a:lnTo>
                  <a:pt x="2375658" y="1939130"/>
                </a:lnTo>
                <a:lnTo>
                  <a:pt x="2375658" y="0"/>
                </a:lnTo>
                <a:close/>
              </a:path>
            </a:pathLst>
          </a:custGeom>
          <a:blipFill rotWithShape="1">
            <a:blip r:embed="rId9">
              <a:alphaModFix/>
            </a:blip>
            <a:stretch>
              <a:fillRect/>
            </a:stretch>
          </a:blipFill>
          <a:ln>
            <a:noFill/>
          </a:ln>
        </p:spPr>
        <p:txBody>
          <a:bodyPr/>
          <a:lstStyle/>
          <a:p>
            <a:endParaRPr lang="en-CA"/>
          </a:p>
        </p:txBody>
      </p:sp>
      <p:sp>
        <p:nvSpPr>
          <p:cNvPr id="341" name="Google Shape;341;p13"/>
          <p:cNvSpPr/>
          <p:nvPr/>
        </p:nvSpPr>
        <p:spPr>
          <a:xfrm flipH="1">
            <a:off x="15766852" y="9400685"/>
            <a:ext cx="2521148" cy="886315"/>
          </a:xfrm>
          <a:custGeom>
            <a:avLst/>
            <a:gdLst/>
            <a:ahLst/>
            <a:cxnLst/>
            <a:rect l="l" t="t" r="r" b="b"/>
            <a:pathLst>
              <a:path w="2521148" h="886315" extrusionOk="0">
                <a:moveTo>
                  <a:pt x="2521148" y="0"/>
                </a:moveTo>
                <a:lnTo>
                  <a:pt x="0" y="0"/>
                </a:lnTo>
                <a:lnTo>
                  <a:pt x="0" y="886315"/>
                </a:lnTo>
                <a:lnTo>
                  <a:pt x="2521148" y="886315"/>
                </a:lnTo>
                <a:lnTo>
                  <a:pt x="2521148" y="0"/>
                </a:lnTo>
                <a:close/>
              </a:path>
            </a:pathLst>
          </a:custGeom>
          <a:blipFill rotWithShape="1">
            <a:blip r:embed="rId10">
              <a:alphaModFix/>
            </a:blip>
            <a:stretch>
              <a:fillRect l="-28524" b="-51091"/>
            </a:stretch>
          </a:blipFill>
          <a:ln>
            <a:noFill/>
          </a:ln>
        </p:spPr>
        <p:txBody>
          <a:bodyPr/>
          <a:lstStyle/>
          <a:p>
            <a:endParaRPr lang="en-CA"/>
          </a:p>
        </p:txBody>
      </p:sp>
      <p:sp>
        <p:nvSpPr>
          <p:cNvPr id="342" name="Google Shape;342;p13"/>
          <p:cNvSpPr/>
          <p:nvPr/>
        </p:nvSpPr>
        <p:spPr>
          <a:xfrm rot="-3947086">
            <a:off x="714590" y="8970101"/>
            <a:ext cx="668385" cy="668385"/>
          </a:xfrm>
          <a:custGeom>
            <a:avLst/>
            <a:gdLst/>
            <a:ahLst/>
            <a:cxnLst/>
            <a:rect l="l" t="t" r="r" b="b"/>
            <a:pathLst>
              <a:path w="668385" h="668385" extrusionOk="0">
                <a:moveTo>
                  <a:pt x="0" y="0"/>
                </a:moveTo>
                <a:lnTo>
                  <a:pt x="668385" y="0"/>
                </a:lnTo>
                <a:lnTo>
                  <a:pt x="668385" y="668385"/>
                </a:lnTo>
                <a:lnTo>
                  <a:pt x="0" y="668385"/>
                </a:lnTo>
                <a:lnTo>
                  <a:pt x="0" y="0"/>
                </a:lnTo>
                <a:close/>
              </a:path>
            </a:pathLst>
          </a:custGeom>
          <a:blipFill rotWithShape="1">
            <a:blip r:embed="rId11">
              <a:alphaModFix/>
            </a:blip>
            <a:stretch>
              <a:fillRect/>
            </a:stretch>
          </a:blipFill>
          <a:ln>
            <a:noFill/>
          </a:ln>
        </p:spPr>
        <p:txBody>
          <a:bodyPr/>
          <a:lstStyle/>
          <a:p>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Shape 346"/>
        <p:cNvGrpSpPr/>
        <p:nvPr/>
      </p:nvGrpSpPr>
      <p:grpSpPr>
        <a:xfrm>
          <a:off x="0" y="0"/>
          <a:ext cx="0" cy="0"/>
          <a:chOff x="0" y="0"/>
          <a:chExt cx="0" cy="0"/>
        </a:xfrm>
      </p:grpSpPr>
      <p:sp>
        <p:nvSpPr>
          <p:cNvPr id="347" name="Google Shape;347;p14"/>
          <p:cNvSpPr/>
          <p:nvPr/>
        </p:nvSpPr>
        <p:spPr>
          <a:xfrm>
            <a:off x="1830776" y="3053177"/>
            <a:ext cx="6882274" cy="6569444"/>
          </a:xfrm>
          <a:custGeom>
            <a:avLst/>
            <a:gdLst/>
            <a:ahLst/>
            <a:cxnLst/>
            <a:rect l="l" t="t" r="r" b="b"/>
            <a:pathLst>
              <a:path w="6882274" h="6569444" extrusionOk="0">
                <a:moveTo>
                  <a:pt x="0" y="0"/>
                </a:moveTo>
                <a:lnTo>
                  <a:pt x="6882274" y="0"/>
                </a:lnTo>
                <a:lnTo>
                  <a:pt x="6882274" y="6569444"/>
                </a:lnTo>
                <a:lnTo>
                  <a:pt x="0" y="6569444"/>
                </a:lnTo>
                <a:lnTo>
                  <a:pt x="0" y="0"/>
                </a:lnTo>
                <a:close/>
              </a:path>
            </a:pathLst>
          </a:custGeom>
          <a:blipFill rotWithShape="1">
            <a:blip r:embed="rId3">
              <a:alphaModFix/>
            </a:blip>
            <a:stretch>
              <a:fillRect/>
            </a:stretch>
          </a:blipFill>
          <a:ln>
            <a:noFill/>
          </a:ln>
        </p:spPr>
        <p:txBody>
          <a:bodyPr/>
          <a:lstStyle/>
          <a:p>
            <a:endParaRPr lang="en-CA"/>
          </a:p>
        </p:txBody>
      </p:sp>
      <p:sp>
        <p:nvSpPr>
          <p:cNvPr id="348" name="Google Shape;348;p14"/>
          <p:cNvSpPr/>
          <p:nvPr/>
        </p:nvSpPr>
        <p:spPr>
          <a:xfrm>
            <a:off x="15122165" y="7209022"/>
            <a:ext cx="3140794" cy="3077978"/>
          </a:xfrm>
          <a:custGeom>
            <a:avLst/>
            <a:gdLst/>
            <a:ahLst/>
            <a:cxnLst/>
            <a:rect l="l" t="t" r="r" b="b"/>
            <a:pathLst>
              <a:path w="3140794" h="3077978" extrusionOk="0">
                <a:moveTo>
                  <a:pt x="0" y="0"/>
                </a:moveTo>
                <a:lnTo>
                  <a:pt x="3140795" y="0"/>
                </a:lnTo>
                <a:lnTo>
                  <a:pt x="3140795" y="3077978"/>
                </a:lnTo>
                <a:lnTo>
                  <a:pt x="0" y="3077978"/>
                </a:lnTo>
                <a:lnTo>
                  <a:pt x="0" y="0"/>
                </a:lnTo>
                <a:close/>
              </a:path>
            </a:pathLst>
          </a:custGeom>
          <a:blipFill rotWithShape="1">
            <a:blip r:embed="rId4">
              <a:alphaModFix/>
            </a:blip>
            <a:stretch>
              <a:fillRect/>
            </a:stretch>
          </a:blipFill>
          <a:ln>
            <a:noFill/>
          </a:ln>
        </p:spPr>
        <p:txBody>
          <a:bodyPr/>
          <a:lstStyle/>
          <a:p>
            <a:endParaRPr lang="en-CA"/>
          </a:p>
        </p:txBody>
      </p:sp>
      <p:sp>
        <p:nvSpPr>
          <p:cNvPr id="349" name="Google Shape;349;p14"/>
          <p:cNvSpPr/>
          <p:nvPr/>
        </p:nvSpPr>
        <p:spPr>
          <a:xfrm>
            <a:off x="9810288" y="2879356"/>
            <a:ext cx="6882274" cy="6569444"/>
          </a:xfrm>
          <a:custGeom>
            <a:avLst/>
            <a:gdLst/>
            <a:ahLst/>
            <a:cxnLst/>
            <a:rect l="l" t="t" r="r" b="b"/>
            <a:pathLst>
              <a:path w="6882274" h="6569444" extrusionOk="0">
                <a:moveTo>
                  <a:pt x="0" y="0"/>
                </a:moveTo>
                <a:lnTo>
                  <a:pt x="6882275" y="0"/>
                </a:lnTo>
                <a:lnTo>
                  <a:pt x="6882275" y="6569444"/>
                </a:lnTo>
                <a:lnTo>
                  <a:pt x="0" y="6569444"/>
                </a:lnTo>
                <a:lnTo>
                  <a:pt x="0" y="0"/>
                </a:lnTo>
                <a:close/>
              </a:path>
            </a:pathLst>
          </a:custGeom>
          <a:blipFill rotWithShape="1">
            <a:blip r:embed="rId3">
              <a:alphaModFix/>
            </a:blip>
            <a:stretch>
              <a:fillRect/>
            </a:stretch>
          </a:blipFill>
          <a:ln>
            <a:noFill/>
          </a:ln>
        </p:spPr>
        <p:txBody>
          <a:bodyPr/>
          <a:lstStyle/>
          <a:p>
            <a:endParaRPr lang="en-CA"/>
          </a:p>
        </p:txBody>
      </p:sp>
      <p:sp>
        <p:nvSpPr>
          <p:cNvPr id="350" name="Google Shape;350;p14"/>
          <p:cNvSpPr/>
          <p:nvPr/>
        </p:nvSpPr>
        <p:spPr>
          <a:xfrm>
            <a:off x="15510699" y="416624"/>
            <a:ext cx="1181864" cy="1224153"/>
          </a:xfrm>
          <a:custGeom>
            <a:avLst/>
            <a:gdLst/>
            <a:ahLst/>
            <a:cxnLst/>
            <a:rect l="l" t="t" r="r" b="b"/>
            <a:pathLst>
              <a:path w="1181864" h="1224153" extrusionOk="0">
                <a:moveTo>
                  <a:pt x="0" y="0"/>
                </a:moveTo>
                <a:lnTo>
                  <a:pt x="1181864" y="0"/>
                </a:lnTo>
                <a:lnTo>
                  <a:pt x="1181864" y="1224152"/>
                </a:lnTo>
                <a:lnTo>
                  <a:pt x="0" y="1224152"/>
                </a:lnTo>
                <a:lnTo>
                  <a:pt x="0" y="0"/>
                </a:lnTo>
                <a:close/>
              </a:path>
            </a:pathLst>
          </a:custGeom>
          <a:blipFill rotWithShape="1">
            <a:blip r:embed="rId5">
              <a:alphaModFix/>
            </a:blip>
            <a:stretch>
              <a:fillRect/>
            </a:stretch>
          </a:blipFill>
          <a:ln>
            <a:noFill/>
          </a:ln>
        </p:spPr>
        <p:txBody>
          <a:bodyPr/>
          <a:lstStyle/>
          <a:p>
            <a:endParaRPr lang="en-CA"/>
          </a:p>
        </p:txBody>
      </p:sp>
      <p:sp>
        <p:nvSpPr>
          <p:cNvPr id="351" name="Google Shape;351;p14"/>
          <p:cNvSpPr txBox="1"/>
          <p:nvPr/>
        </p:nvSpPr>
        <p:spPr>
          <a:xfrm>
            <a:off x="2027077" y="857250"/>
            <a:ext cx="14233846" cy="1266825"/>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7200" b="1" i="0" u="none" strike="noStrike" cap="none">
                <a:solidFill>
                  <a:srgbClr val="F69276"/>
                </a:solidFill>
                <a:latin typeface="Jua"/>
                <a:ea typeface="Jua"/>
                <a:cs typeface="Jua"/>
                <a:sym typeface="Jua"/>
              </a:rPr>
              <a:t>Understanding the Lesson</a:t>
            </a:r>
            <a:endParaRPr/>
          </a:p>
        </p:txBody>
      </p:sp>
      <p:sp>
        <p:nvSpPr>
          <p:cNvPr id="352" name="Google Shape;352;p14"/>
          <p:cNvSpPr/>
          <p:nvPr/>
        </p:nvSpPr>
        <p:spPr>
          <a:xfrm rot="7403091">
            <a:off x="3084875" y="283764"/>
            <a:ext cx="1381682" cy="1326415"/>
          </a:xfrm>
          <a:custGeom>
            <a:avLst/>
            <a:gdLst/>
            <a:ahLst/>
            <a:cxnLst/>
            <a:rect l="l" t="t" r="r" b="b"/>
            <a:pathLst>
              <a:path w="1381682" h="1326415" extrusionOk="0">
                <a:moveTo>
                  <a:pt x="0" y="0"/>
                </a:moveTo>
                <a:lnTo>
                  <a:pt x="1381683" y="0"/>
                </a:lnTo>
                <a:lnTo>
                  <a:pt x="1381683" y="1326415"/>
                </a:lnTo>
                <a:lnTo>
                  <a:pt x="0" y="1326415"/>
                </a:lnTo>
                <a:lnTo>
                  <a:pt x="0" y="0"/>
                </a:lnTo>
                <a:close/>
              </a:path>
            </a:pathLst>
          </a:custGeom>
          <a:blipFill rotWithShape="1">
            <a:blip r:embed="rId6">
              <a:alphaModFix/>
            </a:blip>
            <a:stretch>
              <a:fillRect/>
            </a:stretch>
          </a:blipFill>
          <a:ln>
            <a:noFill/>
          </a:ln>
        </p:spPr>
        <p:txBody>
          <a:bodyPr/>
          <a:lstStyle/>
          <a:p>
            <a:endParaRPr lang="en-CA"/>
          </a:p>
        </p:txBody>
      </p:sp>
      <p:sp>
        <p:nvSpPr>
          <p:cNvPr id="353" name="Google Shape;353;p14"/>
          <p:cNvSpPr/>
          <p:nvPr/>
        </p:nvSpPr>
        <p:spPr>
          <a:xfrm flipH="1">
            <a:off x="1140837" y="2557525"/>
            <a:ext cx="969029" cy="1187172"/>
          </a:xfrm>
          <a:custGeom>
            <a:avLst/>
            <a:gdLst/>
            <a:ahLst/>
            <a:cxnLst/>
            <a:rect l="l" t="t" r="r" b="b"/>
            <a:pathLst>
              <a:path w="969029" h="1187172" extrusionOk="0">
                <a:moveTo>
                  <a:pt x="969029" y="0"/>
                </a:moveTo>
                <a:lnTo>
                  <a:pt x="0" y="0"/>
                </a:lnTo>
                <a:lnTo>
                  <a:pt x="0" y="1187172"/>
                </a:lnTo>
                <a:lnTo>
                  <a:pt x="969029" y="1187172"/>
                </a:lnTo>
                <a:lnTo>
                  <a:pt x="969029" y="0"/>
                </a:lnTo>
                <a:close/>
              </a:path>
            </a:pathLst>
          </a:custGeom>
          <a:blipFill rotWithShape="1">
            <a:blip r:embed="rId7">
              <a:alphaModFix/>
            </a:blip>
            <a:stretch>
              <a:fillRect/>
            </a:stretch>
          </a:blipFill>
          <a:ln>
            <a:noFill/>
          </a:ln>
        </p:spPr>
        <p:txBody>
          <a:bodyPr/>
          <a:lstStyle/>
          <a:p>
            <a:endParaRPr lang="en-CA"/>
          </a:p>
        </p:txBody>
      </p:sp>
      <p:sp>
        <p:nvSpPr>
          <p:cNvPr id="354" name="Google Shape;354;p14"/>
          <p:cNvSpPr/>
          <p:nvPr/>
        </p:nvSpPr>
        <p:spPr>
          <a:xfrm flipH="1">
            <a:off x="9325774" y="2557525"/>
            <a:ext cx="969029" cy="1187172"/>
          </a:xfrm>
          <a:custGeom>
            <a:avLst/>
            <a:gdLst/>
            <a:ahLst/>
            <a:cxnLst/>
            <a:rect l="l" t="t" r="r" b="b"/>
            <a:pathLst>
              <a:path w="969029" h="1187172" extrusionOk="0">
                <a:moveTo>
                  <a:pt x="969029" y="0"/>
                </a:moveTo>
                <a:lnTo>
                  <a:pt x="0" y="0"/>
                </a:lnTo>
                <a:lnTo>
                  <a:pt x="0" y="1187172"/>
                </a:lnTo>
                <a:lnTo>
                  <a:pt x="969029" y="1187172"/>
                </a:lnTo>
                <a:lnTo>
                  <a:pt x="969029" y="0"/>
                </a:lnTo>
                <a:close/>
              </a:path>
            </a:pathLst>
          </a:custGeom>
          <a:blipFill rotWithShape="1">
            <a:blip r:embed="rId7">
              <a:alphaModFix/>
            </a:blip>
            <a:stretch>
              <a:fillRect/>
            </a:stretch>
          </a:blipFill>
          <a:ln>
            <a:noFill/>
          </a:ln>
        </p:spPr>
        <p:txBody>
          <a:bodyPr/>
          <a:lstStyle/>
          <a:p>
            <a:endParaRPr lang="en-CA"/>
          </a:p>
        </p:txBody>
      </p:sp>
      <p:sp>
        <p:nvSpPr>
          <p:cNvPr id="355" name="Google Shape;355;p14"/>
          <p:cNvSpPr/>
          <p:nvPr/>
        </p:nvSpPr>
        <p:spPr>
          <a:xfrm rot="-1368960">
            <a:off x="917490" y="8487611"/>
            <a:ext cx="1415723" cy="1348798"/>
          </a:xfrm>
          <a:custGeom>
            <a:avLst/>
            <a:gdLst/>
            <a:ahLst/>
            <a:cxnLst/>
            <a:rect l="l" t="t" r="r" b="b"/>
            <a:pathLst>
              <a:path w="1415723" h="1348798" extrusionOk="0">
                <a:moveTo>
                  <a:pt x="0" y="0"/>
                </a:moveTo>
                <a:lnTo>
                  <a:pt x="1415723" y="0"/>
                </a:lnTo>
                <a:lnTo>
                  <a:pt x="1415723" y="1348798"/>
                </a:lnTo>
                <a:lnTo>
                  <a:pt x="0" y="1348798"/>
                </a:lnTo>
                <a:lnTo>
                  <a:pt x="0" y="0"/>
                </a:lnTo>
                <a:close/>
              </a:path>
            </a:pathLst>
          </a:custGeom>
          <a:blipFill rotWithShape="1">
            <a:blip r:embed="rId8">
              <a:alphaModFix/>
            </a:blip>
            <a:stretch>
              <a:fillRect/>
            </a:stretch>
          </a:blipFill>
          <a:ln>
            <a:noFill/>
          </a:ln>
        </p:spPr>
        <p:txBody>
          <a:bodyPr/>
          <a:lstStyle/>
          <a:p>
            <a:endParaRPr lang="en-CA"/>
          </a:p>
        </p:txBody>
      </p:sp>
      <p:sp>
        <p:nvSpPr>
          <p:cNvPr id="356" name="Google Shape;356;p14"/>
          <p:cNvSpPr/>
          <p:nvPr/>
        </p:nvSpPr>
        <p:spPr>
          <a:xfrm rot="5844348">
            <a:off x="140576" y="613407"/>
            <a:ext cx="1910612" cy="1587545"/>
          </a:xfrm>
          <a:custGeom>
            <a:avLst/>
            <a:gdLst/>
            <a:ahLst/>
            <a:cxnLst/>
            <a:rect l="l" t="t" r="r" b="b"/>
            <a:pathLst>
              <a:path w="1910612" h="1587545" extrusionOk="0">
                <a:moveTo>
                  <a:pt x="0" y="0"/>
                </a:moveTo>
                <a:lnTo>
                  <a:pt x="1910612" y="0"/>
                </a:lnTo>
                <a:lnTo>
                  <a:pt x="1910612" y="1587545"/>
                </a:lnTo>
                <a:lnTo>
                  <a:pt x="0" y="1587545"/>
                </a:lnTo>
                <a:lnTo>
                  <a:pt x="0" y="0"/>
                </a:lnTo>
                <a:close/>
              </a:path>
            </a:pathLst>
          </a:custGeom>
          <a:blipFill rotWithShape="1">
            <a:blip r:embed="rId9">
              <a:alphaModFix/>
            </a:blip>
            <a:stretch>
              <a:fillRect/>
            </a:stretch>
          </a:blipFill>
          <a:ln>
            <a:noFill/>
          </a:ln>
        </p:spPr>
        <p:txBody>
          <a:bodyPr/>
          <a:lstStyle/>
          <a:p>
            <a:endParaRPr lang="en-CA"/>
          </a:p>
        </p:txBody>
      </p:sp>
      <p:sp>
        <p:nvSpPr>
          <p:cNvPr id="357" name="Google Shape;357;p14"/>
          <p:cNvSpPr/>
          <p:nvPr/>
        </p:nvSpPr>
        <p:spPr>
          <a:xfrm>
            <a:off x="11356046" y="4016160"/>
            <a:ext cx="3790760" cy="4114800"/>
          </a:xfrm>
          <a:custGeom>
            <a:avLst/>
            <a:gdLst/>
            <a:ahLst/>
            <a:cxnLst/>
            <a:rect l="l" t="t" r="r" b="b"/>
            <a:pathLst>
              <a:path w="3790760" h="4114800" extrusionOk="0">
                <a:moveTo>
                  <a:pt x="0" y="0"/>
                </a:moveTo>
                <a:lnTo>
                  <a:pt x="3790759" y="0"/>
                </a:lnTo>
                <a:lnTo>
                  <a:pt x="3790759" y="4114800"/>
                </a:lnTo>
                <a:lnTo>
                  <a:pt x="0" y="4114800"/>
                </a:lnTo>
                <a:lnTo>
                  <a:pt x="0" y="0"/>
                </a:lnTo>
                <a:close/>
              </a:path>
            </a:pathLst>
          </a:custGeom>
          <a:blipFill rotWithShape="1">
            <a:blip r:embed="rId10">
              <a:alphaModFix/>
            </a:blip>
            <a:stretch>
              <a:fillRect/>
            </a:stretch>
          </a:blipFill>
          <a:ln>
            <a:noFill/>
          </a:ln>
        </p:spPr>
        <p:txBody>
          <a:bodyPr/>
          <a:lstStyle/>
          <a:p>
            <a:endParaRPr lang="en-CA"/>
          </a:p>
        </p:txBody>
      </p:sp>
      <p:sp>
        <p:nvSpPr>
          <p:cNvPr id="358" name="Google Shape;358;p14"/>
          <p:cNvSpPr txBox="1"/>
          <p:nvPr/>
        </p:nvSpPr>
        <p:spPr>
          <a:xfrm>
            <a:off x="2228126" y="3658972"/>
            <a:ext cx="6302100" cy="11082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7200" b="1" i="0" u="none" strike="noStrike" cap="none">
                <a:solidFill>
                  <a:srgbClr val="F69276"/>
                </a:solidFill>
                <a:latin typeface="Jua"/>
                <a:ea typeface="Jua"/>
                <a:cs typeface="Jua"/>
                <a:sym typeface="Jua"/>
              </a:rPr>
              <a:t>Point 2:</a:t>
            </a:r>
            <a:endParaRPr sz="7200"/>
          </a:p>
        </p:txBody>
      </p:sp>
      <p:sp>
        <p:nvSpPr>
          <p:cNvPr id="359" name="Google Shape;359;p14"/>
          <p:cNvSpPr txBox="1"/>
          <p:nvPr/>
        </p:nvSpPr>
        <p:spPr>
          <a:xfrm>
            <a:off x="2841801" y="5424938"/>
            <a:ext cx="5074800" cy="1884000"/>
          </a:xfrm>
          <a:prstGeom prst="rect">
            <a:avLst/>
          </a:prstGeom>
          <a:noFill/>
          <a:ln>
            <a:noFill/>
          </a:ln>
        </p:spPr>
        <p:txBody>
          <a:bodyPr spcFirstLastPara="1" wrap="square" lIns="0" tIns="0" rIns="0" bIns="0" anchor="t" anchorCtr="0">
            <a:spAutoFit/>
          </a:bodyPr>
          <a:lstStyle/>
          <a:p>
            <a:pPr marL="0" marR="0" lvl="0" indent="0" algn="ctr" rtl="0">
              <a:lnSpc>
                <a:spcPct val="155000"/>
              </a:lnSpc>
              <a:spcBef>
                <a:spcPts val="0"/>
              </a:spcBef>
              <a:spcAft>
                <a:spcPts val="0"/>
              </a:spcAft>
              <a:buNone/>
            </a:pPr>
            <a:r>
              <a:rPr lang="en-US" sz="4800" b="0" i="0" u="none" strike="noStrike" cap="none">
                <a:solidFill>
                  <a:srgbClr val="2D3456"/>
                </a:solidFill>
                <a:latin typeface="Arial"/>
                <a:ea typeface="Arial"/>
                <a:cs typeface="Arial"/>
                <a:sym typeface="Arial"/>
              </a:rPr>
              <a:t>We need to DO what God says.</a:t>
            </a:r>
            <a:endParaRPr sz="2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Shape 363"/>
        <p:cNvGrpSpPr/>
        <p:nvPr/>
      </p:nvGrpSpPr>
      <p:grpSpPr>
        <a:xfrm>
          <a:off x="0" y="0"/>
          <a:ext cx="0" cy="0"/>
          <a:chOff x="0" y="0"/>
          <a:chExt cx="0" cy="0"/>
        </a:xfrm>
      </p:grpSpPr>
      <p:sp>
        <p:nvSpPr>
          <p:cNvPr id="364" name="Google Shape;364;p15"/>
          <p:cNvSpPr/>
          <p:nvPr/>
        </p:nvSpPr>
        <p:spPr>
          <a:xfrm rot="459759">
            <a:off x="10309544" y="1280479"/>
            <a:ext cx="6636936" cy="3727027"/>
          </a:xfrm>
          <a:custGeom>
            <a:avLst/>
            <a:gdLst/>
            <a:ahLst/>
            <a:cxnLst/>
            <a:rect l="l" t="t" r="r" b="b"/>
            <a:pathLst>
              <a:path w="6636936" h="3727027" extrusionOk="0">
                <a:moveTo>
                  <a:pt x="0" y="0"/>
                </a:moveTo>
                <a:lnTo>
                  <a:pt x="6636937" y="0"/>
                </a:lnTo>
                <a:lnTo>
                  <a:pt x="6636937" y="3727027"/>
                </a:lnTo>
                <a:lnTo>
                  <a:pt x="0" y="3727027"/>
                </a:lnTo>
                <a:lnTo>
                  <a:pt x="0" y="0"/>
                </a:lnTo>
                <a:close/>
              </a:path>
            </a:pathLst>
          </a:custGeom>
          <a:blipFill rotWithShape="1">
            <a:blip r:embed="rId3">
              <a:alphaModFix/>
            </a:blip>
            <a:stretch>
              <a:fillRect/>
            </a:stretch>
          </a:blipFill>
          <a:ln>
            <a:noFill/>
          </a:ln>
        </p:spPr>
        <p:txBody>
          <a:bodyPr/>
          <a:lstStyle/>
          <a:p>
            <a:endParaRPr lang="en-CA"/>
          </a:p>
        </p:txBody>
      </p:sp>
      <p:sp>
        <p:nvSpPr>
          <p:cNvPr id="365" name="Google Shape;365;p15"/>
          <p:cNvSpPr/>
          <p:nvPr/>
        </p:nvSpPr>
        <p:spPr>
          <a:xfrm rot="459759">
            <a:off x="10510632" y="1393401"/>
            <a:ext cx="6234761" cy="3501183"/>
          </a:xfrm>
          <a:custGeom>
            <a:avLst/>
            <a:gdLst/>
            <a:ahLst/>
            <a:cxnLst/>
            <a:rect l="l" t="t" r="r" b="b"/>
            <a:pathLst>
              <a:path w="6234761" h="3501183" extrusionOk="0">
                <a:moveTo>
                  <a:pt x="0" y="0"/>
                </a:moveTo>
                <a:lnTo>
                  <a:pt x="6234761" y="0"/>
                </a:lnTo>
                <a:lnTo>
                  <a:pt x="6234761" y="3501183"/>
                </a:lnTo>
                <a:lnTo>
                  <a:pt x="0" y="3501183"/>
                </a:lnTo>
                <a:lnTo>
                  <a:pt x="0" y="0"/>
                </a:lnTo>
                <a:close/>
              </a:path>
            </a:pathLst>
          </a:custGeom>
          <a:blipFill rotWithShape="1">
            <a:blip r:embed="rId4">
              <a:alphaModFix/>
            </a:blip>
            <a:stretch>
              <a:fillRect/>
            </a:stretch>
          </a:blipFill>
          <a:ln>
            <a:noFill/>
          </a:ln>
        </p:spPr>
        <p:txBody>
          <a:bodyPr/>
          <a:lstStyle/>
          <a:p>
            <a:endParaRPr lang="en-CA"/>
          </a:p>
        </p:txBody>
      </p:sp>
      <p:sp>
        <p:nvSpPr>
          <p:cNvPr id="366" name="Google Shape;366;p15"/>
          <p:cNvSpPr txBox="1"/>
          <p:nvPr/>
        </p:nvSpPr>
        <p:spPr>
          <a:xfrm rot="459759">
            <a:off x="9976168" y="2506386"/>
            <a:ext cx="7260060" cy="1123950"/>
          </a:xfrm>
          <a:prstGeom prst="rect">
            <a:avLst/>
          </a:prstGeom>
          <a:noFill/>
          <a:ln>
            <a:noFill/>
          </a:ln>
        </p:spPr>
        <p:txBody>
          <a:bodyPr spcFirstLastPara="1" wrap="square" lIns="0" tIns="0" rIns="0" bIns="0" anchor="t" anchorCtr="0">
            <a:spAutoFit/>
          </a:bodyPr>
          <a:lstStyle/>
          <a:p>
            <a:pPr marL="0" marR="0" lvl="0" indent="0" algn="ctr" rtl="0">
              <a:lnSpc>
                <a:spcPct val="120003"/>
              </a:lnSpc>
              <a:spcBef>
                <a:spcPts val="0"/>
              </a:spcBef>
              <a:spcAft>
                <a:spcPts val="0"/>
              </a:spcAft>
              <a:buNone/>
            </a:pPr>
            <a:r>
              <a:rPr lang="en-US" sz="6399" b="1" i="0" u="none" strike="noStrike" cap="none">
                <a:solidFill>
                  <a:srgbClr val="F69276"/>
                </a:solidFill>
                <a:latin typeface="Jua"/>
                <a:ea typeface="Jua"/>
                <a:cs typeface="Jua"/>
                <a:sym typeface="Jua"/>
              </a:rPr>
              <a:t>Try &amp; Learn</a:t>
            </a:r>
            <a:endParaRPr/>
          </a:p>
        </p:txBody>
      </p:sp>
      <p:sp>
        <p:nvSpPr>
          <p:cNvPr id="367" name="Google Shape;367;p15"/>
          <p:cNvSpPr/>
          <p:nvPr/>
        </p:nvSpPr>
        <p:spPr>
          <a:xfrm flipH="1">
            <a:off x="10044645" y="2111134"/>
            <a:ext cx="936841" cy="1093976"/>
          </a:xfrm>
          <a:custGeom>
            <a:avLst/>
            <a:gdLst/>
            <a:ahLst/>
            <a:cxnLst/>
            <a:rect l="l" t="t" r="r" b="b"/>
            <a:pathLst>
              <a:path w="936841" h="1093976" extrusionOk="0">
                <a:moveTo>
                  <a:pt x="936841" y="0"/>
                </a:moveTo>
                <a:lnTo>
                  <a:pt x="0" y="0"/>
                </a:lnTo>
                <a:lnTo>
                  <a:pt x="0" y="1093976"/>
                </a:lnTo>
                <a:lnTo>
                  <a:pt x="936841" y="1093976"/>
                </a:lnTo>
                <a:lnTo>
                  <a:pt x="936841" y="0"/>
                </a:lnTo>
                <a:close/>
              </a:path>
            </a:pathLst>
          </a:custGeom>
          <a:blipFill rotWithShape="1">
            <a:blip r:embed="rId5">
              <a:alphaModFix/>
            </a:blip>
            <a:stretch>
              <a:fillRect/>
            </a:stretch>
          </a:blipFill>
          <a:ln>
            <a:noFill/>
          </a:ln>
        </p:spPr>
        <p:txBody>
          <a:bodyPr/>
          <a:lstStyle/>
          <a:p>
            <a:endParaRPr lang="en-CA"/>
          </a:p>
        </p:txBody>
      </p:sp>
      <p:sp>
        <p:nvSpPr>
          <p:cNvPr id="368" name="Google Shape;368;p15"/>
          <p:cNvSpPr/>
          <p:nvPr/>
        </p:nvSpPr>
        <p:spPr>
          <a:xfrm rot="459759">
            <a:off x="15631127" y="2175375"/>
            <a:ext cx="453196" cy="569081"/>
          </a:xfrm>
          <a:custGeom>
            <a:avLst/>
            <a:gdLst/>
            <a:ahLst/>
            <a:cxnLst/>
            <a:rect l="l" t="t" r="r" b="b"/>
            <a:pathLst>
              <a:path w="453196" h="569081" extrusionOk="0">
                <a:moveTo>
                  <a:pt x="0" y="0"/>
                </a:moveTo>
                <a:lnTo>
                  <a:pt x="453195" y="0"/>
                </a:lnTo>
                <a:lnTo>
                  <a:pt x="453195" y="569081"/>
                </a:lnTo>
                <a:lnTo>
                  <a:pt x="0" y="569081"/>
                </a:lnTo>
                <a:lnTo>
                  <a:pt x="0" y="0"/>
                </a:lnTo>
                <a:close/>
              </a:path>
            </a:pathLst>
          </a:custGeom>
          <a:blipFill rotWithShape="1">
            <a:blip r:embed="rId6">
              <a:alphaModFix/>
            </a:blip>
            <a:stretch>
              <a:fillRect/>
            </a:stretch>
          </a:blipFill>
          <a:ln>
            <a:noFill/>
          </a:ln>
        </p:spPr>
        <p:txBody>
          <a:bodyPr/>
          <a:lstStyle/>
          <a:p>
            <a:endParaRPr lang="en-CA"/>
          </a:p>
        </p:txBody>
      </p:sp>
      <p:sp>
        <p:nvSpPr>
          <p:cNvPr id="369" name="Google Shape;369;p15"/>
          <p:cNvSpPr/>
          <p:nvPr/>
        </p:nvSpPr>
        <p:spPr>
          <a:xfrm>
            <a:off x="0" y="7806070"/>
            <a:ext cx="1831163" cy="2499881"/>
          </a:xfrm>
          <a:custGeom>
            <a:avLst/>
            <a:gdLst/>
            <a:ahLst/>
            <a:cxnLst/>
            <a:rect l="l" t="t" r="r" b="b"/>
            <a:pathLst>
              <a:path w="1831163" h="2499881" extrusionOk="0">
                <a:moveTo>
                  <a:pt x="0" y="0"/>
                </a:moveTo>
                <a:lnTo>
                  <a:pt x="1831163" y="0"/>
                </a:lnTo>
                <a:lnTo>
                  <a:pt x="1831163" y="2499882"/>
                </a:lnTo>
                <a:lnTo>
                  <a:pt x="0" y="2499882"/>
                </a:lnTo>
                <a:lnTo>
                  <a:pt x="0" y="0"/>
                </a:lnTo>
                <a:close/>
              </a:path>
            </a:pathLst>
          </a:custGeom>
          <a:blipFill rotWithShape="1">
            <a:blip r:embed="rId7">
              <a:alphaModFix/>
            </a:blip>
            <a:stretch>
              <a:fillRect/>
            </a:stretch>
          </a:blipFill>
          <a:ln>
            <a:noFill/>
          </a:ln>
        </p:spPr>
        <p:txBody>
          <a:bodyPr/>
          <a:lstStyle/>
          <a:p>
            <a:endParaRPr lang="en-CA"/>
          </a:p>
        </p:txBody>
      </p:sp>
      <p:sp>
        <p:nvSpPr>
          <p:cNvPr id="370" name="Google Shape;370;p15"/>
          <p:cNvSpPr/>
          <p:nvPr/>
        </p:nvSpPr>
        <p:spPr>
          <a:xfrm>
            <a:off x="1028700" y="3771306"/>
            <a:ext cx="9657696" cy="5423361"/>
          </a:xfrm>
          <a:custGeom>
            <a:avLst/>
            <a:gdLst/>
            <a:ahLst/>
            <a:cxnLst/>
            <a:rect l="l" t="t" r="r" b="b"/>
            <a:pathLst>
              <a:path w="9657696" h="5423361" extrusionOk="0">
                <a:moveTo>
                  <a:pt x="0" y="0"/>
                </a:moveTo>
                <a:lnTo>
                  <a:pt x="9657696" y="0"/>
                </a:lnTo>
                <a:lnTo>
                  <a:pt x="9657696" y="5423361"/>
                </a:lnTo>
                <a:lnTo>
                  <a:pt x="0" y="5423361"/>
                </a:lnTo>
                <a:lnTo>
                  <a:pt x="0" y="0"/>
                </a:lnTo>
                <a:close/>
              </a:path>
            </a:pathLst>
          </a:custGeom>
          <a:blipFill rotWithShape="1">
            <a:blip r:embed="rId3">
              <a:alphaModFix/>
            </a:blip>
            <a:stretch>
              <a:fillRect/>
            </a:stretch>
          </a:blipFill>
          <a:ln>
            <a:noFill/>
          </a:ln>
        </p:spPr>
        <p:txBody>
          <a:bodyPr/>
          <a:lstStyle/>
          <a:p>
            <a:endParaRPr lang="en-CA"/>
          </a:p>
        </p:txBody>
      </p:sp>
      <p:sp>
        <p:nvSpPr>
          <p:cNvPr id="371" name="Google Shape;371;p15"/>
          <p:cNvSpPr/>
          <p:nvPr/>
        </p:nvSpPr>
        <p:spPr>
          <a:xfrm>
            <a:off x="1321311" y="3935624"/>
            <a:ext cx="9072474" cy="5094725"/>
          </a:xfrm>
          <a:custGeom>
            <a:avLst/>
            <a:gdLst/>
            <a:ahLst/>
            <a:cxnLst/>
            <a:rect l="l" t="t" r="r" b="b"/>
            <a:pathLst>
              <a:path w="9072474" h="5094725" extrusionOk="0">
                <a:moveTo>
                  <a:pt x="0" y="0"/>
                </a:moveTo>
                <a:lnTo>
                  <a:pt x="9072474" y="0"/>
                </a:lnTo>
                <a:lnTo>
                  <a:pt x="9072474" y="5094724"/>
                </a:lnTo>
                <a:lnTo>
                  <a:pt x="0" y="5094724"/>
                </a:lnTo>
                <a:lnTo>
                  <a:pt x="0" y="0"/>
                </a:lnTo>
                <a:close/>
              </a:path>
            </a:pathLst>
          </a:custGeom>
          <a:blipFill rotWithShape="1">
            <a:blip r:embed="rId4">
              <a:alphaModFix/>
            </a:blip>
            <a:stretch>
              <a:fillRect/>
            </a:stretch>
          </a:blipFill>
          <a:ln>
            <a:noFill/>
          </a:ln>
        </p:spPr>
        <p:txBody>
          <a:bodyPr/>
          <a:lstStyle/>
          <a:p>
            <a:endParaRPr lang="en-CA"/>
          </a:p>
        </p:txBody>
      </p:sp>
      <p:sp>
        <p:nvSpPr>
          <p:cNvPr id="372" name="Google Shape;372;p15"/>
          <p:cNvSpPr txBox="1"/>
          <p:nvPr/>
        </p:nvSpPr>
        <p:spPr>
          <a:xfrm>
            <a:off x="2227518" y="4818375"/>
            <a:ext cx="7260060" cy="838200"/>
          </a:xfrm>
          <a:prstGeom prst="rect">
            <a:avLst/>
          </a:prstGeom>
          <a:noFill/>
          <a:ln>
            <a:noFill/>
          </a:ln>
        </p:spPr>
        <p:txBody>
          <a:bodyPr spcFirstLastPara="1" wrap="square" lIns="0" tIns="0" rIns="0" bIns="0" anchor="t" anchorCtr="0">
            <a:spAutoFit/>
          </a:bodyPr>
          <a:lstStyle/>
          <a:p>
            <a:pPr marL="0" marR="0" lvl="0" indent="0" algn="ctr" rtl="0">
              <a:lnSpc>
                <a:spcPct val="119979"/>
              </a:lnSpc>
              <a:spcBef>
                <a:spcPts val="0"/>
              </a:spcBef>
              <a:spcAft>
                <a:spcPts val="0"/>
              </a:spcAft>
              <a:buNone/>
            </a:pPr>
            <a:r>
              <a:rPr lang="en-US" sz="4800" b="1" i="0" u="none" strike="noStrike" cap="none">
                <a:solidFill>
                  <a:srgbClr val="F69276"/>
                </a:solidFill>
                <a:latin typeface="Jua"/>
                <a:ea typeface="Jua"/>
                <a:cs typeface="Jua"/>
                <a:sym typeface="Jua"/>
              </a:rPr>
              <a:t>Game: Simon Says</a:t>
            </a:r>
            <a:endParaRPr/>
          </a:p>
        </p:txBody>
      </p:sp>
      <p:sp>
        <p:nvSpPr>
          <p:cNvPr id="373" name="Google Shape;373;p15"/>
          <p:cNvSpPr/>
          <p:nvPr/>
        </p:nvSpPr>
        <p:spPr>
          <a:xfrm rot="-1006870">
            <a:off x="11812019" y="3894882"/>
            <a:ext cx="447886" cy="429156"/>
          </a:xfrm>
          <a:custGeom>
            <a:avLst/>
            <a:gdLst/>
            <a:ahLst/>
            <a:cxnLst/>
            <a:rect l="l" t="t" r="r" b="b"/>
            <a:pathLst>
              <a:path w="447886" h="429156" extrusionOk="0">
                <a:moveTo>
                  <a:pt x="0" y="0"/>
                </a:moveTo>
                <a:lnTo>
                  <a:pt x="447886" y="0"/>
                </a:lnTo>
                <a:lnTo>
                  <a:pt x="447886" y="429155"/>
                </a:lnTo>
                <a:lnTo>
                  <a:pt x="0" y="429155"/>
                </a:lnTo>
                <a:lnTo>
                  <a:pt x="0" y="0"/>
                </a:lnTo>
                <a:close/>
              </a:path>
            </a:pathLst>
          </a:custGeom>
          <a:blipFill rotWithShape="1">
            <a:blip r:embed="rId8">
              <a:alphaModFix/>
            </a:blip>
            <a:stretch>
              <a:fillRect/>
            </a:stretch>
          </a:blipFill>
          <a:ln>
            <a:noFill/>
          </a:ln>
        </p:spPr>
        <p:txBody>
          <a:bodyPr/>
          <a:lstStyle/>
          <a:p>
            <a:endParaRPr lang="en-CA"/>
          </a:p>
        </p:txBody>
      </p:sp>
      <p:sp>
        <p:nvSpPr>
          <p:cNvPr id="374" name="Google Shape;374;p15"/>
          <p:cNvSpPr/>
          <p:nvPr/>
        </p:nvSpPr>
        <p:spPr>
          <a:xfrm>
            <a:off x="0" y="0"/>
            <a:ext cx="3029863" cy="1863366"/>
          </a:xfrm>
          <a:custGeom>
            <a:avLst/>
            <a:gdLst/>
            <a:ahLst/>
            <a:cxnLst/>
            <a:rect l="l" t="t" r="r" b="b"/>
            <a:pathLst>
              <a:path w="3029863" h="1863366" extrusionOk="0">
                <a:moveTo>
                  <a:pt x="0" y="0"/>
                </a:moveTo>
                <a:lnTo>
                  <a:pt x="3029863" y="0"/>
                </a:lnTo>
                <a:lnTo>
                  <a:pt x="3029863" y="1863366"/>
                </a:lnTo>
                <a:lnTo>
                  <a:pt x="0" y="1863366"/>
                </a:lnTo>
                <a:lnTo>
                  <a:pt x="0" y="0"/>
                </a:lnTo>
                <a:close/>
              </a:path>
            </a:pathLst>
          </a:custGeom>
          <a:blipFill rotWithShape="1">
            <a:blip r:embed="rId9">
              <a:alphaModFix/>
            </a:blip>
            <a:stretch>
              <a:fillRect/>
            </a:stretch>
          </a:blipFill>
          <a:ln>
            <a:noFill/>
          </a:ln>
        </p:spPr>
        <p:txBody>
          <a:bodyPr/>
          <a:lstStyle/>
          <a:p>
            <a:endParaRPr lang="en-CA"/>
          </a:p>
        </p:txBody>
      </p:sp>
      <p:sp>
        <p:nvSpPr>
          <p:cNvPr id="375" name="Google Shape;375;p15"/>
          <p:cNvSpPr/>
          <p:nvPr/>
        </p:nvSpPr>
        <p:spPr>
          <a:xfrm rot="10800000">
            <a:off x="15258137" y="8442586"/>
            <a:ext cx="3029863" cy="1863366"/>
          </a:xfrm>
          <a:custGeom>
            <a:avLst/>
            <a:gdLst/>
            <a:ahLst/>
            <a:cxnLst/>
            <a:rect l="l" t="t" r="r" b="b"/>
            <a:pathLst>
              <a:path w="3029863" h="1863366" extrusionOk="0">
                <a:moveTo>
                  <a:pt x="3029863" y="1863366"/>
                </a:moveTo>
                <a:lnTo>
                  <a:pt x="0" y="1863366"/>
                </a:lnTo>
                <a:lnTo>
                  <a:pt x="0" y="0"/>
                </a:lnTo>
                <a:lnTo>
                  <a:pt x="3029863" y="0"/>
                </a:lnTo>
                <a:lnTo>
                  <a:pt x="3029863" y="1863366"/>
                </a:lnTo>
                <a:close/>
              </a:path>
            </a:pathLst>
          </a:custGeom>
          <a:blipFill rotWithShape="1">
            <a:blip r:embed="rId10">
              <a:alphaModFix/>
            </a:blip>
            <a:stretch>
              <a:fillRect/>
            </a:stretch>
          </a:blipFill>
          <a:ln>
            <a:noFill/>
          </a:ln>
        </p:spPr>
        <p:txBody>
          <a:bodyPr/>
          <a:lstStyle/>
          <a:p>
            <a:endParaRPr lang="en-CA"/>
          </a:p>
        </p:txBody>
      </p:sp>
      <p:sp>
        <p:nvSpPr>
          <p:cNvPr id="376" name="Google Shape;376;p15"/>
          <p:cNvSpPr/>
          <p:nvPr/>
        </p:nvSpPr>
        <p:spPr>
          <a:xfrm rot="8756570">
            <a:off x="3009396" y="1643924"/>
            <a:ext cx="2204278" cy="1831555"/>
          </a:xfrm>
          <a:custGeom>
            <a:avLst/>
            <a:gdLst/>
            <a:ahLst/>
            <a:cxnLst/>
            <a:rect l="l" t="t" r="r" b="b"/>
            <a:pathLst>
              <a:path w="2204278" h="1831555" extrusionOk="0">
                <a:moveTo>
                  <a:pt x="0" y="0"/>
                </a:moveTo>
                <a:lnTo>
                  <a:pt x="2204278" y="0"/>
                </a:lnTo>
                <a:lnTo>
                  <a:pt x="2204278" y="1831555"/>
                </a:lnTo>
                <a:lnTo>
                  <a:pt x="0" y="1831555"/>
                </a:lnTo>
                <a:lnTo>
                  <a:pt x="0" y="0"/>
                </a:lnTo>
                <a:close/>
              </a:path>
            </a:pathLst>
          </a:custGeom>
          <a:blipFill rotWithShape="1">
            <a:blip r:embed="rId11">
              <a:alphaModFix/>
            </a:blip>
            <a:stretch>
              <a:fillRect/>
            </a:stretch>
          </a:blipFill>
          <a:ln>
            <a:noFill/>
          </a:ln>
        </p:spPr>
        <p:txBody>
          <a:bodyPr/>
          <a:lstStyle/>
          <a:p>
            <a:endParaRPr lang="en-CA"/>
          </a:p>
        </p:txBody>
      </p:sp>
      <p:sp>
        <p:nvSpPr>
          <p:cNvPr id="377" name="Google Shape;377;p15"/>
          <p:cNvSpPr/>
          <p:nvPr/>
        </p:nvSpPr>
        <p:spPr>
          <a:xfrm flipH="1">
            <a:off x="1769454" y="3600499"/>
            <a:ext cx="916128" cy="1017920"/>
          </a:xfrm>
          <a:custGeom>
            <a:avLst/>
            <a:gdLst/>
            <a:ahLst/>
            <a:cxnLst/>
            <a:rect l="l" t="t" r="r" b="b"/>
            <a:pathLst>
              <a:path w="916128" h="1017920" extrusionOk="0">
                <a:moveTo>
                  <a:pt x="916129" y="0"/>
                </a:moveTo>
                <a:lnTo>
                  <a:pt x="0" y="0"/>
                </a:lnTo>
                <a:lnTo>
                  <a:pt x="0" y="1017921"/>
                </a:lnTo>
                <a:lnTo>
                  <a:pt x="916129" y="1017921"/>
                </a:lnTo>
                <a:lnTo>
                  <a:pt x="916129" y="0"/>
                </a:lnTo>
                <a:close/>
              </a:path>
            </a:pathLst>
          </a:custGeom>
          <a:blipFill rotWithShape="1">
            <a:blip r:embed="rId12">
              <a:alphaModFix/>
            </a:blip>
            <a:stretch>
              <a:fillRect/>
            </a:stretch>
          </a:blipFill>
          <a:ln>
            <a:noFill/>
          </a:ln>
        </p:spPr>
        <p:txBody>
          <a:bodyPr/>
          <a:lstStyle/>
          <a:p>
            <a:endParaRPr lang="en-CA"/>
          </a:p>
        </p:txBody>
      </p:sp>
      <p:sp>
        <p:nvSpPr>
          <p:cNvPr id="378" name="Google Shape;378;p15"/>
          <p:cNvSpPr/>
          <p:nvPr/>
        </p:nvSpPr>
        <p:spPr>
          <a:xfrm flipH="1">
            <a:off x="7878736" y="1028700"/>
            <a:ext cx="1154633" cy="1282925"/>
          </a:xfrm>
          <a:custGeom>
            <a:avLst/>
            <a:gdLst/>
            <a:ahLst/>
            <a:cxnLst/>
            <a:rect l="l" t="t" r="r" b="b"/>
            <a:pathLst>
              <a:path w="1154633" h="1282925" extrusionOk="0">
                <a:moveTo>
                  <a:pt x="1154633" y="0"/>
                </a:moveTo>
                <a:lnTo>
                  <a:pt x="0" y="0"/>
                </a:lnTo>
                <a:lnTo>
                  <a:pt x="0" y="1282925"/>
                </a:lnTo>
                <a:lnTo>
                  <a:pt x="1154633" y="1282925"/>
                </a:lnTo>
                <a:lnTo>
                  <a:pt x="1154633" y="0"/>
                </a:lnTo>
                <a:close/>
              </a:path>
            </a:pathLst>
          </a:custGeom>
          <a:blipFill rotWithShape="1">
            <a:blip r:embed="rId13">
              <a:alphaModFix/>
            </a:blip>
            <a:stretch>
              <a:fillRect/>
            </a:stretch>
          </a:blipFill>
          <a:ln>
            <a:noFill/>
          </a:ln>
        </p:spPr>
        <p:txBody>
          <a:bodyPr/>
          <a:lstStyle/>
          <a:p>
            <a:endParaRPr lang="en-CA"/>
          </a:p>
        </p:txBody>
      </p:sp>
      <p:sp>
        <p:nvSpPr>
          <p:cNvPr id="379" name="Google Shape;379;p15"/>
          <p:cNvSpPr/>
          <p:nvPr/>
        </p:nvSpPr>
        <p:spPr>
          <a:xfrm rot="1769241">
            <a:off x="7972722" y="4574669"/>
            <a:ext cx="737082" cy="575845"/>
          </a:xfrm>
          <a:custGeom>
            <a:avLst/>
            <a:gdLst/>
            <a:ahLst/>
            <a:cxnLst/>
            <a:rect l="l" t="t" r="r" b="b"/>
            <a:pathLst>
              <a:path w="737082" h="575845" extrusionOk="0">
                <a:moveTo>
                  <a:pt x="0" y="0"/>
                </a:moveTo>
                <a:lnTo>
                  <a:pt x="737081" y="0"/>
                </a:lnTo>
                <a:lnTo>
                  <a:pt x="737081" y="575845"/>
                </a:lnTo>
                <a:lnTo>
                  <a:pt x="0" y="575845"/>
                </a:lnTo>
                <a:lnTo>
                  <a:pt x="0" y="0"/>
                </a:lnTo>
                <a:close/>
              </a:path>
            </a:pathLst>
          </a:custGeom>
          <a:blipFill rotWithShape="1">
            <a:blip r:embed="rId14">
              <a:alphaModFix/>
            </a:blip>
            <a:stretch>
              <a:fillRect/>
            </a:stretch>
          </a:blipFill>
          <a:ln>
            <a:noFill/>
          </a:ln>
        </p:spPr>
        <p:txBody>
          <a:bodyPr/>
          <a:lstStyle/>
          <a:p>
            <a:endParaRPr lang="en-CA"/>
          </a:p>
        </p:txBody>
      </p:sp>
      <p:sp>
        <p:nvSpPr>
          <p:cNvPr id="380" name="Google Shape;380;p15"/>
          <p:cNvSpPr/>
          <p:nvPr/>
        </p:nvSpPr>
        <p:spPr>
          <a:xfrm flipH="1">
            <a:off x="12750515" y="6165230"/>
            <a:ext cx="2507622" cy="2046847"/>
          </a:xfrm>
          <a:custGeom>
            <a:avLst/>
            <a:gdLst/>
            <a:ahLst/>
            <a:cxnLst/>
            <a:rect l="l" t="t" r="r" b="b"/>
            <a:pathLst>
              <a:path w="2507622" h="2046847" extrusionOk="0">
                <a:moveTo>
                  <a:pt x="2507622" y="0"/>
                </a:moveTo>
                <a:lnTo>
                  <a:pt x="0" y="0"/>
                </a:lnTo>
                <a:lnTo>
                  <a:pt x="0" y="2046847"/>
                </a:lnTo>
                <a:lnTo>
                  <a:pt x="2507622" y="2046847"/>
                </a:lnTo>
                <a:lnTo>
                  <a:pt x="2507622" y="0"/>
                </a:lnTo>
                <a:close/>
              </a:path>
            </a:pathLst>
          </a:custGeom>
          <a:blipFill rotWithShape="1">
            <a:blip r:embed="rId15">
              <a:alphaModFix/>
            </a:blip>
            <a:stretch>
              <a:fillRect/>
            </a:stretch>
          </a:blipFill>
          <a:ln>
            <a:noFill/>
          </a:ln>
        </p:spPr>
        <p:txBody>
          <a:bodyPr/>
          <a:lstStyle/>
          <a:p>
            <a:endParaRPr lang="en-CA"/>
          </a:p>
        </p:txBody>
      </p:sp>
      <p:sp>
        <p:nvSpPr>
          <p:cNvPr id="381" name="Google Shape;381;p15"/>
          <p:cNvSpPr/>
          <p:nvPr/>
        </p:nvSpPr>
        <p:spPr>
          <a:xfrm>
            <a:off x="3525821" y="5748670"/>
            <a:ext cx="4220308" cy="4114800"/>
          </a:xfrm>
          <a:custGeom>
            <a:avLst/>
            <a:gdLst/>
            <a:ahLst/>
            <a:cxnLst/>
            <a:rect l="l" t="t" r="r" b="b"/>
            <a:pathLst>
              <a:path w="4220308" h="4114800" extrusionOk="0">
                <a:moveTo>
                  <a:pt x="0" y="0"/>
                </a:moveTo>
                <a:lnTo>
                  <a:pt x="4220308" y="0"/>
                </a:lnTo>
                <a:lnTo>
                  <a:pt x="4220308" y="4114800"/>
                </a:lnTo>
                <a:lnTo>
                  <a:pt x="0" y="4114800"/>
                </a:lnTo>
                <a:lnTo>
                  <a:pt x="0" y="0"/>
                </a:lnTo>
                <a:close/>
              </a:path>
            </a:pathLst>
          </a:custGeom>
          <a:blipFill rotWithShape="1">
            <a:blip r:embed="rId16">
              <a:alphaModFix/>
            </a:blip>
            <a:stretch>
              <a:fillRect/>
            </a:stretch>
          </a:blipFill>
          <a:ln>
            <a:noFill/>
          </a:ln>
        </p:spPr>
        <p:txBody>
          <a:bodyPr/>
          <a:lstStyle/>
          <a:p>
            <a:endParaRPr lang="en-CA"/>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Shape 99"/>
        <p:cNvGrpSpPr/>
        <p:nvPr/>
      </p:nvGrpSpPr>
      <p:grpSpPr>
        <a:xfrm>
          <a:off x="0" y="0"/>
          <a:ext cx="0" cy="0"/>
          <a:chOff x="0" y="0"/>
          <a:chExt cx="0" cy="0"/>
        </a:xfrm>
      </p:grpSpPr>
      <p:sp>
        <p:nvSpPr>
          <p:cNvPr id="100" name="Google Shape;100;p2"/>
          <p:cNvSpPr txBox="1"/>
          <p:nvPr/>
        </p:nvSpPr>
        <p:spPr>
          <a:xfrm>
            <a:off x="2179236" y="1309911"/>
            <a:ext cx="14211600" cy="1752600"/>
          </a:xfrm>
          <a:prstGeom prst="rect">
            <a:avLst/>
          </a:prstGeom>
          <a:noFill/>
          <a:ln>
            <a:noFill/>
          </a:ln>
        </p:spPr>
        <p:txBody>
          <a:bodyPr spcFirstLastPara="1" wrap="square" lIns="0" tIns="0" rIns="0" bIns="0" anchor="t" anchorCtr="0">
            <a:spAutoFit/>
          </a:bodyPr>
          <a:lstStyle/>
          <a:p>
            <a:pPr marL="0" marR="0" lvl="0" indent="0" algn="ctr" rtl="0">
              <a:lnSpc>
                <a:spcPct val="120002"/>
              </a:lnSpc>
              <a:spcBef>
                <a:spcPts val="0"/>
              </a:spcBef>
              <a:spcAft>
                <a:spcPts val="0"/>
              </a:spcAft>
              <a:buNone/>
            </a:pPr>
            <a:r>
              <a:rPr lang="en-US" sz="9999" b="1" i="0" u="none" strike="noStrike" cap="none">
                <a:solidFill>
                  <a:srgbClr val="F69276"/>
                </a:solidFill>
                <a:latin typeface="Jua"/>
                <a:ea typeface="Jua"/>
                <a:cs typeface="Jua"/>
                <a:sym typeface="Jua"/>
              </a:rPr>
              <a:t>Intro Game:</a:t>
            </a:r>
            <a:endParaRPr/>
          </a:p>
        </p:txBody>
      </p:sp>
      <p:sp>
        <p:nvSpPr>
          <p:cNvPr id="101" name="Google Shape;101;p2"/>
          <p:cNvSpPr/>
          <p:nvPr/>
        </p:nvSpPr>
        <p:spPr>
          <a:xfrm rot="-168722" flipH="1">
            <a:off x="559690" y="408862"/>
            <a:ext cx="2100298" cy="3983324"/>
          </a:xfrm>
          <a:custGeom>
            <a:avLst/>
            <a:gdLst/>
            <a:ahLst/>
            <a:cxnLst/>
            <a:rect l="l" t="t" r="r" b="b"/>
            <a:pathLst>
              <a:path w="2100298" h="3983324" extrusionOk="0">
                <a:moveTo>
                  <a:pt x="2100298" y="0"/>
                </a:moveTo>
                <a:lnTo>
                  <a:pt x="0" y="0"/>
                </a:lnTo>
                <a:lnTo>
                  <a:pt x="0" y="3983324"/>
                </a:lnTo>
                <a:lnTo>
                  <a:pt x="2100298" y="3983324"/>
                </a:lnTo>
                <a:lnTo>
                  <a:pt x="2100298" y="0"/>
                </a:lnTo>
                <a:close/>
              </a:path>
            </a:pathLst>
          </a:custGeom>
          <a:blipFill rotWithShape="1">
            <a:blip r:embed="rId3">
              <a:alphaModFix/>
            </a:blip>
            <a:stretch>
              <a:fillRect/>
            </a:stretch>
          </a:blipFill>
          <a:ln>
            <a:noFill/>
          </a:ln>
        </p:spPr>
        <p:txBody>
          <a:bodyPr/>
          <a:lstStyle/>
          <a:p>
            <a:endParaRPr lang="en-CA"/>
          </a:p>
        </p:txBody>
      </p:sp>
      <p:sp>
        <p:nvSpPr>
          <p:cNvPr id="102" name="Google Shape;102;p2"/>
          <p:cNvSpPr/>
          <p:nvPr/>
        </p:nvSpPr>
        <p:spPr>
          <a:xfrm>
            <a:off x="16410155" y="6172200"/>
            <a:ext cx="1877845" cy="4114800"/>
          </a:xfrm>
          <a:custGeom>
            <a:avLst/>
            <a:gdLst/>
            <a:ahLst/>
            <a:cxnLst/>
            <a:rect l="l" t="t" r="r" b="b"/>
            <a:pathLst>
              <a:path w="1877845" h="4114800" extrusionOk="0">
                <a:moveTo>
                  <a:pt x="0" y="0"/>
                </a:moveTo>
                <a:lnTo>
                  <a:pt x="1877845" y="0"/>
                </a:lnTo>
                <a:lnTo>
                  <a:pt x="1877845" y="4114800"/>
                </a:lnTo>
                <a:lnTo>
                  <a:pt x="0" y="4114800"/>
                </a:lnTo>
                <a:lnTo>
                  <a:pt x="0" y="0"/>
                </a:lnTo>
                <a:close/>
              </a:path>
            </a:pathLst>
          </a:custGeom>
          <a:blipFill rotWithShape="1">
            <a:blip r:embed="rId4">
              <a:alphaModFix/>
            </a:blip>
            <a:stretch>
              <a:fillRect/>
            </a:stretch>
          </a:blipFill>
          <a:ln>
            <a:noFill/>
          </a:ln>
        </p:spPr>
        <p:txBody>
          <a:bodyPr/>
          <a:lstStyle/>
          <a:p>
            <a:endParaRPr lang="en-CA"/>
          </a:p>
        </p:txBody>
      </p:sp>
      <p:sp>
        <p:nvSpPr>
          <p:cNvPr id="103" name="Google Shape;103;p2"/>
          <p:cNvSpPr/>
          <p:nvPr/>
        </p:nvSpPr>
        <p:spPr>
          <a:xfrm rot="370111">
            <a:off x="15897800" y="1511345"/>
            <a:ext cx="2101794" cy="2231635"/>
          </a:xfrm>
          <a:custGeom>
            <a:avLst/>
            <a:gdLst/>
            <a:ahLst/>
            <a:cxnLst/>
            <a:rect l="l" t="t" r="r" b="b"/>
            <a:pathLst>
              <a:path w="2101794" h="2231635" extrusionOk="0">
                <a:moveTo>
                  <a:pt x="0" y="0"/>
                </a:moveTo>
                <a:lnTo>
                  <a:pt x="2101794" y="0"/>
                </a:lnTo>
                <a:lnTo>
                  <a:pt x="2101794" y="2231635"/>
                </a:lnTo>
                <a:lnTo>
                  <a:pt x="0" y="2231635"/>
                </a:lnTo>
                <a:lnTo>
                  <a:pt x="0" y="0"/>
                </a:lnTo>
                <a:close/>
              </a:path>
            </a:pathLst>
          </a:custGeom>
          <a:blipFill rotWithShape="1">
            <a:blip r:embed="rId5">
              <a:alphaModFix/>
            </a:blip>
            <a:stretch>
              <a:fillRect/>
            </a:stretch>
          </a:blipFill>
          <a:ln>
            <a:noFill/>
          </a:ln>
        </p:spPr>
        <p:txBody>
          <a:bodyPr/>
          <a:lstStyle/>
          <a:p>
            <a:endParaRPr lang="en-CA"/>
          </a:p>
        </p:txBody>
      </p:sp>
      <p:sp>
        <p:nvSpPr>
          <p:cNvPr id="104" name="Google Shape;104;p2"/>
          <p:cNvSpPr/>
          <p:nvPr/>
        </p:nvSpPr>
        <p:spPr>
          <a:xfrm>
            <a:off x="8421669" y="359740"/>
            <a:ext cx="863367" cy="1084137"/>
          </a:xfrm>
          <a:custGeom>
            <a:avLst/>
            <a:gdLst/>
            <a:ahLst/>
            <a:cxnLst/>
            <a:rect l="l" t="t" r="r" b="b"/>
            <a:pathLst>
              <a:path w="863367" h="1084137" extrusionOk="0">
                <a:moveTo>
                  <a:pt x="0" y="0"/>
                </a:moveTo>
                <a:lnTo>
                  <a:pt x="863367" y="0"/>
                </a:lnTo>
                <a:lnTo>
                  <a:pt x="863367" y="1084137"/>
                </a:lnTo>
                <a:lnTo>
                  <a:pt x="0" y="1084137"/>
                </a:lnTo>
                <a:lnTo>
                  <a:pt x="0" y="0"/>
                </a:lnTo>
                <a:close/>
              </a:path>
            </a:pathLst>
          </a:custGeom>
          <a:blipFill rotWithShape="1">
            <a:blip r:embed="rId6">
              <a:alphaModFix/>
            </a:blip>
            <a:stretch>
              <a:fillRect/>
            </a:stretch>
          </a:blipFill>
          <a:ln>
            <a:noFill/>
          </a:ln>
        </p:spPr>
        <p:txBody>
          <a:bodyPr/>
          <a:lstStyle/>
          <a:p>
            <a:endParaRPr lang="en-CA"/>
          </a:p>
        </p:txBody>
      </p:sp>
      <p:sp>
        <p:nvSpPr>
          <p:cNvPr id="105" name="Google Shape;105;p2"/>
          <p:cNvSpPr/>
          <p:nvPr/>
        </p:nvSpPr>
        <p:spPr>
          <a:xfrm rot="10800000">
            <a:off x="0" y="8720065"/>
            <a:ext cx="3666915" cy="1566935"/>
          </a:xfrm>
          <a:custGeom>
            <a:avLst/>
            <a:gdLst/>
            <a:ahLst/>
            <a:cxnLst/>
            <a:rect l="l" t="t" r="r" b="b"/>
            <a:pathLst>
              <a:path w="3666915" h="1566935" extrusionOk="0">
                <a:moveTo>
                  <a:pt x="3666915" y="1566935"/>
                </a:moveTo>
                <a:lnTo>
                  <a:pt x="0" y="1566935"/>
                </a:lnTo>
                <a:lnTo>
                  <a:pt x="0" y="0"/>
                </a:lnTo>
                <a:lnTo>
                  <a:pt x="3666915" y="0"/>
                </a:lnTo>
                <a:lnTo>
                  <a:pt x="3666915" y="1566935"/>
                </a:lnTo>
                <a:close/>
              </a:path>
            </a:pathLst>
          </a:custGeom>
          <a:blipFill rotWithShape="1">
            <a:blip r:embed="rId7">
              <a:alphaModFix/>
            </a:blip>
            <a:stretch>
              <a:fillRect t="-99640" r="-25792"/>
            </a:stretch>
          </a:blipFill>
          <a:ln>
            <a:noFill/>
          </a:ln>
        </p:spPr>
        <p:txBody>
          <a:bodyPr/>
          <a:lstStyle/>
          <a:p>
            <a:endParaRPr lang="en-CA"/>
          </a:p>
        </p:txBody>
      </p:sp>
      <p:sp>
        <p:nvSpPr>
          <p:cNvPr id="106" name="Google Shape;106;p2"/>
          <p:cNvSpPr/>
          <p:nvPr/>
        </p:nvSpPr>
        <p:spPr>
          <a:xfrm>
            <a:off x="4782942" y="4605265"/>
            <a:ext cx="3950208" cy="4114800"/>
          </a:xfrm>
          <a:custGeom>
            <a:avLst/>
            <a:gdLst/>
            <a:ahLst/>
            <a:cxnLst/>
            <a:rect l="l" t="t" r="r" b="b"/>
            <a:pathLst>
              <a:path w="3950208" h="4114800" extrusionOk="0">
                <a:moveTo>
                  <a:pt x="0" y="0"/>
                </a:moveTo>
                <a:lnTo>
                  <a:pt x="3950208" y="0"/>
                </a:lnTo>
                <a:lnTo>
                  <a:pt x="3950208" y="4114800"/>
                </a:lnTo>
                <a:lnTo>
                  <a:pt x="0" y="4114800"/>
                </a:lnTo>
                <a:lnTo>
                  <a:pt x="0" y="0"/>
                </a:lnTo>
                <a:close/>
              </a:path>
            </a:pathLst>
          </a:custGeom>
          <a:blipFill rotWithShape="1">
            <a:blip r:embed="rId8">
              <a:alphaModFix/>
            </a:blip>
            <a:stretch>
              <a:fillRect/>
            </a:stretch>
          </a:blipFill>
          <a:ln>
            <a:noFill/>
          </a:ln>
        </p:spPr>
        <p:txBody>
          <a:bodyPr/>
          <a:lstStyle/>
          <a:p>
            <a:endParaRPr lang="en-CA"/>
          </a:p>
        </p:txBody>
      </p:sp>
      <p:sp>
        <p:nvSpPr>
          <p:cNvPr id="107" name="Google Shape;107;p2"/>
          <p:cNvSpPr/>
          <p:nvPr/>
        </p:nvSpPr>
        <p:spPr>
          <a:xfrm>
            <a:off x="10399461" y="4726723"/>
            <a:ext cx="4114800" cy="4114800"/>
          </a:xfrm>
          <a:custGeom>
            <a:avLst/>
            <a:gdLst/>
            <a:ahLst/>
            <a:cxnLst/>
            <a:rect l="l" t="t" r="r" b="b"/>
            <a:pathLst>
              <a:path w="4114800" h="4114800" extrusionOk="0">
                <a:moveTo>
                  <a:pt x="0" y="0"/>
                </a:moveTo>
                <a:lnTo>
                  <a:pt x="4114800" y="0"/>
                </a:lnTo>
                <a:lnTo>
                  <a:pt x="4114800" y="4114800"/>
                </a:lnTo>
                <a:lnTo>
                  <a:pt x="0" y="4114800"/>
                </a:lnTo>
                <a:lnTo>
                  <a:pt x="0" y="0"/>
                </a:lnTo>
                <a:close/>
              </a:path>
            </a:pathLst>
          </a:custGeom>
          <a:blipFill rotWithShape="1">
            <a:blip r:embed="rId9">
              <a:alphaModFix/>
            </a:blip>
            <a:stretch>
              <a:fillRect/>
            </a:stretch>
          </a:blipFill>
          <a:ln>
            <a:noFill/>
          </a:ln>
        </p:spPr>
        <p:txBody>
          <a:bodyPr/>
          <a:lstStyle/>
          <a:p>
            <a:endParaRPr lang="en-CA"/>
          </a:p>
        </p:txBody>
      </p:sp>
      <p:sp>
        <p:nvSpPr>
          <p:cNvPr id="108" name="Google Shape;108;p2"/>
          <p:cNvSpPr txBox="1"/>
          <p:nvPr/>
        </p:nvSpPr>
        <p:spPr>
          <a:xfrm>
            <a:off x="5271977" y="3287467"/>
            <a:ext cx="8026119" cy="638175"/>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4200" b="0" i="0" u="none" strike="noStrike" cap="none">
                <a:solidFill>
                  <a:srgbClr val="2D3456"/>
                </a:solidFill>
                <a:latin typeface="Arial"/>
                <a:ea typeface="Arial"/>
                <a:cs typeface="Arial"/>
                <a:sym typeface="Arial"/>
              </a:rPr>
              <a:t>What’s the time, Mr. Wolf?</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Shape 385"/>
        <p:cNvGrpSpPr/>
        <p:nvPr/>
      </p:nvGrpSpPr>
      <p:grpSpPr>
        <a:xfrm>
          <a:off x="0" y="0"/>
          <a:ext cx="0" cy="0"/>
          <a:chOff x="0" y="0"/>
          <a:chExt cx="0" cy="0"/>
        </a:xfrm>
      </p:grpSpPr>
      <p:sp>
        <p:nvSpPr>
          <p:cNvPr id="386" name="Google Shape;386;p16"/>
          <p:cNvSpPr/>
          <p:nvPr/>
        </p:nvSpPr>
        <p:spPr>
          <a:xfrm>
            <a:off x="15266955" y="7368937"/>
            <a:ext cx="1831163" cy="2499881"/>
          </a:xfrm>
          <a:custGeom>
            <a:avLst/>
            <a:gdLst/>
            <a:ahLst/>
            <a:cxnLst/>
            <a:rect l="l" t="t" r="r" b="b"/>
            <a:pathLst>
              <a:path w="1831163" h="2499881" extrusionOk="0">
                <a:moveTo>
                  <a:pt x="0" y="0"/>
                </a:moveTo>
                <a:lnTo>
                  <a:pt x="1831163" y="0"/>
                </a:lnTo>
                <a:lnTo>
                  <a:pt x="1831163" y="2499881"/>
                </a:lnTo>
                <a:lnTo>
                  <a:pt x="0" y="2499881"/>
                </a:lnTo>
                <a:lnTo>
                  <a:pt x="0" y="0"/>
                </a:lnTo>
                <a:close/>
              </a:path>
            </a:pathLst>
          </a:custGeom>
          <a:blipFill rotWithShape="1">
            <a:blip r:embed="rId3">
              <a:alphaModFix/>
            </a:blip>
            <a:stretch>
              <a:fillRect/>
            </a:stretch>
          </a:blipFill>
          <a:ln>
            <a:noFill/>
          </a:ln>
        </p:spPr>
        <p:txBody>
          <a:bodyPr/>
          <a:lstStyle/>
          <a:p>
            <a:endParaRPr lang="en-CA"/>
          </a:p>
        </p:txBody>
      </p:sp>
      <p:sp>
        <p:nvSpPr>
          <p:cNvPr id="387" name="Google Shape;387;p16"/>
          <p:cNvSpPr/>
          <p:nvPr/>
        </p:nvSpPr>
        <p:spPr>
          <a:xfrm>
            <a:off x="2043861" y="1198569"/>
            <a:ext cx="14200277" cy="7889863"/>
          </a:xfrm>
          <a:custGeom>
            <a:avLst/>
            <a:gdLst/>
            <a:ahLst/>
            <a:cxnLst/>
            <a:rect l="l" t="t" r="r" b="b"/>
            <a:pathLst>
              <a:path w="14200277" h="7889863" extrusionOk="0">
                <a:moveTo>
                  <a:pt x="0" y="0"/>
                </a:moveTo>
                <a:lnTo>
                  <a:pt x="14200278" y="0"/>
                </a:lnTo>
                <a:lnTo>
                  <a:pt x="14200278" y="7889862"/>
                </a:lnTo>
                <a:lnTo>
                  <a:pt x="0" y="7889862"/>
                </a:lnTo>
                <a:lnTo>
                  <a:pt x="0" y="0"/>
                </a:lnTo>
                <a:close/>
              </a:path>
            </a:pathLst>
          </a:custGeom>
          <a:blipFill rotWithShape="1">
            <a:blip r:embed="rId4">
              <a:alphaModFix/>
            </a:blip>
            <a:stretch>
              <a:fillRect/>
            </a:stretch>
          </a:blipFill>
          <a:ln>
            <a:noFill/>
          </a:ln>
        </p:spPr>
        <p:txBody>
          <a:bodyPr/>
          <a:lstStyle/>
          <a:p>
            <a:endParaRPr lang="en-CA"/>
          </a:p>
        </p:txBody>
      </p:sp>
      <p:sp>
        <p:nvSpPr>
          <p:cNvPr id="388" name="Google Shape;388;p16"/>
          <p:cNvSpPr/>
          <p:nvPr/>
        </p:nvSpPr>
        <p:spPr>
          <a:xfrm>
            <a:off x="2304811" y="1343555"/>
            <a:ext cx="13678379" cy="7599889"/>
          </a:xfrm>
          <a:custGeom>
            <a:avLst/>
            <a:gdLst/>
            <a:ahLst/>
            <a:cxnLst/>
            <a:rect l="l" t="t" r="r" b="b"/>
            <a:pathLst>
              <a:path w="13678379" h="7599889" extrusionOk="0">
                <a:moveTo>
                  <a:pt x="0" y="0"/>
                </a:moveTo>
                <a:lnTo>
                  <a:pt x="13678378" y="0"/>
                </a:lnTo>
                <a:lnTo>
                  <a:pt x="13678378" y="7599890"/>
                </a:lnTo>
                <a:lnTo>
                  <a:pt x="0" y="7599890"/>
                </a:lnTo>
                <a:lnTo>
                  <a:pt x="0" y="0"/>
                </a:lnTo>
                <a:close/>
              </a:path>
            </a:pathLst>
          </a:custGeom>
          <a:blipFill rotWithShape="1">
            <a:blip r:embed="rId5">
              <a:alphaModFix/>
            </a:blip>
            <a:stretch>
              <a:fillRect/>
            </a:stretch>
          </a:blipFill>
          <a:ln>
            <a:noFill/>
          </a:ln>
        </p:spPr>
        <p:txBody>
          <a:bodyPr/>
          <a:lstStyle/>
          <a:p>
            <a:endParaRPr lang="en-CA"/>
          </a:p>
        </p:txBody>
      </p:sp>
      <p:sp>
        <p:nvSpPr>
          <p:cNvPr id="389" name="Google Shape;389;p16"/>
          <p:cNvSpPr/>
          <p:nvPr/>
        </p:nvSpPr>
        <p:spPr>
          <a:xfrm rot="-853718">
            <a:off x="13243967" y="428672"/>
            <a:ext cx="819630" cy="2231666"/>
          </a:xfrm>
          <a:custGeom>
            <a:avLst/>
            <a:gdLst/>
            <a:ahLst/>
            <a:cxnLst/>
            <a:rect l="l" t="t" r="r" b="b"/>
            <a:pathLst>
              <a:path w="819630" h="2231666" extrusionOk="0">
                <a:moveTo>
                  <a:pt x="0" y="0"/>
                </a:moveTo>
                <a:lnTo>
                  <a:pt x="819630" y="0"/>
                </a:lnTo>
                <a:lnTo>
                  <a:pt x="819630" y="2231666"/>
                </a:lnTo>
                <a:lnTo>
                  <a:pt x="0" y="2231666"/>
                </a:lnTo>
                <a:lnTo>
                  <a:pt x="0" y="0"/>
                </a:lnTo>
                <a:close/>
              </a:path>
            </a:pathLst>
          </a:custGeom>
          <a:blipFill rotWithShape="1">
            <a:blip r:embed="rId6">
              <a:alphaModFix/>
            </a:blip>
            <a:stretch>
              <a:fillRect/>
            </a:stretch>
          </a:blipFill>
          <a:ln>
            <a:noFill/>
          </a:ln>
        </p:spPr>
        <p:txBody>
          <a:bodyPr/>
          <a:lstStyle/>
          <a:p>
            <a:endParaRPr lang="en-CA"/>
          </a:p>
        </p:txBody>
      </p:sp>
      <p:sp>
        <p:nvSpPr>
          <p:cNvPr id="390" name="Google Shape;390;p16"/>
          <p:cNvSpPr txBox="1"/>
          <p:nvPr/>
        </p:nvSpPr>
        <p:spPr>
          <a:xfrm>
            <a:off x="2835831" y="1972066"/>
            <a:ext cx="12237092" cy="1543050"/>
          </a:xfrm>
          <a:prstGeom prst="rect">
            <a:avLst/>
          </a:prstGeom>
          <a:noFill/>
          <a:ln>
            <a:noFill/>
          </a:ln>
        </p:spPr>
        <p:txBody>
          <a:bodyPr spcFirstLastPara="1" wrap="square" lIns="0" tIns="0" rIns="0" bIns="0" anchor="t" anchorCtr="0">
            <a:spAutoFit/>
          </a:bodyPr>
          <a:lstStyle/>
          <a:p>
            <a:pPr marL="0" marR="0" lvl="0" indent="0" algn="ctr" rtl="0">
              <a:lnSpc>
                <a:spcPct val="120002"/>
              </a:lnSpc>
              <a:spcBef>
                <a:spcPts val="0"/>
              </a:spcBef>
              <a:spcAft>
                <a:spcPts val="0"/>
              </a:spcAft>
              <a:buNone/>
            </a:pPr>
            <a:r>
              <a:rPr lang="en-US" sz="8799" b="1" i="0" u="none" strike="noStrike" cap="none">
                <a:solidFill>
                  <a:srgbClr val="F69276"/>
                </a:solidFill>
                <a:latin typeface="Jua"/>
                <a:ea typeface="Jua"/>
                <a:cs typeface="Jua"/>
                <a:sym typeface="Jua"/>
              </a:rPr>
              <a:t>Debrief</a:t>
            </a:r>
            <a:endParaRPr/>
          </a:p>
        </p:txBody>
      </p:sp>
      <p:sp>
        <p:nvSpPr>
          <p:cNvPr id="391" name="Google Shape;391;p16"/>
          <p:cNvSpPr txBox="1"/>
          <p:nvPr/>
        </p:nvSpPr>
        <p:spPr>
          <a:xfrm>
            <a:off x="4055476" y="3429007"/>
            <a:ext cx="10368300" cy="6948000"/>
          </a:xfrm>
          <a:prstGeom prst="rect">
            <a:avLst/>
          </a:prstGeom>
          <a:noFill/>
          <a:ln>
            <a:noFill/>
          </a:ln>
        </p:spPr>
        <p:txBody>
          <a:bodyPr spcFirstLastPara="1" wrap="square" lIns="0" tIns="0" rIns="0" bIns="0" anchor="t" anchorCtr="0">
            <a:spAutoFit/>
          </a:bodyPr>
          <a:lstStyle/>
          <a:p>
            <a:pPr marL="0" marR="0" lvl="0" indent="0" algn="ctr" rtl="0">
              <a:lnSpc>
                <a:spcPct val="160000"/>
              </a:lnSpc>
              <a:spcBef>
                <a:spcPts val="0"/>
              </a:spcBef>
              <a:spcAft>
                <a:spcPts val="0"/>
              </a:spcAft>
              <a:buNone/>
            </a:pPr>
            <a:r>
              <a:rPr lang="en-US" sz="3700" b="0" i="0" u="none" strike="noStrike" cap="none">
                <a:solidFill>
                  <a:srgbClr val="2D3456"/>
                </a:solidFill>
                <a:latin typeface="Arial"/>
                <a:ea typeface="Arial"/>
                <a:cs typeface="Arial"/>
                <a:sym typeface="Arial"/>
              </a:rPr>
              <a:t>We played this game because it's about doing the right things. We have to make sure that Simon said it, and then we have to do it.</a:t>
            </a:r>
            <a:endParaRPr sz="2700"/>
          </a:p>
          <a:p>
            <a:pPr marL="0" marR="0" lvl="0" indent="0" algn="ctr" rtl="0">
              <a:lnSpc>
                <a:spcPct val="160000"/>
              </a:lnSpc>
              <a:spcBef>
                <a:spcPts val="0"/>
              </a:spcBef>
              <a:spcAft>
                <a:spcPts val="0"/>
              </a:spcAft>
              <a:buNone/>
            </a:pPr>
            <a:r>
              <a:rPr lang="en-US" sz="3700" b="0" i="0" u="none" strike="noStrike" cap="none">
                <a:solidFill>
                  <a:srgbClr val="2D3456"/>
                </a:solidFill>
                <a:latin typeface="Arial"/>
                <a:ea typeface="Arial"/>
                <a:cs typeface="Arial"/>
                <a:sym typeface="Arial"/>
              </a:rPr>
              <a:t>Being a Christian is like that too. We need to know what God says, and then we have to do those things.</a:t>
            </a:r>
            <a:endParaRPr sz="2700"/>
          </a:p>
          <a:p>
            <a:pPr marL="0" marR="0" lvl="0" indent="0" algn="ctr" rtl="0">
              <a:lnSpc>
                <a:spcPct val="160000"/>
              </a:lnSpc>
              <a:spcBef>
                <a:spcPts val="0"/>
              </a:spcBef>
              <a:spcAft>
                <a:spcPts val="0"/>
              </a:spcAft>
              <a:buNone/>
            </a:pPr>
            <a:endParaRPr sz="3700" b="0" i="0" u="none" strike="noStrike" cap="none">
              <a:solidFill>
                <a:srgbClr val="2D3456"/>
              </a:solidFill>
              <a:latin typeface="Arial"/>
              <a:ea typeface="Arial"/>
              <a:cs typeface="Arial"/>
              <a:sym typeface="Arial"/>
            </a:endParaRPr>
          </a:p>
          <a:p>
            <a:pPr marL="0" marR="0" lvl="0" indent="0" algn="ctr" rtl="0">
              <a:lnSpc>
                <a:spcPct val="160000"/>
              </a:lnSpc>
              <a:spcBef>
                <a:spcPts val="0"/>
              </a:spcBef>
              <a:spcAft>
                <a:spcPts val="0"/>
              </a:spcAft>
              <a:buNone/>
            </a:pPr>
            <a:endParaRPr sz="3700" b="0" i="0" u="none" strike="noStrike" cap="none">
              <a:solidFill>
                <a:srgbClr val="2D3456"/>
              </a:solidFill>
              <a:latin typeface="Arial"/>
              <a:ea typeface="Arial"/>
              <a:cs typeface="Arial"/>
              <a:sym typeface="Arial"/>
            </a:endParaRPr>
          </a:p>
        </p:txBody>
      </p:sp>
      <p:sp>
        <p:nvSpPr>
          <p:cNvPr id="392" name="Google Shape;392;p16"/>
          <p:cNvSpPr/>
          <p:nvPr/>
        </p:nvSpPr>
        <p:spPr>
          <a:xfrm>
            <a:off x="3338053" y="3562143"/>
            <a:ext cx="717433" cy="900886"/>
          </a:xfrm>
          <a:custGeom>
            <a:avLst/>
            <a:gdLst/>
            <a:ahLst/>
            <a:cxnLst/>
            <a:rect l="l" t="t" r="r" b="b"/>
            <a:pathLst>
              <a:path w="717433" h="900886" extrusionOk="0">
                <a:moveTo>
                  <a:pt x="0" y="0"/>
                </a:moveTo>
                <a:lnTo>
                  <a:pt x="717433" y="0"/>
                </a:lnTo>
                <a:lnTo>
                  <a:pt x="717433" y="900886"/>
                </a:lnTo>
                <a:lnTo>
                  <a:pt x="0" y="900886"/>
                </a:lnTo>
                <a:lnTo>
                  <a:pt x="0" y="0"/>
                </a:lnTo>
                <a:close/>
              </a:path>
            </a:pathLst>
          </a:custGeom>
          <a:blipFill rotWithShape="1">
            <a:blip r:embed="rId7">
              <a:alphaModFix/>
            </a:blip>
            <a:stretch>
              <a:fillRect/>
            </a:stretch>
          </a:blipFill>
          <a:ln>
            <a:noFill/>
          </a:ln>
        </p:spPr>
        <p:txBody>
          <a:bodyPr/>
          <a:lstStyle/>
          <a:p>
            <a:endParaRPr lang="en-CA"/>
          </a:p>
        </p:txBody>
      </p:sp>
      <p:sp>
        <p:nvSpPr>
          <p:cNvPr id="393" name="Google Shape;393;p16"/>
          <p:cNvSpPr/>
          <p:nvPr/>
        </p:nvSpPr>
        <p:spPr>
          <a:xfrm rot="-7642807">
            <a:off x="14118461" y="5482024"/>
            <a:ext cx="1446184" cy="1201647"/>
          </a:xfrm>
          <a:custGeom>
            <a:avLst/>
            <a:gdLst/>
            <a:ahLst/>
            <a:cxnLst/>
            <a:rect l="l" t="t" r="r" b="b"/>
            <a:pathLst>
              <a:path w="1446184" h="1201647" extrusionOk="0">
                <a:moveTo>
                  <a:pt x="0" y="0"/>
                </a:moveTo>
                <a:lnTo>
                  <a:pt x="1446184" y="0"/>
                </a:lnTo>
                <a:lnTo>
                  <a:pt x="1446184" y="1201647"/>
                </a:lnTo>
                <a:lnTo>
                  <a:pt x="0" y="1201647"/>
                </a:lnTo>
                <a:lnTo>
                  <a:pt x="0" y="0"/>
                </a:lnTo>
                <a:close/>
              </a:path>
            </a:pathLst>
          </a:custGeom>
          <a:blipFill rotWithShape="1">
            <a:blip r:embed="rId8">
              <a:alphaModFix/>
            </a:blip>
            <a:stretch>
              <a:fillRect/>
            </a:stretch>
          </a:blipFill>
          <a:ln>
            <a:noFill/>
          </a:ln>
        </p:spPr>
        <p:txBody>
          <a:bodyPr/>
          <a:lstStyle/>
          <a:p>
            <a:endParaRPr lang="en-CA"/>
          </a:p>
        </p:txBody>
      </p:sp>
      <p:sp>
        <p:nvSpPr>
          <p:cNvPr id="394" name="Google Shape;394;p16"/>
          <p:cNvSpPr/>
          <p:nvPr/>
        </p:nvSpPr>
        <p:spPr>
          <a:xfrm rot="7403091">
            <a:off x="1504654" y="322658"/>
            <a:ext cx="1600313" cy="1536301"/>
          </a:xfrm>
          <a:custGeom>
            <a:avLst/>
            <a:gdLst/>
            <a:ahLst/>
            <a:cxnLst/>
            <a:rect l="l" t="t" r="r" b="b"/>
            <a:pathLst>
              <a:path w="1600313" h="1536301" extrusionOk="0">
                <a:moveTo>
                  <a:pt x="0" y="0"/>
                </a:moveTo>
                <a:lnTo>
                  <a:pt x="1600313" y="0"/>
                </a:lnTo>
                <a:lnTo>
                  <a:pt x="1600313" y="1536300"/>
                </a:lnTo>
                <a:lnTo>
                  <a:pt x="0" y="1536300"/>
                </a:lnTo>
                <a:lnTo>
                  <a:pt x="0" y="0"/>
                </a:lnTo>
                <a:close/>
              </a:path>
            </a:pathLst>
          </a:custGeom>
          <a:blipFill rotWithShape="1">
            <a:blip r:embed="rId9">
              <a:alphaModFix/>
            </a:blip>
            <a:stretch>
              <a:fillRect/>
            </a:stretch>
          </a:blipFill>
          <a:ln>
            <a:noFill/>
          </a:ln>
        </p:spPr>
        <p:txBody>
          <a:bodyPr/>
          <a:lstStyle/>
          <a:p>
            <a:endParaRPr lang="en-CA"/>
          </a:p>
        </p:txBody>
      </p:sp>
      <p:sp>
        <p:nvSpPr>
          <p:cNvPr id="395" name="Google Shape;395;p16"/>
          <p:cNvSpPr/>
          <p:nvPr/>
        </p:nvSpPr>
        <p:spPr>
          <a:xfrm>
            <a:off x="16444448" y="1366764"/>
            <a:ext cx="1629703" cy="1629703"/>
          </a:xfrm>
          <a:custGeom>
            <a:avLst/>
            <a:gdLst/>
            <a:ahLst/>
            <a:cxnLst/>
            <a:rect l="l" t="t" r="r" b="b"/>
            <a:pathLst>
              <a:path w="1629703" h="1629703" extrusionOk="0">
                <a:moveTo>
                  <a:pt x="0" y="0"/>
                </a:moveTo>
                <a:lnTo>
                  <a:pt x="1629704" y="0"/>
                </a:lnTo>
                <a:lnTo>
                  <a:pt x="1629704" y="1629704"/>
                </a:lnTo>
                <a:lnTo>
                  <a:pt x="0" y="1629704"/>
                </a:lnTo>
                <a:lnTo>
                  <a:pt x="0" y="0"/>
                </a:lnTo>
                <a:close/>
              </a:path>
            </a:pathLst>
          </a:custGeom>
          <a:blipFill rotWithShape="1">
            <a:blip r:embed="rId10">
              <a:alphaModFix/>
            </a:blip>
            <a:stretch>
              <a:fillRect/>
            </a:stretch>
          </a:blipFill>
          <a:ln>
            <a:noFill/>
          </a:ln>
        </p:spPr>
        <p:txBody>
          <a:bodyPr/>
          <a:lstStyle/>
          <a:p>
            <a:endParaRPr lang="en-CA"/>
          </a:p>
        </p:txBody>
      </p:sp>
      <p:sp>
        <p:nvSpPr>
          <p:cNvPr id="396" name="Google Shape;396;p16"/>
          <p:cNvSpPr/>
          <p:nvPr/>
        </p:nvSpPr>
        <p:spPr>
          <a:xfrm rot="10800000" flipH="1">
            <a:off x="0" y="8423634"/>
            <a:ext cx="3029863" cy="1863366"/>
          </a:xfrm>
          <a:custGeom>
            <a:avLst/>
            <a:gdLst/>
            <a:ahLst/>
            <a:cxnLst/>
            <a:rect l="l" t="t" r="r" b="b"/>
            <a:pathLst>
              <a:path w="3029863" h="1863366" extrusionOk="0">
                <a:moveTo>
                  <a:pt x="0" y="1863366"/>
                </a:moveTo>
                <a:lnTo>
                  <a:pt x="3029863" y="1863366"/>
                </a:lnTo>
                <a:lnTo>
                  <a:pt x="3029863" y="0"/>
                </a:lnTo>
                <a:lnTo>
                  <a:pt x="0" y="0"/>
                </a:lnTo>
                <a:lnTo>
                  <a:pt x="0" y="1863366"/>
                </a:lnTo>
                <a:close/>
              </a:path>
            </a:pathLst>
          </a:custGeom>
          <a:blipFill rotWithShape="1">
            <a:blip r:embed="rId11">
              <a:alphaModFix/>
            </a:blip>
            <a:stretch>
              <a:fillRect/>
            </a:stretch>
          </a:blipFill>
          <a:ln>
            <a:noFill/>
          </a:ln>
        </p:spPr>
        <p:txBody>
          <a:bodyPr/>
          <a:lstStyle/>
          <a:p>
            <a:endParaRPr lang="en-CA"/>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Shape 400"/>
        <p:cNvGrpSpPr/>
        <p:nvPr/>
      </p:nvGrpSpPr>
      <p:grpSpPr>
        <a:xfrm>
          <a:off x="0" y="0"/>
          <a:ext cx="0" cy="0"/>
          <a:chOff x="0" y="0"/>
          <a:chExt cx="0" cy="0"/>
        </a:xfrm>
      </p:grpSpPr>
      <p:sp>
        <p:nvSpPr>
          <p:cNvPr id="401" name="Google Shape;401;p17"/>
          <p:cNvSpPr/>
          <p:nvPr/>
        </p:nvSpPr>
        <p:spPr>
          <a:xfrm>
            <a:off x="15266955" y="7368937"/>
            <a:ext cx="1831163" cy="2499881"/>
          </a:xfrm>
          <a:custGeom>
            <a:avLst/>
            <a:gdLst/>
            <a:ahLst/>
            <a:cxnLst/>
            <a:rect l="l" t="t" r="r" b="b"/>
            <a:pathLst>
              <a:path w="1831163" h="2499881" extrusionOk="0">
                <a:moveTo>
                  <a:pt x="0" y="0"/>
                </a:moveTo>
                <a:lnTo>
                  <a:pt x="1831163" y="0"/>
                </a:lnTo>
                <a:lnTo>
                  <a:pt x="1831163" y="2499881"/>
                </a:lnTo>
                <a:lnTo>
                  <a:pt x="0" y="2499881"/>
                </a:lnTo>
                <a:lnTo>
                  <a:pt x="0" y="0"/>
                </a:lnTo>
                <a:close/>
              </a:path>
            </a:pathLst>
          </a:custGeom>
          <a:blipFill rotWithShape="1">
            <a:blip r:embed="rId3">
              <a:alphaModFix/>
            </a:blip>
            <a:stretch>
              <a:fillRect/>
            </a:stretch>
          </a:blipFill>
          <a:ln>
            <a:noFill/>
          </a:ln>
        </p:spPr>
        <p:txBody>
          <a:bodyPr/>
          <a:lstStyle/>
          <a:p>
            <a:endParaRPr lang="en-CA"/>
          </a:p>
        </p:txBody>
      </p:sp>
      <p:sp>
        <p:nvSpPr>
          <p:cNvPr id="402" name="Google Shape;402;p17"/>
          <p:cNvSpPr/>
          <p:nvPr/>
        </p:nvSpPr>
        <p:spPr>
          <a:xfrm>
            <a:off x="2043861" y="1198569"/>
            <a:ext cx="14200277" cy="7889863"/>
          </a:xfrm>
          <a:custGeom>
            <a:avLst/>
            <a:gdLst/>
            <a:ahLst/>
            <a:cxnLst/>
            <a:rect l="l" t="t" r="r" b="b"/>
            <a:pathLst>
              <a:path w="14200277" h="7889863" extrusionOk="0">
                <a:moveTo>
                  <a:pt x="0" y="0"/>
                </a:moveTo>
                <a:lnTo>
                  <a:pt x="14200278" y="0"/>
                </a:lnTo>
                <a:lnTo>
                  <a:pt x="14200278" y="7889862"/>
                </a:lnTo>
                <a:lnTo>
                  <a:pt x="0" y="7889862"/>
                </a:lnTo>
                <a:lnTo>
                  <a:pt x="0" y="0"/>
                </a:lnTo>
                <a:close/>
              </a:path>
            </a:pathLst>
          </a:custGeom>
          <a:blipFill rotWithShape="1">
            <a:blip r:embed="rId4">
              <a:alphaModFix/>
            </a:blip>
            <a:stretch>
              <a:fillRect/>
            </a:stretch>
          </a:blipFill>
          <a:ln>
            <a:noFill/>
          </a:ln>
        </p:spPr>
        <p:txBody>
          <a:bodyPr/>
          <a:lstStyle/>
          <a:p>
            <a:endParaRPr lang="en-CA"/>
          </a:p>
        </p:txBody>
      </p:sp>
      <p:sp>
        <p:nvSpPr>
          <p:cNvPr id="403" name="Google Shape;403;p17"/>
          <p:cNvSpPr/>
          <p:nvPr/>
        </p:nvSpPr>
        <p:spPr>
          <a:xfrm>
            <a:off x="2304811" y="1343555"/>
            <a:ext cx="13678379" cy="7599889"/>
          </a:xfrm>
          <a:custGeom>
            <a:avLst/>
            <a:gdLst/>
            <a:ahLst/>
            <a:cxnLst/>
            <a:rect l="l" t="t" r="r" b="b"/>
            <a:pathLst>
              <a:path w="13678379" h="7599889" extrusionOk="0">
                <a:moveTo>
                  <a:pt x="0" y="0"/>
                </a:moveTo>
                <a:lnTo>
                  <a:pt x="13678378" y="0"/>
                </a:lnTo>
                <a:lnTo>
                  <a:pt x="13678378" y="7599890"/>
                </a:lnTo>
                <a:lnTo>
                  <a:pt x="0" y="7599890"/>
                </a:lnTo>
                <a:lnTo>
                  <a:pt x="0" y="0"/>
                </a:lnTo>
                <a:close/>
              </a:path>
            </a:pathLst>
          </a:custGeom>
          <a:blipFill rotWithShape="1">
            <a:blip r:embed="rId5">
              <a:alphaModFix/>
            </a:blip>
            <a:stretch>
              <a:fillRect/>
            </a:stretch>
          </a:blipFill>
          <a:ln>
            <a:noFill/>
          </a:ln>
        </p:spPr>
        <p:txBody>
          <a:bodyPr/>
          <a:lstStyle/>
          <a:p>
            <a:endParaRPr lang="en-CA"/>
          </a:p>
        </p:txBody>
      </p:sp>
      <p:sp>
        <p:nvSpPr>
          <p:cNvPr id="404" name="Google Shape;404;p17"/>
          <p:cNvSpPr/>
          <p:nvPr/>
        </p:nvSpPr>
        <p:spPr>
          <a:xfrm rot="-853718">
            <a:off x="16849485" y="3920896"/>
            <a:ext cx="819630" cy="2231666"/>
          </a:xfrm>
          <a:custGeom>
            <a:avLst/>
            <a:gdLst/>
            <a:ahLst/>
            <a:cxnLst/>
            <a:rect l="l" t="t" r="r" b="b"/>
            <a:pathLst>
              <a:path w="819630" h="2231666" extrusionOk="0">
                <a:moveTo>
                  <a:pt x="0" y="0"/>
                </a:moveTo>
                <a:lnTo>
                  <a:pt x="819630" y="0"/>
                </a:lnTo>
                <a:lnTo>
                  <a:pt x="819630" y="2231665"/>
                </a:lnTo>
                <a:lnTo>
                  <a:pt x="0" y="2231665"/>
                </a:lnTo>
                <a:lnTo>
                  <a:pt x="0" y="0"/>
                </a:lnTo>
                <a:close/>
              </a:path>
            </a:pathLst>
          </a:custGeom>
          <a:blipFill rotWithShape="1">
            <a:blip r:embed="rId6">
              <a:alphaModFix/>
            </a:blip>
            <a:stretch>
              <a:fillRect/>
            </a:stretch>
          </a:blipFill>
          <a:ln>
            <a:noFill/>
          </a:ln>
        </p:spPr>
        <p:txBody>
          <a:bodyPr/>
          <a:lstStyle/>
          <a:p>
            <a:endParaRPr lang="en-CA"/>
          </a:p>
        </p:txBody>
      </p:sp>
      <p:sp>
        <p:nvSpPr>
          <p:cNvPr id="405" name="Google Shape;405;p17"/>
          <p:cNvSpPr txBox="1"/>
          <p:nvPr/>
        </p:nvSpPr>
        <p:spPr>
          <a:xfrm>
            <a:off x="2772623" y="-176286"/>
            <a:ext cx="12237092" cy="1543050"/>
          </a:xfrm>
          <a:prstGeom prst="rect">
            <a:avLst/>
          </a:prstGeom>
          <a:noFill/>
          <a:ln>
            <a:noFill/>
          </a:ln>
        </p:spPr>
        <p:txBody>
          <a:bodyPr spcFirstLastPara="1" wrap="square" lIns="0" tIns="0" rIns="0" bIns="0" anchor="t" anchorCtr="0">
            <a:spAutoFit/>
          </a:bodyPr>
          <a:lstStyle/>
          <a:p>
            <a:pPr marL="0" marR="0" lvl="0" indent="0" algn="ctr" rtl="0">
              <a:lnSpc>
                <a:spcPct val="120002"/>
              </a:lnSpc>
              <a:spcBef>
                <a:spcPts val="0"/>
              </a:spcBef>
              <a:spcAft>
                <a:spcPts val="0"/>
              </a:spcAft>
              <a:buNone/>
            </a:pPr>
            <a:r>
              <a:rPr lang="en-US" sz="8799" b="1" i="0" u="none" strike="noStrike" cap="none">
                <a:solidFill>
                  <a:srgbClr val="F69276"/>
                </a:solidFill>
                <a:latin typeface="Jua"/>
                <a:ea typeface="Jua"/>
                <a:cs typeface="Jua"/>
                <a:sym typeface="Jua"/>
              </a:rPr>
              <a:t>Bible Reference</a:t>
            </a:r>
            <a:endParaRPr/>
          </a:p>
        </p:txBody>
      </p:sp>
      <p:sp>
        <p:nvSpPr>
          <p:cNvPr id="406" name="Google Shape;406;p17"/>
          <p:cNvSpPr txBox="1"/>
          <p:nvPr/>
        </p:nvSpPr>
        <p:spPr>
          <a:xfrm>
            <a:off x="2735696" y="2024797"/>
            <a:ext cx="12816600" cy="8486100"/>
          </a:xfrm>
          <a:prstGeom prst="rect">
            <a:avLst/>
          </a:prstGeom>
          <a:noFill/>
          <a:ln>
            <a:noFill/>
          </a:ln>
        </p:spPr>
        <p:txBody>
          <a:bodyPr spcFirstLastPara="1" wrap="square" lIns="0" tIns="0" rIns="0" bIns="0" anchor="t" anchorCtr="0">
            <a:spAutoFit/>
          </a:bodyPr>
          <a:lstStyle/>
          <a:p>
            <a:pPr marL="0" marR="0" lvl="0" indent="0" algn="ctr" rtl="0">
              <a:lnSpc>
                <a:spcPct val="159992"/>
              </a:lnSpc>
              <a:spcBef>
                <a:spcPts val="0"/>
              </a:spcBef>
              <a:spcAft>
                <a:spcPts val="0"/>
              </a:spcAft>
              <a:buNone/>
            </a:pPr>
            <a:r>
              <a:rPr lang="en-US" sz="3722" b="0" i="0" u="none" strike="noStrike" cap="none">
                <a:solidFill>
                  <a:srgbClr val="2D3456"/>
                </a:solidFill>
                <a:latin typeface="Arial"/>
                <a:ea typeface="Arial"/>
                <a:cs typeface="Arial"/>
                <a:sym typeface="Arial"/>
              </a:rPr>
              <a:t>14 Get some good lumber and build a boat. Put rooms in it and cover it with tar inside and out. 15 Make it 133 meters long, 22 meters wide, and 13 meters high. 16 Build a roof on the boat and leave a space of about 44 centimeters between the roof and the sides. Make the boat three stories high and put a door on one side.</a:t>
            </a:r>
            <a:endParaRPr sz="2500"/>
          </a:p>
          <a:p>
            <a:pPr marL="0" marR="0" lvl="0" indent="0" algn="ctr" rtl="0">
              <a:lnSpc>
                <a:spcPct val="159992"/>
              </a:lnSpc>
              <a:spcBef>
                <a:spcPts val="0"/>
              </a:spcBef>
              <a:spcAft>
                <a:spcPts val="0"/>
              </a:spcAft>
              <a:buNone/>
            </a:pPr>
            <a:endParaRPr sz="2622" b="0" i="0" u="none" strike="noStrike" cap="none">
              <a:solidFill>
                <a:srgbClr val="2D3456"/>
              </a:solidFill>
              <a:latin typeface="Arial"/>
              <a:ea typeface="Arial"/>
              <a:cs typeface="Arial"/>
              <a:sym typeface="Arial"/>
            </a:endParaRPr>
          </a:p>
          <a:p>
            <a:pPr marL="0" marR="0" lvl="0" indent="0" algn="ctr" rtl="0">
              <a:lnSpc>
                <a:spcPct val="159992"/>
              </a:lnSpc>
              <a:spcBef>
                <a:spcPts val="0"/>
              </a:spcBef>
              <a:spcAft>
                <a:spcPts val="0"/>
              </a:spcAft>
              <a:buNone/>
            </a:pPr>
            <a:endParaRPr sz="2622">
              <a:solidFill>
                <a:srgbClr val="2D3456"/>
              </a:solidFill>
            </a:endParaRPr>
          </a:p>
          <a:p>
            <a:pPr marL="0" marR="0" lvl="0" indent="0" algn="ctr" rtl="0">
              <a:lnSpc>
                <a:spcPct val="159992"/>
              </a:lnSpc>
              <a:spcBef>
                <a:spcPts val="0"/>
              </a:spcBef>
              <a:spcAft>
                <a:spcPts val="0"/>
              </a:spcAft>
              <a:buNone/>
            </a:pPr>
            <a:endParaRPr sz="2622">
              <a:solidFill>
                <a:srgbClr val="2D3456"/>
              </a:solidFill>
            </a:endParaRPr>
          </a:p>
          <a:p>
            <a:pPr marL="0" marR="0" lvl="0" indent="0" algn="l" rtl="0">
              <a:lnSpc>
                <a:spcPct val="159992"/>
              </a:lnSpc>
              <a:spcBef>
                <a:spcPts val="0"/>
              </a:spcBef>
              <a:spcAft>
                <a:spcPts val="0"/>
              </a:spcAft>
              <a:buNone/>
            </a:pPr>
            <a:r>
              <a:rPr lang="en-US" sz="2622" b="0" i="0" u="none" strike="noStrike" cap="none">
                <a:solidFill>
                  <a:srgbClr val="2D3456"/>
                </a:solidFill>
                <a:latin typeface="Arial"/>
                <a:ea typeface="Arial"/>
                <a:cs typeface="Arial"/>
                <a:sym typeface="Arial"/>
              </a:rPr>
              <a:t>Genesis 6:14-22 (CEV)</a:t>
            </a:r>
            <a:endParaRPr/>
          </a:p>
          <a:p>
            <a:pPr marL="0" marR="0" lvl="0" indent="0" algn="ctr" rtl="0">
              <a:lnSpc>
                <a:spcPct val="137147"/>
              </a:lnSpc>
              <a:spcBef>
                <a:spcPts val="0"/>
              </a:spcBef>
              <a:spcAft>
                <a:spcPts val="0"/>
              </a:spcAft>
              <a:buNone/>
            </a:pPr>
            <a:endParaRPr sz="2622" b="0" i="0" u="none" strike="noStrike" cap="none">
              <a:solidFill>
                <a:srgbClr val="2D3456"/>
              </a:solidFill>
              <a:latin typeface="Arial"/>
              <a:ea typeface="Arial"/>
              <a:cs typeface="Arial"/>
              <a:sym typeface="Arial"/>
            </a:endParaRPr>
          </a:p>
        </p:txBody>
      </p:sp>
      <p:sp>
        <p:nvSpPr>
          <p:cNvPr id="407" name="Google Shape;407;p17"/>
          <p:cNvSpPr/>
          <p:nvPr/>
        </p:nvSpPr>
        <p:spPr>
          <a:xfrm>
            <a:off x="3290647" y="7522748"/>
            <a:ext cx="717433" cy="900886"/>
          </a:xfrm>
          <a:custGeom>
            <a:avLst/>
            <a:gdLst/>
            <a:ahLst/>
            <a:cxnLst/>
            <a:rect l="l" t="t" r="r" b="b"/>
            <a:pathLst>
              <a:path w="717433" h="900886" extrusionOk="0">
                <a:moveTo>
                  <a:pt x="0" y="0"/>
                </a:moveTo>
                <a:lnTo>
                  <a:pt x="717433" y="0"/>
                </a:lnTo>
                <a:lnTo>
                  <a:pt x="717433" y="900886"/>
                </a:lnTo>
                <a:lnTo>
                  <a:pt x="0" y="900886"/>
                </a:lnTo>
                <a:lnTo>
                  <a:pt x="0" y="0"/>
                </a:lnTo>
                <a:close/>
              </a:path>
            </a:pathLst>
          </a:custGeom>
          <a:blipFill rotWithShape="1">
            <a:blip r:embed="rId7">
              <a:alphaModFix/>
            </a:blip>
            <a:stretch>
              <a:fillRect/>
            </a:stretch>
          </a:blipFill>
          <a:ln>
            <a:noFill/>
          </a:ln>
        </p:spPr>
        <p:txBody>
          <a:bodyPr/>
          <a:lstStyle/>
          <a:p>
            <a:endParaRPr lang="en-CA"/>
          </a:p>
        </p:txBody>
      </p:sp>
      <p:sp>
        <p:nvSpPr>
          <p:cNvPr id="408" name="Google Shape;408;p17"/>
          <p:cNvSpPr/>
          <p:nvPr/>
        </p:nvSpPr>
        <p:spPr>
          <a:xfrm rot="-7642807">
            <a:off x="14286624" y="7548261"/>
            <a:ext cx="1446184" cy="1201647"/>
          </a:xfrm>
          <a:custGeom>
            <a:avLst/>
            <a:gdLst/>
            <a:ahLst/>
            <a:cxnLst/>
            <a:rect l="l" t="t" r="r" b="b"/>
            <a:pathLst>
              <a:path w="1446184" h="1201647" extrusionOk="0">
                <a:moveTo>
                  <a:pt x="0" y="0"/>
                </a:moveTo>
                <a:lnTo>
                  <a:pt x="1446183" y="0"/>
                </a:lnTo>
                <a:lnTo>
                  <a:pt x="1446183" y="1201647"/>
                </a:lnTo>
                <a:lnTo>
                  <a:pt x="0" y="1201647"/>
                </a:lnTo>
                <a:lnTo>
                  <a:pt x="0" y="0"/>
                </a:lnTo>
                <a:close/>
              </a:path>
            </a:pathLst>
          </a:custGeom>
          <a:blipFill rotWithShape="1">
            <a:blip r:embed="rId8">
              <a:alphaModFix/>
            </a:blip>
            <a:stretch>
              <a:fillRect/>
            </a:stretch>
          </a:blipFill>
          <a:ln>
            <a:noFill/>
          </a:ln>
        </p:spPr>
        <p:txBody>
          <a:bodyPr/>
          <a:lstStyle/>
          <a:p>
            <a:endParaRPr lang="en-CA"/>
          </a:p>
        </p:txBody>
      </p:sp>
      <p:sp>
        <p:nvSpPr>
          <p:cNvPr id="409" name="Google Shape;409;p17"/>
          <p:cNvSpPr/>
          <p:nvPr/>
        </p:nvSpPr>
        <p:spPr>
          <a:xfrm rot="7403091">
            <a:off x="714775" y="355922"/>
            <a:ext cx="1600313" cy="1536301"/>
          </a:xfrm>
          <a:custGeom>
            <a:avLst/>
            <a:gdLst/>
            <a:ahLst/>
            <a:cxnLst/>
            <a:rect l="l" t="t" r="r" b="b"/>
            <a:pathLst>
              <a:path w="1600313" h="1536301" extrusionOk="0">
                <a:moveTo>
                  <a:pt x="0" y="0"/>
                </a:moveTo>
                <a:lnTo>
                  <a:pt x="1600313" y="0"/>
                </a:lnTo>
                <a:lnTo>
                  <a:pt x="1600313" y="1536300"/>
                </a:lnTo>
                <a:lnTo>
                  <a:pt x="0" y="1536300"/>
                </a:lnTo>
                <a:lnTo>
                  <a:pt x="0" y="0"/>
                </a:lnTo>
                <a:close/>
              </a:path>
            </a:pathLst>
          </a:custGeom>
          <a:blipFill rotWithShape="1">
            <a:blip r:embed="rId9">
              <a:alphaModFix/>
            </a:blip>
            <a:stretch>
              <a:fillRect/>
            </a:stretch>
          </a:blipFill>
          <a:ln>
            <a:noFill/>
          </a:ln>
        </p:spPr>
        <p:txBody>
          <a:bodyPr/>
          <a:lstStyle/>
          <a:p>
            <a:endParaRPr lang="en-CA"/>
          </a:p>
        </p:txBody>
      </p:sp>
      <p:sp>
        <p:nvSpPr>
          <p:cNvPr id="410" name="Google Shape;410;p17"/>
          <p:cNvSpPr/>
          <p:nvPr/>
        </p:nvSpPr>
        <p:spPr>
          <a:xfrm>
            <a:off x="16444448" y="1366764"/>
            <a:ext cx="1629703" cy="1629703"/>
          </a:xfrm>
          <a:custGeom>
            <a:avLst/>
            <a:gdLst/>
            <a:ahLst/>
            <a:cxnLst/>
            <a:rect l="l" t="t" r="r" b="b"/>
            <a:pathLst>
              <a:path w="1629703" h="1629703" extrusionOk="0">
                <a:moveTo>
                  <a:pt x="0" y="0"/>
                </a:moveTo>
                <a:lnTo>
                  <a:pt x="1629704" y="0"/>
                </a:lnTo>
                <a:lnTo>
                  <a:pt x="1629704" y="1629704"/>
                </a:lnTo>
                <a:lnTo>
                  <a:pt x="0" y="1629704"/>
                </a:lnTo>
                <a:lnTo>
                  <a:pt x="0" y="0"/>
                </a:lnTo>
                <a:close/>
              </a:path>
            </a:pathLst>
          </a:custGeom>
          <a:blipFill rotWithShape="1">
            <a:blip r:embed="rId10">
              <a:alphaModFix/>
            </a:blip>
            <a:stretch>
              <a:fillRect/>
            </a:stretch>
          </a:blipFill>
          <a:ln>
            <a:noFill/>
          </a:ln>
        </p:spPr>
        <p:txBody>
          <a:bodyPr/>
          <a:lstStyle/>
          <a:p>
            <a:endParaRPr lang="en-CA"/>
          </a:p>
        </p:txBody>
      </p:sp>
      <p:sp>
        <p:nvSpPr>
          <p:cNvPr id="411" name="Google Shape;411;p17"/>
          <p:cNvSpPr/>
          <p:nvPr/>
        </p:nvSpPr>
        <p:spPr>
          <a:xfrm rot="10800000" flipH="1">
            <a:off x="0" y="8423634"/>
            <a:ext cx="3029863" cy="1863366"/>
          </a:xfrm>
          <a:custGeom>
            <a:avLst/>
            <a:gdLst/>
            <a:ahLst/>
            <a:cxnLst/>
            <a:rect l="l" t="t" r="r" b="b"/>
            <a:pathLst>
              <a:path w="3029863" h="1863366" extrusionOk="0">
                <a:moveTo>
                  <a:pt x="0" y="1863366"/>
                </a:moveTo>
                <a:lnTo>
                  <a:pt x="3029863" y="1863366"/>
                </a:lnTo>
                <a:lnTo>
                  <a:pt x="3029863" y="0"/>
                </a:lnTo>
                <a:lnTo>
                  <a:pt x="0" y="0"/>
                </a:lnTo>
                <a:lnTo>
                  <a:pt x="0" y="1863366"/>
                </a:lnTo>
                <a:close/>
              </a:path>
            </a:pathLst>
          </a:custGeom>
          <a:blipFill rotWithShape="1">
            <a:blip r:embed="rId11">
              <a:alphaModFix/>
            </a:blip>
            <a:stretch>
              <a:fillRect/>
            </a:stretch>
          </a:blipFill>
          <a:ln>
            <a:noFill/>
          </a:ln>
        </p:spPr>
        <p:txBody>
          <a:bodyPr/>
          <a:lstStyle/>
          <a:p>
            <a:endParaRPr lang="en-CA"/>
          </a:p>
        </p:txBody>
      </p:sp>
      <p:pic>
        <p:nvPicPr>
          <p:cNvPr id="412" name="Google Shape;412;p17" title="noah-s-ark-clipart-lg.png"/>
          <p:cNvPicPr preferRelativeResize="0"/>
          <p:nvPr/>
        </p:nvPicPr>
        <p:blipFill>
          <a:blip r:embed="rId12">
            <a:alphaModFix/>
          </a:blip>
          <a:srcRect r="20768" b="34171"/>
          <a:stretch>
            <a:fillRect/>
          </a:stretch>
        </p:blipFill>
        <p:spPr>
          <a:xfrm>
            <a:off x="10133125" y="6412325"/>
            <a:ext cx="8154875" cy="38746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Shape 416"/>
        <p:cNvGrpSpPr/>
        <p:nvPr/>
      </p:nvGrpSpPr>
      <p:grpSpPr>
        <a:xfrm>
          <a:off x="0" y="0"/>
          <a:ext cx="0" cy="0"/>
          <a:chOff x="0" y="0"/>
          <a:chExt cx="0" cy="0"/>
        </a:xfrm>
      </p:grpSpPr>
      <p:sp>
        <p:nvSpPr>
          <p:cNvPr id="417" name="Google Shape;417;p18"/>
          <p:cNvSpPr/>
          <p:nvPr/>
        </p:nvSpPr>
        <p:spPr>
          <a:xfrm>
            <a:off x="15266955" y="7368937"/>
            <a:ext cx="1831163" cy="2499881"/>
          </a:xfrm>
          <a:custGeom>
            <a:avLst/>
            <a:gdLst/>
            <a:ahLst/>
            <a:cxnLst/>
            <a:rect l="l" t="t" r="r" b="b"/>
            <a:pathLst>
              <a:path w="1831163" h="2499881" extrusionOk="0">
                <a:moveTo>
                  <a:pt x="0" y="0"/>
                </a:moveTo>
                <a:lnTo>
                  <a:pt x="1831163" y="0"/>
                </a:lnTo>
                <a:lnTo>
                  <a:pt x="1831163" y="2499881"/>
                </a:lnTo>
                <a:lnTo>
                  <a:pt x="0" y="2499881"/>
                </a:lnTo>
                <a:lnTo>
                  <a:pt x="0" y="0"/>
                </a:lnTo>
                <a:close/>
              </a:path>
            </a:pathLst>
          </a:custGeom>
          <a:blipFill rotWithShape="1">
            <a:blip r:embed="rId3">
              <a:alphaModFix/>
            </a:blip>
            <a:stretch>
              <a:fillRect/>
            </a:stretch>
          </a:blipFill>
          <a:ln>
            <a:noFill/>
          </a:ln>
        </p:spPr>
        <p:txBody>
          <a:bodyPr/>
          <a:lstStyle/>
          <a:p>
            <a:endParaRPr lang="en-CA"/>
          </a:p>
        </p:txBody>
      </p:sp>
      <p:sp>
        <p:nvSpPr>
          <p:cNvPr id="418" name="Google Shape;418;p18"/>
          <p:cNvSpPr/>
          <p:nvPr/>
        </p:nvSpPr>
        <p:spPr>
          <a:xfrm>
            <a:off x="1866125" y="1198575"/>
            <a:ext cx="14377780" cy="8027936"/>
          </a:xfrm>
          <a:custGeom>
            <a:avLst/>
            <a:gdLst/>
            <a:ahLst/>
            <a:cxnLst/>
            <a:rect l="l" t="t" r="r" b="b"/>
            <a:pathLst>
              <a:path w="14200277" h="7889863" extrusionOk="0">
                <a:moveTo>
                  <a:pt x="0" y="0"/>
                </a:moveTo>
                <a:lnTo>
                  <a:pt x="14200278" y="0"/>
                </a:lnTo>
                <a:lnTo>
                  <a:pt x="14200278" y="7889862"/>
                </a:lnTo>
                <a:lnTo>
                  <a:pt x="0" y="7889862"/>
                </a:lnTo>
                <a:lnTo>
                  <a:pt x="0" y="0"/>
                </a:lnTo>
                <a:close/>
              </a:path>
            </a:pathLst>
          </a:custGeom>
          <a:blipFill rotWithShape="1">
            <a:blip r:embed="rId4">
              <a:alphaModFix/>
            </a:blip>
            <a:stretch>
              <a:fillRect/>
            </a:stretch>
          </a:blipFill>
          <a:ln>
            <a:noFill/>
          </a:ln>
        </p:spPr>
        <p:txBody>
          <a:bodyPr/>
          <a:lstStyle/>
          <a:p>
            <a:endParaRPr lang="en-CA"/>
          </a:p>
        </p:txBody>
      </p:sp>
      <p:sp>
        <p:nvSpPr>
          <p:cNvPr id="419" name="Google Shape;419;p18"/>
          <p:cNvSpPr/>
          <p:nvPr/>
        </p:nvSpPr>
        <p:spPr>
          <a:xfrm>
            <a:off x="2304811" y="1343555"/>
            <a:ext cx="13678379" cy="7599889"/>
          </a:xfrm>
          <a:custGeom>
            <a:avLst/>
            <a:gdLst/>
            <a:ahLst/>
            <a:cxnLst/>
            <a:rect l="l" t="t" r="r" b="b"/>
            <a:pathLst>
              <a:path w="13678379" h="7599889" extrusionOk="0">
                <a:moveTo>
                  <a:pt x="0" y="0"/>
                </a:moveTo>
                <a:lnTo>
                  <a:pt x="13678378" y="0"/>
                </a:lnTo>
                <a:lnTo>
                  <a:pt x="13678378" y="7599890"/>
                </a:lnTo>
                <a:lnTo>
                  <a:pt x="0" y="7599890"/>
                </a:lnTo>
                <a:lnTo>
                  <a:pt x="0" y="0"/>
                </a:lnTo>
                <a:close/>
              </a:path>
            </a:pathLst>
          </a:custGeom>
          <a:blipFill rotWithShape="1">
            <a:blip r:embed="rId5">
              <a:alphaModFix/>
            </a:blip>
            <a:stretch>
              <a:fillRect/>
            </a:stretch>
          </a:blipFill>
          <a:ln>
            <a:noFill/>
          </a:ln>
        </p:spPr>
        <p:txBody>
          <a:bodyPr/>
          <a:lstStyle/>
          <a:p>
            <a:endParaRPr lang="en-CA"/>
          </a:p>
        </p:txBody>
      </p:sp>
      <p:sp>
        <p:nvSpPr>
          <p:cNvPr id="420" name="Google Shape;420;p18"/>
          <p:cNvSpPr/>
          <p:nvPr/>
        </p:nvSpPr>
        <p:spPr>
          <a:xfrm rot="-853718">
            <a:off x="16849485" y="3920896"/>
            <a:ext cx="819630" cy="2231666"/>
          </a:xfrm>
          <a:custGeom>
            <a:avLst/>
            <a:gdLst/>
            <a:ahLst/>
            <a:cxnLst/>
            <a:rect l="l" t="t" r="r" b="b"/>
            <a:pathLst>
              <a:path w="819630" h="2231666" extrusionOk="0">
                <a:moveTo>
                  <a:pt x="0" y="0"/>
                </a:moveTo>
                <a:lnTo>
                  <a:pt x="819630" y="0"/>
                </a:lnTo>
                <a:lnTo>
                  <a:pt x="819630" y="2231665"/>
                </a:lnTo>
                <a:lnTo>
                  <a:pt x="0" y="2231665"/>
                </a:lnTo>
                <a:lnTo>
                  <a:pt x="0" y="0"/>
                </a:lnTo>
                <a:close/>
              </a:path>
            </a:pathLst>
          </a:custGeom>
          <a:blipFill rotWithShape="1">
            <a:blip r:embed="rId6">
              <a:alphaModFix/>
            </a:blip>
            <a:stretch>
              <a:fillRect/>
            </a:stretch>
          </a:blipFill>
          <a:ln>
            <a:noFill/>
          </a:ln>
        </p:spPr>
        <p:txBody>
          <a:bodyPr/>
          <a:lstStyle/>
          <a:p>
            <a:endParaRPr lang="en-CA"/>
          </a:p>
        </p:txBody>
      </p:sp>
      <p:sp>
        <p:nvSpPr>
          <p:cNvPr id="421" name="Google Shape;421;p18"/>
          <p:cNvSpPr txBox="1"/>
          <p:nvPr/>
        </p:nvSpPr>
        <p:spPr>
          <a:xfrm>
            <a:off x="2772623" y="-176286"/>
            <a:ext cx="12237092" cy="1543050"/>
          </a:xfrm>
          <a:prstGeom prst="rect">
            <a:avLst/>
          </a:prstGeom>
          <a:noFill/>
          <a:ln>
            <a:noFill/>
          </a:ln>
        </p:spPr>
        <p:txBody>
          <a:bodyPr spcFirstLastPara="1" wrap="square" lIns="0" tIns="0" rIns="0" bIns="0" anchor="t" anchorCtr="0">
            <a:spAutoFit/>
          </a:bodyPr>
          <a:lstStyle/>
          <a:p>
            <a:pPr marL="0" marR="0" lvl="0" indent="0" algn="ctr" rtl="0">
              <a:lnSpc>
                <a:spcPct val="120002"/>
              </a:lnSpc>
              <a:spcBef>
                <a:spcPts val="0"/>
              </a:spcBef>
              <a:spcAft>
                <a:spcPts val="0"/>
              </a:spcAft>
              <a:buNone/>
            </a:pPr>
            <a:r>
              <a:rPr lang="en-US" sz="8799" b="1" i="0" u="none" strike="noStrike" cap="none">
                <a:solidFill>
                  <a:srgbClr val="F69276"/>
                </a:solidFill>
                <a:latin typeface="Jua"/>
                <a:ea typeface="Jua"/>
                <a:cs typeface="Jua"/>
                <a:sym typeface="Jua"/>
              </a:rPr>
              <a:t>Bible Reference</a:t>
            </a:r>
            <a:endParaRPr/>
          </a:p>
        </p:txBody>
      </p:sp>
      <p:sp>
        <p:nvSpPr>
          <p:cNvPr id="422" name="Google Shape;422;p18"/>
          <p:cNvSpPr txBox="1"/>
          <p:nvPr/>
        </p:nvSpPr>
        <p:spPr>
          <a:xfrm>
            <a:off x="2482871" y="2188809"/>
            <a:ext cx="12816600" cy="5909400"/>
          </a:xfrm>
          <a:prstGeom prst="rect">
            <a:avLst/>
          </a:prstGeom>
          <a:noFill/>
          <a:ln>
            <a:noFill/>
          </a:ln>
        </p:spPr>
        <p:txBody>
          <a:bodyPr spcFirstLastPara="1" wrap="square" lIns="0" tIns="0" rIns="0" bIns="0" anchor="t" anchorCtr="0">
            <a:spAutoFit/>
          </a:bodyPr>
          <a:lstStyle/>
          <a:p>
            <a:pPr marL="0" marR="0" lvl="0" indent="0" algn="ctr" rtl="0">
              <a:lnSpc>
                <a:spcPct val="159992"/>
              </a:lnSpc>
              <a:spcBef>
                <a:spcPts val="0"/>
              </a:spcBef>
              <a:spcAft>
                <a:spcPts val="0"/>
              </a:spcAft>
              <a:buNone/>
            </a:pPr>
            <a:r>
              <a:rPr lang="en-US" sz="3622" b="0" i="0" u="none" strike="noStrike" cap="none">
                <a:solidFill>
                  <a:srgbClr val="2D3456"/>
                </a:solidFill>
                <a:latin typeface="Arial"/>
                <a:ea typeface="Arial"/>
                <a:cs typeface="Arial"/>
                <a:sym typeface="Arial"/>
              </a:rPr>
              <a:t>19-20 Take into the boat with you a male and a female of every kind of animal and bird, as well as a male and a female of every reptile. I don't want them to be destroyed. 21 Store up enough food both for yourself and for them.</a:t>
            </a:r>
            <a:endParaRPr sz="2400"/>
          </a:p>
          <a:p>
            <a:pPr marL="0" marR="0" lvl="0" indent="0" algn="ctr" rtl="0">
              <a:lnSpc>
                <a:spcPct val="159992"/>
              </a:lnSpc>
              <a:spcBef>
                <a:spcPts val="0"/>
              </a:spcBef>
              <a:spcAft>
                <a:spcPts val="0"/>
              </a:spcAft>
              <a:buNone/>
            </a:pPr>
            <a:r>
              <a:rPr lang="en-US" sz="3622" b="0" i="0" u="none" strike="noStrike" cap="none">
                <a:solidFill>
                  <a:srgbClr val="2D3456"/>
                </a:solidFill>
                <a:latin typeface="Arial"/>
                <a:ea typeface="Arial"/>
                <a:cs typeface="Arial"/>
                <a:sym typeface="Arial"/>
              </a:rPr>
              <a:t>22 Noah did everything God told him to do.</a:t>
            </a:r>
            <a:endParaRPr sz="2400"/>
          </a:p>
          <a:p>
            <a:pPr marL="0" marR="0" lvl="0" indent="0" algn="ctr" rtl="0">
              <a:lnSpc>
                <a:spcPct val="159992"/>
              </a:lnSpc>
              <a:spcBef>
                <a:spcPts val="0"/>
              </a:spcBef>
              <a:spcAft>
                <a:spcPts val="0"/>
              </a:spcAft>
              <a:buNone/>
            </a:pPr>
            <a:endParaRPr sz="3622" b="0" i="0" u="none" strike="noStrike" cap="none">
              <a:solidFill>
                <a:srgbClr val="2D3456"/>
              </a:solidFill>
              <a:latin typeface="Arial"/>
              <a:ea typeface="Arial"/>
              <a:cs typeface="Arial"/>
              <a:sym typeface="Arial"/>
            </a:endParaRPr>
          </a:p>
          <a:p>
            <a:pPr marL="0" marR="0" lvl="0" indent="0" algn="ctr" rtl="0">
              <a:lnSpc>
                <a:spcPct val="137147"/>
              </a:lnSpc>
              <a:spcBef>
                <a:spcPts val="0"/>
              </a:spcBef>
              <a:spcAft>
                <a:spcPts val="0"/>
              </a:spcAft>
              <a:buNone/>
            </a:pPr>
            <a:endParaRPr sz="3622" b="0" i="0" u="none" strike="noStrike" cap="none">
              <a:solidFill>
                <a:srgbClr val="2D3456"/>
              </a:solidFill>
              <a:latin typeface="Arial"/>
              <a:ea typeface="Arial"/>
              <a:cs typeface="Arial"/>
              <a:sym typeface="Arial"/>
            </a:endParaRPr>
          </a:p>
        </p:txBody>
      </p:sp>
      <p:sp>
        <p:nvSpPr>
          <p:cNvPr id="423" name="Google Shape;423;p18"/>
          <p:cNvSpPr/>
          <p:nvPr/>
        </p:nvSpPr>
        <p:spPr>
          <a:xfrm>
            <a:off x="3290647" y="7522748"/>
            <a:ext cx="717433" cy="900886"/>
          </a:xfrm>
          <a:custGeom>
            <a:avLst/>
            <a:gdLst/>
            <a:ahLst/>
            <a:cxnLst/>
            <a:rect l="l" t="t" r="r" b="b"/>
            <a:pathLst>
              <a:path w="717433" h="900886" extrusionOk="0">
                <a:moveTo>
                  <a:pt x="0" y="0"/>
                </a:moveTo>
                <a:lnTo>
                  <a:pt x="717433" y="0"/>
                </a:lnTo>
                <a:lnTo>
                  <a:pt x="717433" y="900886"/>
                </a:lnTo>
                <a:lnTo>
                  <a:pt x="0" y="900886"/>
                </a:lnTo>
                <a:lnTo>
                  <a:pt x="0" y="0"/>
                </a:lnTo>
                <a:close/>
              </a:path>
            </a:pathLst>
          </a:custGeom>
          <a:blipFill rotWithShape="1">
            <a:blip r:embed="rId7">
              <a:alphaModFix/>
            </a:blip>
            <a:stretch>
              <a:fillRect/>
            </a:stretch>
          </a:blipFill>
          <a:ln>
            <a:noFill/>
          </a:ln>
        </p:spPr>
        <p:txBody>
          <a:bodyPr/>
          <a:lstStyle/>
          <a:p>
            <a:endParaRPr lang="en-CA"/>
          </a:p>
        </p:txBody>
      </p:sp>
      <p:sp>
        <p:nvSpPr>
          <p:cNvPr id="424" name="Google Shape;424;p18"/>
          <p:cNvSpPr/>
          <p:nvPr/>
        </p:nvSpPr>
        <p:spPr>
          <a:xfrm rot="-7642807">
            <a:off x="14286624" y="7548261"/>
            <a:ext cx="1446184" cy="1201647"/>
          </a:xfrm>
          <a:custGeom>
            <a:avLst/>
            <a:gdLst/>
            <a:ahLst/>
            <a:cxnLst/>
            <a:rect l="l" t="t" r="r" b="b"/>
            <a:pathLst>
              <a:path w="1446184" h="1201647" extrusionOk="0">
                <a:moveTo>
                  <a:pt x="0" y="0"/>
                </a:moveTo>
                <a:lnTo>
                  <a:pt x="1446183" y="0"/>
                </a:lnTo>
                <a:lnTo>
                  <a:pt x="1446183" y="1201647"/>
                </a:lnTo>
                <a:lnTo>
                  <a:pt x="0" y="1201647"/>
                </a:lnTo>
                <a:lnTo>
                  <a:pt x="0" y="0"/>
                </a:lnTo>
                <a:close/>
              </a:path>
            </a:pathLst>
          </a:custGeom>
          <a:blipFill rotWithShape="1">
            <a:blip r:embed="rId8">
              <a:alphaModFix/>
            </a:blip>
            <a:stretch>
              <a:fillRect/>
            </a:stretch>
          </a:blipFill>
          <a:ln>
            <a:noFill/>
          </a:ln>
        </p:spPr>
        <p:txBody>
          <a:bodyPr/>
          <a:lstStyle/>
          <a:p>
            <a:endParaRPr lang="en-CA"/>
          </a:p>
        </p:txBody>
      </p:sp>
      <p:sp>
        <p:nvSpPr>
          <p:cNvPr id="425" name="Google Shape;425;p18"/>
          <p:cNvSpPr/>
          <p:nvPr/>
        </p:nvSpPr>
        <p:spPr>
          <a:xfrm rot="7403091">
            <a:off x="714775" y="355922"/>
            <a:ext cx="1600313" cy="1536301"/>
          </a:xfrm>
          <a:custGeom>
            <a:avLst/>
            <a:gdLst/>
            <a:ahLst/>
            <a:cxnLst/>
            <a:rect l="l" t="t" r="r" b="b"/>
            <a:pathLst>
              <a:path w="1600313" h="1536301" extrusionOk="0">
                <a:moveTo>
                  <a:pt x="0" y="0"/>
                </a:moveTo>
                <a:lnTo>
                  <a:pt x="1600313" y="0"/>
                </a:lnTo>
                <a:lnTo>
                  <a:pt x="1600313" y="1536300"/>
                </a:lnTo>
                <a:lnTo>
                  <a:pt x="0" y="1536300"/>
                </a:lnTo>
                <a:lnTo>
                  <a:pt x="0" y="0"/>
                </a:lnTo>
                <a:close/>
              </a:path>
            </a:pathLst>
          </a:custGeom>
          <a:blipFill rotWithShape="1">
            <a:blip r:embed="rId9">
              <a:alphaModFix/>
            </a:blip>
            <a:stretch>
              <a:fillRect/>
            </a:stretch>
          </a:blipFill>
          <a:ln>
            <a:noFill/>
          </a:ln>
        </p:spPr>
        <p:txBody>
          <a:bodyPr/>
          <a:lstStyle/>
          <a:p>
            <a:endParaRPr lang="en-CA"/>
          </a:p>
        </p:txBody>
      </p:sp>
      <p:sp>
        <p:nvSpPr>
          <p:cNvPr id="426" name="Google Shape;426;p18"/>
          <p:cNvSpPr/>
          <p:nvPr/>
        </p:nvSpPr>
        <p:spPr>
          <a:xfrm>
            <a:off x="16444448" y="1366764"/>
            <a:ext cx="1629703" cy="1629703"/>
          </a:xfrm>
          <a:custGeom>
            <a:avLst/>
            <a:gdLst/>
            <a:ahLst/>
            <a:cxnLst/>
            <a:rect l="l" t="t" r="r" b="b"/>
            <a:pathLst>
              <a:path w="1629703" h="1629703" extrusionOk="0">
                <a:moveTo>
                  <a:pt x="0" y="0"/>
                </a:moveTo>
                <a:lnTo>
                  <a:pt x="1629704" y="0"/>
                </a:lnTo>
                <a:lnTo>
                  <a:pt x="1629704" y="1629704"/>
                </a:lnTo>
                <a:lnTo>
                  <a:pt x="0" y="1629704"/>
                </a:lnTo>
                <a:lnTo>
                  <a:pt x="0" y="0"/>
                </a:lnTo>
                <a:close/>
              </a:path>
            </a:pathLst>
          </a:custGeom>
          <a:blipFill rotWithShape="1">
            <a:blip r:embed="rId10">
              <a:alphaModFix/>
            </a:blip>
            <a:stretch>
              <a:fillRect/>
            </a:stretch>
          </a:blipFill>
          <a:ln>
            <a:noFill/>
          </a:ln>
        </p:spPr>
        <p:txBody>
          <a:bodyPr/>
          <a:lstStyle/>
          <a:p>
            <a:endParaRPr lang="en-CA"/>
          </a:p>
        </p:txBody>
      </p:sp>
      <p:sp>
        <p:nvSpPr>
          <p:cNvPr id="427" name="Google Shape;427;p18"/>
          <p:cNvSpPr/>
          <p:nvPr/>
        </p:nvSpPr>
        <p:spPr>
          <a:xfrm rot="10800000" flipH="1">
            <a:off x="0" y="8423634"/>
            <a:ext cx="3029863" cy="1863366"/>
          </a:xfrm>
          <a:custGeom>
            <a:avLst/>
            <a:gdLst/>
            <a:ahLst/>
            <a:cxnLst/>
            <a:rect l="l" t="t" r="r" b="b"/>
            <a:pathLst>
              <a:path w="3029863" h="1863366" extrusionOk="0">
                <a:moveTo>
                  <a:pt x="0" y="1863366"/>
                </a:moveTo>
                <a:lnTo>
                  <a:pt x="3029863" y="1863366"/>
                </a:lnTo>
                <a:lnTo>
                  <a:pt x="3029863" y="0"/>
                </a:lnTo>
                <a:lnTo>
                  <a:pt x="0" y="0"/>
                </a:lnTo>
                <a:lnTo>
                  <a:pt x="0" y="1863366"/>
                </a:lnTo>
                <a:close/>
              </a:path>
            </a:pathLst>
          </a:custGeom>
          <a:blipFill rotWithShape="1">
            <a:blip r:embed="rId11">
              <a:alphaModFix/>
            </a:blip>
            <a:stretch>
              <a:fillRect/>
            </a:stretch>
          </a:blipFill>
          <a:ln>
            <a:noFill/>
          </a:ln>
        </p:spPr>
        <p:txBody>
          <a:bodyPr/>
          <a:lstStyle/>
          <a:p>
            <a:endParaRPr lang="en-CA"/>
          </a:p>
        </p:txBody>
      </p:sp>
      <p:pic>
        <p:nvPicPr>
          <p:cNvPr id="428" name="Google Shape;428;p18" title="Noahs_Ark_1.png"/>
          <p:cNvPicPr preferRelativeResize="0"/>
          <p:nvPr/>
        </p:nvPicPr>
        <p:blipFill>
          <a:blip r:embed="rId12">
            <a:alphaModFix/>
          </a:blip>
          <a:stretch>
            <a:fillRect/>
          </a:stretch>
        </p:blipFill>
        <p:spPr>
          <a:xfrm>
            <a:off x="11413618" y="3685453"/>
            <a:ext cx="7192185" cy="71922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Shape 432"/>
        <p:cNvGrpSpPr/>
        <p:nvPr/>
      </p:nvGrpSpPr>
      <p:grpSpPr>
        <a:xfrm>
          <a:off x="0" y="0"/>
          <a:ext cx="0" cy="0"/>
          <a:chOff x="0" y="0"/>
          <a:chExt cx="0" cy="0"/>
        </a:xfrm>
      </p:grpSpPr>
      <p:sp>
        <p:nvSpPr>
          <p:cNvPr id="433" name="Google Shape;433;p19"/>
          <p:cNvSpPr/>
          <p:nvPr/>
        </p:nvSpPr>
        <p:spPr>
          <a:xfrm>
            <a:off x="15266955" y="7368937"/>
            <a:ext cx="1831163" cy="2499881"/>
          </a:xfrm>
          <a:custGeom>
            <a:avLst/>
            <a:gdLst/>
            <a:ahLst/>
            <a:cxnLst/>
            <a:rect l="l" t="t" r="r" b="b"/>
            <a:pathLst>
              <a:path w="1831163" h="2499881" extrusionOk="0">
                <a:moveTo>
                  <a:pt x="0" y="0"/>
                </a:moveTo>
                <a:lnTo>
                  <a:pt x="1831163" y="0"/>
                </a:lnTo>
                <a:lnTo>
                  <a:pt x="1831163" y="2499881"/>
                </a:lnTo>
                <a:lnTo>
                  <a:pt x="0" y="2499881"/>
                </a:lnTo>
                <a:lnTo>
                  <a:pt x="0" y="0"/>
                </a:lnTo>
                <a:close/>
              </a:path>
            </a:pathLst>
          </a:custGeom>
          <a:blipFill rotWithShape="1">
            <a:blip r:embed="rId3">
              <a:alphaModFix/>
            </a:blip>
            <a:stretch>
              <a:fillRect/>
            </a:stretch>
          </a:blipFill>
          <a:ln>
            <a:noFill/>
          </a:ln>
        </p:spPr>
        <p:txBody>
          <a:bodyPr/>
          <a:lstStyle/>
          <a:p>
            <a:endParaRPr lang="en-CA"/>
          </a:p>
        </p:txBody>
      </p:sp>
      <p:sp>
        <p:nvSpPr>
          <p:cNvPr id="434" name="Google Shape;434;p19"/>
          <p:cNvSpPr/>
          <p:nvPr/>
        </p:nvSpPr>
        <p:spPr>
          <a:xfrm>
            <a:off x="2043861" y="1198569"/>
            <a:ext cx="14200277" cy="7889863"/>
          </a:xfrm>
          <a:custGeom>
            <a:avLst/>
            <a:gdLst/>
            <a:ahLst/>
            <a:cxnLst/>
            <a:rect l="l" t="t" r="r" b="b"/>
            <a:pathLst>
              <a:path w="14200277" h="7889863" extrusionOk="0">
                <a:moveTo>
                  <a:pt x="0" y="0"/>
                </a:moveTo>
                <a:lnTo>
                  <a:pt x="14200278" y="0"/>
                </a:lnTo>
                <a:lnTo>
                  <a:pt x="14200278" y="7889862"/>
                </a:lnTo>
                <a:lnTo>
                  <a:pt x="0" y="7889862"/>
                </a:lnTo>
                <a:lnTo>
                  <a:pt x="0" y="0"/>
                </a:lnTo>
                <a:close/>
              </a:path>
            </a:pathLst>
          </a:custGeom>
          <a:blipFill rotWithShape="1">
            <a:blip r:embed="rId4">
              <a:alphaModFix/>
            </a:blip>
            <a:stretch>
              <a:fillRect/>
            </a:stretch>
          </a:blipFill>
          <a:ln>
            <a:noFill/>
          </a:ln>
        </p:spPr>
        <p:txBody>
          <a:bodyPr/>
          <a:lstStyle/>
          <a:p>
            <a:endParaRPr lang="en-CA"/>
          </a:p>
        </p:txBody>
      </p:sp>
      <p:sp>
        <p:nvSpPr>
          <p:cNvPr id="435" name="Google Shape;435;p19"/>
          <p:cNvSpPr/>
          <p:nvPr/>
        </p:nvSpPr>
        <p:spPr>
          <a:xfrm>
            <a:off x="2304811" y="1343555"/>
            <a:ext cx="13678379" cy="7599889"/>
          </a:xfrm>
          <a:custGeom>
            <a:avLst/>
            <a:gdLst/>
            <a:ahLst/>
            <a:cxnLst/>
            <a:rect l="l" t="t" r="r" b="b"/>
            <a:pathLst>
              <a:path w="13678379" h="7599889" extrusionOk="0">
                <a:moveTo>
                  <a:pt x="0" y="0"/>
                </a:moveTo>
                <a:lnTo>
                  <a:pt x="13678378" y="0"/>
                </a:lnTo>
                <a:lnTo>
                  <a:pt x="13678378" y="7599890"/>
                </a:lnTo>
                <a:lnTo>
                  <a:pt x="0" y="7599890"/>
                </a:lnTo>
                <a:lnTo>
                  <a:pt x="0" y="0"/>
                </a:lnTo>
                <a:close/>
              </a:path>
            </a:pathLst>
          </a:custGeom>
          <a:blipFill rotWithShape="1">
            <a:blip r:embed="rId5">
              <a:alphaModFix/>
            </a:blip>
            <a:stretch>
              <a:fillRect/>
            </a:stretch>
          </a:blipFill>
          <a:ln>
            <a:noFill/>
          </a:ln>
        </p:spPr>
        <p:txBody>
          <a:bodyPr/>
          <a:lstStyle/>
          <a:p>
            <a:endParaRPr lang="en-CA"/>
          </a:p>
        </p:txBody>
      </p:sp>
      <p:sp>
        <p:nvSpPr>
          <p:cNvPr id="436" name="Google Shape;436;p19"/>
          <p:cNvSpPr/>
          <p:nvPr/>
        </p:nvSpPr>
        <p:spPr>
          <a:xfrm rot="-850509">
            <a:off x="13278147" y="67061"/>
            <a:ext cx="820009" cy="2232698"/>
          </a:xfrm>
          <a:custGeom>
            <a:avLst/>
            <a:gdLst/>
            <a:ahLst/>
            <a:cxnLst/>
            <a:rect l="l" t="t" r="r" b="b"/>
            <a:pathLst>
              <a:path w="819630" h="2231666" extrusionOk="0">
                <a:moveTo>
                  <a:pt x="0" y="0"/>
                </a:moveTo>
                <a:lnTo>
                  <a:pt x="819630" y="0"/>
                </a:lnTo>
                <a:lnTo>
                  <a:pt x="819630" y="2231666"/>
                </a:lnTo>
                <a:lnTo>
                  <a:pt x="0" y="2231666"/>
                </a:lnTo>
                <a:lnTo>
                  <a:pt x="0" y="0"/>
                </a:lnTo>
                <a:close/>
              </a:path>
            </a:pathLst>
          </a:custGeom>
          <a:blipFill rotWithShape="1">
            <a:blip r:embed="rId6">
              <a:alphaModFix/>
            </a:blip>
            <a:stretch>
              <a:fillRect/>
            </a:stretch>
          </a:blipFill>
          <a:ln>
            <a:noFill/>
          </a:ln>
        </p:spPr>
        <p:txBody>
          <a:bodyPr/>
          <a:lstStyle/>
          <a:p>
            <a:endParaRPr lang="en-CA"/>
          </a:p>
        </p:txBody>
      </p:sp>
      <p:sp>
        <p:nvSpPr>
          <p:cNvPr id="437" name="Google Shape;437;p19"/>
          <p:cNvSpPr txBox="1"/>
          <p:nvPr/>
        </p:nvSpPr>
        <p:spPr>
          <a:xfrm>
            <a:off x="3025462" y="1885941"/>
            <a:ext cx="12237000" cy="1092600"/>
          </a:xfrm>
          <a:prstGeom prst="rect">
            <a:avLst/>
          </a:prstGeom>
          <a:noFill/>
          <a:ln>
            <a:noFill/>
          </a:ln>
        </p:spPr>
        <p:txBody>
          <a:bodyPr spcFirstLastPara="1" wrap="square" lIns="0" tIns="0" rIns="0" bIns="0" anchor="t" anchorCtr="0">
            <a:spAutoFit/>
          </a:bodyPr>
          <a:lstStyle/>
          <a:p>
            <a:pPr marL="0" marR="0" lvl="0" indent="0" algn="ctr" rtl="0">
              <a:lnSpc>
                <a:spcPct val="120002"/>
              </a:lnSpc>
              <a:spcBef>
                <a:spcPts val="0"/>
              </a:spcBef>
              <a:spcAft>
                <a:spcPts val="0"/>
              </a:spcAft>
              <a:buNone/>
            </a:pPr>
            <a:r>
              <a:rPr lang="en-US" sz="7099" b="1">
                <a:solidFill>
                  <a:srgbClr val="F69276"/>
                </a:solidFill>
                <a:latin typeface="Jua"/>
                <a:ea typeface="Jua"/>
                <a:cs typeface="Jua"/>
                <a:sym typeface="Jua"/>
              </a:rPr>
              <a:t>We need to get big ideas right.</a:t>
            </a:r>
            <a:endParaRPr sz="100"/>
          </a:p>
        </p:txBody>
      </p:sp>
      <p:sp>
        <p:nvSpPr>
          <p:cNvPr id="438" name="Google Shape;438;p19"/>
          <p:cNvSpPr txBox="1"/>
          <p:nvPr/>
        </p:nvSpPr>
        <p:spPr>
          <a:xfrm>
            <a:off x="3561450" y="3553850"/>
            <a:ext cx="11621100" cy="2767500"/>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3100" b="0" i="0" u="none" strike="noStrike" cap="none">
                <a:solidFill>
                  <a:srgbClr val="2D3456"/>
                </a:solidFill>
                <a:latin typeface="Arial"/>
                <a:ea typeface="Arial"/>
                <a:cs typeface="Arial"/>
                <a:sym typeface="Arial"/>
              </a:rPr>
              <a:t>We can’t just follow what everyone says.</a:t>
            </a:r>
            <a:r>
              <a:rPr lang="en-US" sz="2100"/>
              <a:t> </a:t>
            </a:r>
            <a:r>
              <a:rPr lang="en-US" sz="3100" b="0" i="0" u="none" strike="noStrike" cap="none">
                <a:solidFill>
                  <a:srgbClr val="2D3456"/>
                </a:solidFill>
                <a:latin typeface="Arial"/>
                <a:ea typeface="Arial"/>
                <a:cs typeface="Arial"/>
                <a:sym typeface="Arial"/>
              </a:rPr>
              <a:t>After we get the big ideas right, we need to do the little things every day. Every day we do our best for people, we try to get a little stronger and learn a bit more, and we build good habits. Over time, we'll get a lot done.</a:t>
            </a:r>
            <a:endParaRPr sz="2100"/>
          </a:p>
        </p:txBody>
      </p:sp>
      <p:sp>
        <p:nvSpPr>
          <p:cNvPr id="439" name="Google Shape;439;p19"/>
          <p:cNvSpPr/>
          <p:nvPr/>
        </p:nvSpPr>
        <p:spPr>
          <a:xfrm>
            <a:off x="2603253" y="3553843"/>
            <a:ext cx="717433" cy="900886"/>
          </a:xfrm>
          <a:custGeom>
            <a:avLst/>
            <a:gdLst/>
            <a:ahLst/>
            <a:cxnLst/>
            <a:rect l="l" t="t" r="r" b="b"/>
            <a:pathLst>
              <a:path w="717433" h="900886" extrusionOk="0">
                <a:moveTo>
                  <a:pt x="0" y="0"/>
                </a:moveTo>
                <a:lnTo>
                  <a:pt x="717433" y="0"/>
                </a:lnTo>
                <a:lnTo>
                  <a:pt x="717433" y="900886"/>
                </a:lnTo>
                <a:lnTo>
                  <a:pt x="0" y="900886"/>
                </a:lnTo>
                <a:lnTo>
                  <a:pt x="0" y="0"/>
                </a:lnTo>
                <a:close/>
              </a:path>
            </a:pathLst>
          </a:custGeom>
          <a:blipFill rotWithShape="1">
            <a:blip r:embed="rId7">
              <a:alphaModFix/>
            </a:blip>
            <a:stretch>
              <a:fillRect/>
            </a:stretch>
          </a:blipFill>
          <a:ln>
            <a:noFill/>
          </a:ln>
        </p:spPr>
        <p:txBody>
          <a:bodyPr/>
          <a:lstStyle/>
          <a:p>
            <a:endParaRPr lang="en-CA"/>
          </a:p>
        </p:txBody>
      </p:sp>
      <p:sp>
        <p:nvSpPr>
          <p:cNvPr id="440" name="Google Shape;440;p19"/>
          <p:cNvSpPr/>
          <p:nvPr/>
        </p:nvSpPr>
        <p:spPr>
          <a:xfrm rot="-7643117">
            <a:off x="14874481" y="5399563"/>
            <a:ext cx="1446966" cy="1202296"/>
          </a:xfrm>
          <a:custGeom>
            <a:avLst/>
            <a:gdLst/>
            <a:ahLst/>
            <a:cxnLst/>
            <a:rect l="l" t="t" r="r" b="b"/>
            <a:pathLst>
              <a:path w="1446184" h="1201647" extrusionOk="0">
                <a:moveTo>
                  <a:pt x="0" y="0"/>
                </a:moveTo>
                <a:lnTo>
                  <a:pt x="1446184" y="0"/>
                </a:lnTo>
                <a:lnTo>
                  <a:pt x="1446184" y="1201647"/>
                </a:lnTo>
                <a:lnTo>
                  <a:pt x="0" y="1201647"/>
                </a:lnTo>
                <a:lnTo>
                  <a:pt x="0" y="0"/>
                </a:lnTo>
                <a:close/>
              </a:path>
            </a:pathLst>
          </a:custGeom>
          <a:blipFill rotWithShape="1">
            <a:blip r:embed="rId8">
              <a:alphaModFix/>
            </a:blip>
            <a:stretch>
              <a:fillRect/>
            </a:stretch>
          </a:blipFill>
          <a:ln>
            <a:noFill/>
          </a:ln>
        </p:spPr>
        <p:txBody>
          <a:bodyPr/>
          <a:lstStyle/>
          <a:p>
            <a:endParaRPr lang="en-CA"/>
          </a:p>
        </p:txBody>
      </p:sp>
      <p:sp>
        <p:nvSpPr>
          <p:cNvPr id="441" name="Google Shape;441;p19"/>
          <p:cNvSpPr/>
          <p:nvPr/>
        </p:nvSpPr>
        <p:spPr>
          <a:xfrm rot="7403091">
            <a:off x="1504654" y="322658"/>
            <a:ext cx="1600313" cy="1536301"/>
          </a:xfrm>
          <a:custGeom>
            <a:avLst/>
            <a:gdLst/>
            <a:ahLst/>
            <a:cxnLst/>
            <a:rect l="l" t="t" r="r" b="b"/>
            <a:pathLst>
              <a:path w="1600313" h="1536301" extrusionOk="0">
                <a:moveTo>
                  <a:pt x="0" y="0"/>
                </a:moveTo>
                <a:lnTo>
                  <a:pt x="1600313" y="0"/>
                </a:lnTo>
                <a:lnTo>
                  <a:pt x="1600313" y="1536300"/>
                </a:lnTo>
                <a:lnTo>
                  <a:pt x="0" y="1536300"/>
                </a:lnTo>
                <a:lnTo>
                  <a:pt x="0" y="0"/>
                </a:lnTo>
                <a:close/>
              </a:path>
            </a:pathLst>
          </a:custGeom>
          <a:blipFill rotWithShape="1">
            <a:blip r:embed="rId9">
              <a:alphaModFix/>
            </a:blip>
            <a:stretch>
              <a:fillRect/>
            </a:stretch>
          </a:blipFill>
          <a:ln>
            <a:noFill/>
          </a:ln>
        </p:spPr>
        <p:txBody>
          <a:bodyPr/>
          <a:lstStyle/>
          <a:p>
            <a:endParaRPr lang="en-CA"/>
          </a:p>
        </p:txBody>
      </p:sp>
      <p:sp>
        <p:nvSpPr>
          <p:cNvPr id="442" name="Google Shape;442;p19"/>
          <p:cNvSpPr/>
          <p:nvPr/>
        </p:nvSpPr>
        <p:spPr>
          <a:xfrm>
            <a:off x="16444448" y="1366764"/>
            <a:ext cx="1629703" cy="1629703"/>
          </a:xfrm>
          <a:custGeom>
            <a:avLst/>
            <a:gdLst/>
            <a:ahLst/>
            <a:cxnLst/>
            <a:rect l="l" t="t" r="r" b="b"/>
            <a:pathLst>
              <a:path w="1629703" h="1629703" extrusionOk="0">
                <a:moveTo>
                  <a:pt x="0" y="0"/>
                </a:moveTo>
                <a:lnTo>
                  <a:pt x="1629704" y="0"/>
                </a:lnTo>
                <a:lnTo>
                  <a:pt x="1629704" y="1629704"/>
                </a:lnTo>
                <a:lnTo>
                  <a:pt x="0" y="1629704"/>
                </a:lnTo>
                <a:lnTo>
                  <a:pt x="0" y="0"/>
                </a:lnTo>
                <a:close/>
              </a:path>
            </a:pathLst>
          </a:custGeom>
          <a:blipFill rotWithShape="1">
            <a:blip r:embed="rId10">
              <a:alphaModFix/>
            </a:blip>
            <a:stretch>
              <a:fillRect/>
            </a:stretch>
          </a:blipFill>
          <a:ln>
            <a:noFill/>
          </a:ln>
        </p:spPr>
        <p:txBody>
          <a:bodyPr/>
          <a:lstStyle/>
          <a:p>
            <a:endParaRPr lang="en-CA"/>
          </a:p>
        </p:txBody>
      </p:sp>
      <p:sp>
        <p:nvSpPr>
          <p:cNvPr id="443" name="Google Shape;443;p19"/>
          <p:cNvSpPr/>
          <p:nvPr/>
        </p:nvSpPr>
        <p:spPr>
          <a:xfrm rot="10800000" flipH="1">
            <a:off x="0" y="8423634"/>
            <a:ext cx="3029863" cy="1863366"/>
          </a:xfrm>
          <a:custGeom>
            <a:avLst/>
            <a:gdLst/>
            <a:ahLst/>
            <a:cxnLst/>
            <a:rect l="l" t="t" r="r" b="b"/>
            <a:pathLst>
              <a:path w="3029863" h="1863366" extrusionOk="0">
                <a:moveTo>
                  <a:pt x="0" y="1863366"/>
                </a:moveTo>
                <a:lnTo>
                  <a:pt x="3029863" y="1863366"/>
                </a:lnTo>
                <a:lnTo>
                  <a:pt x="3029863" y="0"/>
                </a:lnTo>
                <a:lnTo>
                  <a:pt x="0" y="0"/>
                </a:lnTo>
                <a:lnTo>
                  <a:pt x="0" y="1863366"/>
                </a:lnTo>
                <a:close/>
              </a:path>
            </a:pathLst>
          </a:custGeom>
          <a:blipFill rotWithShape="1">
            <a:blip r:embed="rId11">
              <a:alphaModFix/>
            </a:blip>
            <a:stretch>
              <a:fillRect/>
            </a:stretch>
          </a:blipFill>
          <a:ln>
            <a:noFill/>
          </a:ln>
        </p:spPr>
        <p:txBody>
          <a:bodyPr/>
          <a:lstStyle/>
          <a:p>
            <a:endParaRPr lang="en-CA"/>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Shape 447"/>
        <p:cNvGrpSpPr/>
        <p:nvPr/>
      </p:nvGrpSpPr>
      <p:grpSpPr>
        <a:xfrm>
          <a:off x="0" y="0"/>
          <a:ext cx="0" cy="0"/>
          <a:chOff x="0" y="0"/>
          <a:chExt cx="0" cy="0"/>
        </a:xfrm>
      </p:grpSpPr>
      <p:sp>
        <p:nvSpPr>
          <p:cNvPr id="448" name="Google Shape;448;p20"/>
          <p:cNvSpPr/>
          <p:nvPr/>
        </p:nvSpPr>
        <p:spPr>
          <a:xfrm>
            <a:off x="952047" y="0"/>
            <a:ext cx="11650930" cy="5143500"/>
          </a:xfrm>
          <a:custGeom>
            <a:avLst/>
            <a:gdLst/>
            <a:ahLst/>
            <a:cxnLst/>
            <a:rect l="l" t="t" r="r" b="b"/>
            <a:pathLst>
              <a:path w="11650930" h="5143500" extrusionOk="0">
                <a:moveTo>
                  <a:pt x="0" y="0"/>
                </a:moveTo>
                <a:lnTo>
                  <a:pt x="11650930" y="0"/>
                </a:lnTo>
                <a:lnTo>
                  <a:pt x="11650930" y="5143500"/>
                </a:lnTo>
                <a:lnTo>
                  <a:pt x="0" y="5143500"/>
                </a:lnTo>
                <a:lnTo>
                  <a:pt x="0" y="0"/>
                </a:lnTo>
                <a:close/>
              </a:path>
            </a:pathLst>
          </a:custGeom>
          <a:blipFill rotWithShape="1">
            <a:blip r:embed="rId3">
              <a:alphaModFix/>
            </a:blip>
            <a:stretch>
              <a:fillRect l="-781" t="-28196"/>
            </a:stretch>
          </a:blipFill>
          <a:ln>
            <a:noFill/>
          </a:ln>
        </p:spPr>
        <p:txBody>
          <a:bodyPr/>
          <a:lstStyle/>
          <a:p>
            <a:endParaRPr lang="en-CA"/>
          </a:p>
        </p:txBody>
      </p:sp>
      <p:sp>
        <p:nvSpPr>
          <p:cNvPr id="449" name="Google Shape;449;p20"/>
          <p:cNvSpPr/>
          <p:nvPr/>
        </p:nvSpPr>
        <p:spPr>
          <a:xfrm>
            <a:off x="1258715" y="201123"/>
            <a:ext cx="11056567" cy="4780819"/>
          </a:xfrm>
          <a:custGeom>
            <a:avLst/>
            <a:gdLst/>
            <a:ahLst/>
            <a:cxnLst/>
            <a:rect l="l" t="t" r="r" b="b"/>
            <a:pathLst>
              <a:path w="11056567" h="4780819" extrusionOk="0">
                <a:moveTo>
                  <a:pt x="0" y="0"/>
                </a:moveTo>
                <a:lnTo>
                  <a:pt x="11056566" y="0"/>
                </a:lnTo>
                <a:lnTo>
                  <a:pt x="11056566" y="4780819"/>
                </a:lnTo>
                <a:lnTo>
                  <a:pt x="0" y="4780819"/>
                </a:lnTo>
                <a:lnTo>
                  <a:pt x="0" y="0"/>
                </a:lnTo>
                <a:close/>
              </a:path>
            </a:pathLst>
          </a:custGeom>
          <a:blipFill rotWithShape="1">
            <a:blip r:embed="rId4">
              <a:alphaModFix/>
            </a:blip>
            <a:stretch>
              <a:fillRect l="-296" t="-30255"/>
            </a:stretch>
          </a:blipFill>
          <a:ln>
            <a:noFill/>
          </a:ln>
        </p:spPr>
        <p:txBody>
          <a:bodyPr/>
          <a:lstStyle/>
          <a:p>
            <a:endParaRPr lang="en-CA"/>
          </a:p>
        </p:txBody>
      </p:sp>
      <p:sp>
        <p:nvSpPr>
          <p:cNvPr id="450" name="Google Shape;450;p20"/>
          <p:cNvSpPr txBox="1"/>
          <p:nvPr/>
        </p:nvSpPr>
        <p:spPr>
          <a:xfrm>
            <a:off x="543958" y="1753333"/>
            <a:ext cx="12467107" cy="1476375"/>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8400" b="1" i="0" u="none" strike="noStrike" cap="none">
                <a:solidFill>
                  <a:srgbClr val="F69276"/>
                </a:solidFill>
                <a:latin typeface="Jua"/>
                <a:ea typeface="Jua"/>
                <a:cs typeface="Jua"/>
                <a:sym typeface="Jua"/>
              </a:rPr>
              <a:t>Discussion Question</a:t>
            </a:r>
            <a:endParaRPr/>
          </a:p>
        </p:txBody>
      </p:sp>
      <p:sp>
        <p:nvSpPr>
          <p:cNvPr id="451" name="Google Shape;451;p20"/>
          <p:cNvSpPr/>
          <p:nvPr/>
        </p:nvSpPr>
        <p:spPr>
          <a:xfrm>
            <a:off x="10549892" y="942609"/>
            <a:ext cx="593409" cy="745148"/>
          </a:xfrm>
          <a:custGeom>
            <a:avLst/>
            <a:gdLst/>
            <a:ahLst/>
            <a:cxnLst/>
            <a:rect l="l" t="t" r="r" b="b"/>
            <a:pathLst>
              <a:path w="593409" h="745148" extrusionOk="0">
                <a:moveTo>
                  <a:pt x="0" y="0"/>
                </a:moveTo>
                <a:lnTo>
                  <a:pt x="593409" y="0"/>
                </a:lnTo>
                <a:lnTo>
                  <a:pt x="593409" y="745148"/>
                </a:lnTo>
                <a:lnTo>
                  <a:pt x="0" y="745148"/>
                </a:lnTo>
                <a:lnTo>
                  <a:pt x="0" y="0"/>
                </a:lnTo>
                <a:close/>
              </a:path>
            </a:pathLst>
          </a:custGeom>
          <a:blipFill rotWithShape="1">
            <a:blip r:embed="rId5">
              <a:alphaModFix/>
            </a:blip>
            <a:stretch>
              <a:fillRect/>
            </a:stretch>
          </a:blipFill>
          <a:ln>
            <a:noFill/>
          </a:ln>
        </p:spPr>
        <p:txBody>
          <a:bodyPr/>
          <a:lstStyle/>
          <a:p>
            <a:endParaRPr lang="en-CA"/>
          </a:p>
        </p:txBody>
      </p:sp>
      <p:sp>
        <p:nvSpPr>
          <p:cNvPr id="452" name="Google Shape;452;p20"/>
          <p:cNvSpPr/>
          <p:nvPr/>
        </p:nvSpPr>
        <p:spPr>
          <a:xfrm rot="-9076360">
            <a:off x="2569325" y="3750934"/>
            <a:ext cx="878281" cy="686157"/>
          </a:xfrm>
          <a:custGeom>
            <a:avLst/>
            <a:gdLst/>
            <a:ahLst/>
            <a:cxnLst/>
            <a:rect l="l" t="t" r="r" b="b"/>
            <a:pathLst>
              <a:path w="878281" h="686157" extrusionOk="0">
                <a:moveTo>
                  <a:pt x="0" y="0"/>
                </a:moveTo>
                <a:lnTo>
                  <a:pt x="878281" y="0"/>
                </a:lnTo>
                <a:lnTo>
                  <a:pt x="878281" y="686158"/>
                </a:lnTo>
                <a:lnTo>
                  <a:pt x="0" y="686158"/>
                </a:lnTo>
                <a:lnTo>
                  <a:pt x="0" y="0"/>
                </a:lnTo>
                <a:close/>
              </a:path>
            </a:pathLst>
          </a:custGeom>
          <a:blipFill rotWithShape="1">
            <a:blip r:embed="rId6">
              <a:alphaModFix/>
            </a:blip>
            <a:stretch>
              <a:fillRect/>
            </a:stretch>
          </a:blipFill>
          <a:ln>
            <a:noFill/>
          </a:ln>
        </p:spPr>
        <p:txBody>
          <a:bodyPr/>
          <a:lstStyle/>
          <a:p>
            <a:endParaRPr lang="en-CA"/>
          </a:p>
        </p:txBody>
      </p:sp>
      <p:sp>
        <p:nvSpPr>
          <p:cNvPr id="453" name="Google Shape;453;p20"/>
          <p:cNvSpPr/>
          <p:nvPr/>
        </p:nvSpPr>
        <p:spPr>
          <a:xfrm rot="1146904">
            <a:off x="14034872" y="2512124"/>
            <a:ext cx="2064655" cy="2192201"/>
          </a:xfrm>
          <a:custGeom>
            <a:avLst/>
            <a:gdLst/>
            <a:ahLst/>
            <a:cxnLst/>
            <a:rect l="l" t="t" r="r" b="b"/>
            <a:pathLst>
              <a:path w="2064655" h="2192201" extrusionOk="0">
                <a:moveTo>
                  <a:pt x="0" y="0"/>
                </a:moveTo>
                <a:lnTo>
                  <a:pt x="2064655" y="0"/>
                </a:lnTo>
                <a:lnTo>
                  <a:pt x="2064655" y="2192201"/>
                </a:lnTo>
                <a:lnTo>
                  <a:pt x="0" y="2192201"/>
                </a:lnTo>
                <a:lnTo>
                  <a:pt x="0" y="0"/>
                </a:lnTo>
                <a:close/>
              </a:path>
            </a:pathLst>
          </a:custGeom>
          <a:blipFill rotWithShape="1">
            <a:blip r:embed="rId7">
              <a:alphaModFix/>
            </a:blip>
            <a:stretch>
              <a:fillRect/>
            </a:stretch>
          </a:blipFill>
          <a:ln>
            <a:noFill/>
          </a:ln>
        </p:spPr>
        <p:txBody>
          <a:bodyPr/>
          <a:lstStyle/>
          <a:p>
            <a:endParaRPr lang="en-CA"/>
          </a:p>
        </p:txBody>
      </p:sp>
      <p:sp>
        <p:nvSpPr>
          <p:cNvPr id="454" name="Google Shape;454;p20"/>
          <p:cNvSpPr txBox="1"/>
          <p:nvPr/>
        </p:nvSpPr>
        <p:spPr>
          <a:xfrm>
            <a:off x="2933698" y="5664588"/>
            <a:ext cx="12420600" cy="2681400"/>
          </a:xfrm>
          <a:prstGeom prst="rect">
            <a:avLst/>
          </a:prstGeom>
          <a:noFill/>
          <a:ln>
            <a:noFill/>
          </a:ln>
        </p:spPr>
        <p:txBody>
          <a:bodyPr spcFirstLastPara="1" wrap="square" lIns="0" tIns="0" rIns="0" bIns="0" anchor="t" anchorCtr="0">
            <a:spAutoFit/>
          </a:bodyPr>
          <a:lstStyle/>
          <a:p>
            <a:pPr marL="0" marR="0" lvl="0" indent="0" algn="ctr" rtl="0">
              <a:lnSpc>
                <a:spcPct val="160000"/>
              </a:lnSpc>
              <a:spcBef>
                <a:spcPts val="0"/>
              </a:spcBef>
              <a:spcAft>
                <a:spcPts val="0"/>
              </a:spcAft>
              <a:buNone/>
            </a:pPr>
            <a:r>
              <a:rPr lang="en-US" sz="6700" b="0" i="0" u="none" strike="noStrike" cap="none">
                <a:solidFill>
                  <a:srgbClr val="2D3456"/>
                </a:solidFill>
                <a:latin typeface="Arial"/>
                <a:ea typeface="Arial"/>
                <a:cs typeface="Arial"/>
                <a:sym typeface="Arial"/>
              </a:rPr>
              <a:t>What's a small thing you can do every day?</a:t>
            </a:r>
            <a:endParaRPr sz="3300"/>
          </a:p>
        </p:txBody>
      </p:sp>
      <p:sp>
        <p:nvSpPr>
          <p:cNvPr id="455" name="Google Shape;455;p20"/>
          <p:cNvSpPr/>
          <p:nvPr/>
        </p:nvSpPr>
        <p:spPr>
          <a:xfrm>
            <a:off x="16661093" y="-2073"/>
            <a:ext cx="1626907" cy="2221033"/>
          </a:xfrm>
          <a:custGeom>
            <a:avLst/>
            <a:gdLst/>
            <a:ahLst/>
            <a:cxnLst/>
            <a:rect l="l" t="t" r="r" b="b"/>
            <a:pathLst>
              <a:path w="1626907" h="2221033" extrusionOk="0">
                <a:moveTo>
                  <a:pt x="0" y="0"/>
                </a:moveTo>
                <a:lnTo>
                  <a:pt x="1626907" y="0"/>
                </a:lnTo>
                <a:lnTo>
                  <a:pt x="1626907" y="2221033"/>
                </a:lnTo>
                <a:lnTo>
                  <a:pt x="0" y="2221033"/>
                </a:lnTo>
                <a:lnTo>
                  <a:pt x="0" y="0"/>
                </a:lnTo>
                <a:close/>
              </a:path>
            </a:pathLst>
          </a:custGeom>
          <a:blipFill rotWithShape="1">
            <a:blip r:embed="rId8">
              <a:alphaModFix/>
            </a:blip>
            <a:stretch>
              <a:fillRect/>
            </a:stretch>
          </a:blipFill>
          <a:ln>
            <a:noFill/>
          </a:ln>
        </p:spPr>
        <p:txBody>
          <a:bodyPr/>
          <a:lstStyle/>
          <a:p>
            <a:endParaRPr lang="en-CA"/>
          </a:p>
        </p:txBody>
      </p:sp>
      <p:sp>
        <p:nvSpPr>
          <p:cNvPr id="456" name="Google Shape;456;p20"/>
          <p:cNvSpPr/>
          <p:nvPr/>
        </p:nvSpPr>
        <p:spPr>
          <a:xfrm rot="10800000">
            <a:off x="15258137" y="8442586"/>
            <a:ext cx="3029863" cy="1863366"/>
          </a:xfrm>
          <a:custGeom>
            <a:avLst/>
            <a:gdLst/>
            <a:ahLst/>
            <a:cxnLst/>
            <a:rect l="l" t="t" r="r" b="b"/>
            <a:pathLst>
              <a:path w="3029863" h="1863366" extrusionOk="0">
                <a:moveTo>
                  <a:pt x="3029863" y="1863366"/>
                </a:moveTo>
                <a:lnTo>
                  <a:pt x="0" y="1863366"/>
                </a:lnTo>
                <a:lnTo>
                  <a:pt x="0" y="0"/>
                </a:lnTo>
                <a:lnTo>
                  <a:pt x="3029863" y="0"/>
                </a:lnTo>
                <a:lnTo>
                  <a:pt x="3029863" y="1863366"/>
                </a:lnTo>
                <a:close/>
              </a:path>
            </a:pathLst>
          </a:custGeom>
          <a:blipFill rotWithShape="1">
            <a:blip r:embed="rId9">
              <a:alphaModFix/>
            </a:blip>
            <a:stretch>
              <a:fillRect/>
            </a:stretch>
          </a:blipFill>
          <a:ln>
            <a:noFill/>
          </a:ln>
        </p:spPr>
        <p:txBody>
          <a:bodyPr/>
          <a:lstStyle/>
          <a:p>
            <a:endParaRPr lang="en-CA"/>
          </a:p>
        </p:txBody>
      </p:sp>
      <p:sp>
        <p:nvSpPr>
          <p:cNvPr id="457" name="Google Shape;457;p20"/>
          <p:cNvSpPr/>
          <p:nvPr/>
        </p:nvSpPr>
        <p:spPr>
          <a:xfrm rot="3012392">
            <a:off x="284900" y="7193890"/>
            <a:ext cx="2046280" cy="1700273"/>
          </a:xfrm>
          <a:custGeom>
            <a:avLst/>
            <a:gdLst/>
            <a:ahLst/>
            <a:cxnLst/>
            <a:rect l="l" t="t" r="r" b="b"/>
            <a:pathLst>
              <a:path w="2046280" h="1700273" extrusionOk="0">
                <a:moveTo>
                  <a:pt x="0" y="0"/>
                </a:moveTo>
                <a:lnTo>
                  <a:pt x="2046280" y="0"/>
                </a:lnTo>
                <a:lnTo>
                  <a:pt x="2046280" y="1700273"/>
                </a:lnTo>
                <a:lnTo>
                  <a:pt x="0" y="1700273"/>
                </a:lnTo>
                <a:lnTo>
                  <a:pt x="0" y="0"/>
                </a:lnTo>
                <a:close/>
              </a:path>
            </a:pathLst>
          </a:custGeom>
          <a:blipFill rotWithShape="1">
            <a:blip r:embed="rId10">
              <a:alphaModFix/>
            </a:blip>
            <a:stretch>
              <a:fillRect/>
            </a:stretch>
          </a:blipFill>
          <a:ln>
            <a:noFill/>
          </a:ln>
        </p:spPr>
        <p:txBody>
          <a:bodyPr/>
          <a:lstStyle/>
          <a:p>
            <a:endParaRPr lang="en-CA"/>
          </a:p>
        </p:txBody>
      </p:sp>
      <p:sp>
        <p:nvSpPr>
          <p:cNvPr id="458" name="Google Shape;458;p20"/>
          <p:cNvSpPr/>
          <p:nvPr/>
        </p:nvSpPr>
        <p:spPr>
          <a:xfrm flipH="1">
            <a:off x="16661093" y="5563162"/>
            <a:ext cx="1035559" cy="1150622"/>
          </a:xfrm>
          <a:custGeom>
            <a:avLst/>
            <a:gdLst/>
            <a:ahLst/>
            <a:cxnLst/>
            <a:rect l="l" t="t" r="r" b="b"/>
            <a:pathLst>
              <a:path w="1035559" h="1150622" extrusionOk="0">
                <a:moveTo>
                  <a:pt x="1035559" y="0"/>
                </a:moveTo>
                <a:lnTo>
                  <a:pt x="0" y="0"/>
                </a:lnTo>
                <a:lnTo>
                  <a:pt x="0" y="1150622"/>
                </a:lnTo>
                <a:lnTo>
                  <a:pt x="1035559" y="1150622"/>
                </a:lnTo>
                <a:lnTo>
                  <a:pt x="1035559" y="0"/>
                </a:lnTo>
                <a:close/>
              </a:path>
            </a:pathLst>
          </a:custGeom>
          <a:blipFill rotWithShape="1">
            <a:blip r:embed="rId11">
              <a:alphaModFix/>
            </a:blip>
            <a:stretch>
              <a:fillRect/>
            </a:stretch>
          </a:blipFill>
          <a:ln>
            <a:noFill/>
          </a:ln>
        </p:spPr>
        <p:txBody>
          <a:bodyPr/>
          <a:lstStyle/>
          <a:p>
            <a:endParaRPr lang="en-CA"/>
          </a:p>
        </p:txBody>
      </p:sp>
      <p:sp>
        <p:nvSpPr>
          <p:cNvPr id="459" name="Google Shape;459;p20"/>
          <p:cNvSpPr/>
          <p:nvPr/>
        </p:nvSpPr>
        <p:spPr>
          <a:xfrm>
            <a:off x="4026035" y="8867103"/>
            <a:ext cx="816540" cy="782394"/>
          </a:xfrm>
          <a:custGeom>
            <a:avLst/>
            <a:gdLst/>
            <a:ahLst/>
            <a:cxnLst/>
            <a:rect l="l" t="t" r="r" b="b"/>
            <a:pathLst>
              <a:path w="816540" h="782394" extrusionOk="0">
                <a:moveTo>
                  <a:pt x="0" y="0"/>
                </a:moveTo>
                <a:lnTo>
                  <a:pt x="816540" y="0"/>
                </a:lnTo>
                <a:lnTo>
                  <a:pt x="816540" y="782394"/>
                </a:lnTo>
                <a:lnTo>
                  <a:pt x="0" y="782394"/>
                </a:lnTo>
                <a:lnTo>
                  <a:pt x="0" y="0"/>
                </a:lnTo>
                <a:close/>
              </a:path>
            </a:pathLst>
          </a:custGeom>
          <a:blipFill rotWithShape="1">
            <a:blip r:embed="rId12">
              <a:alphaModFix/>
            </a:blip>
            <a:stretch>
              <a:fillRect/>
            </a:stretch>
          </a:blipFill>
          <a:ln>
            <a:noFill/>
          </a:ln>
        </p:spPr>
        <p:txBody>
          <a:bodyPr/>
          <a:lstStyle/>
          <a:p>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Shape 463"/>
        <p:cNvGrpSpPr/>
        <p:nvPr/>
      </p:nvGrpSpPr>
      <p:grpSpPr>
        <a:xfrm>
          <a:off x="0" y="0"/>
          <a:ext cx="0" cy="0"/>
          <a:chOff x="0" y="0"/>
          <a:chExt cx="0" cy="0"/>
        </a:xfrm>
      </p:grpSpPr>
      <p:sp>
        <p:nvSpPr>
          <p:cNvPr id="464" name="Google Shape;464;p21"/>
          <p:cNvSpPr/>
          <p:nvPr/>
        </p:nvSpPr>
        <p:spPr>
          <a:xfrm>
            <a:off x="2357332" y="1332389"/>
            <a:ext cx="13573337" cy="7622222"/>
          </a:xfrm>
          <a:custGeom>
            <a:avLst/>
            <a:gdLst/>
            <a:ahLst/>
            <a:cxnLst/>
            <a:rect l="l" t="t" r="r" b="b"/>
            <a:pathLst>
              <a:path w="13573337" h="7622222" extrusionOk="0">
                <a:moveTo>
                  <a:pt x="0" y="0"/>
                </a:moveTo>
                <a:lnTo>
                  <a:pt x="13573336" y="0"/>
                </a:lnTo>
                <a:lnTo>
                  <a:pt x="13573336" y="7622222"/>
                </a:lnTo>
                <a:lnTo>
                  <a:pt x="0" y="7622222"/>
                </a:lnTo>
                <a:lnTo>
                  <a:pt x="0" y="0"/>
                </a:lnTo>
                <a:close/>
              </a:path>
            </a:pathLst>
          </a:custGeom>
          <a:blipFill rotWithShape="1">
            <a:blip r:embed="rId3">
              <a:alphaModFix/>
            </a:blip>
            <a:stretch>
              <a:fillRect/>
            </a:stretch>
          </a:blipFill>
          <a:ln>
            <a:noFill/>
          </a:ln>
        </p:spPr>
        <p:txBody>
          <a:bodyPr/>
          <a:lstStyle/>
          <a:p>
            <a:endParaRPr lang="en-CA"/>
          </a:p>
        </p:txBody>
      </p:sp>
      <p:sp>
        <p:nvSpPr>
          <p:cNvPr id="465" name="Google Shape;465;p21"/>
          <p:cNvSpPr/>
          <p:nvPr/>
        </p:nvSpPr>
        <p:spPr>
          <a:xfrm>
            <a:off x="2768580" y="1563329"/>
            <a:ext cx="12750841" cy="7160342"/>
          </a:xfrm>
          <a:custGeom>
            <a:avLst/>
            <a:gdLst/>
            <a:ahLst/>
            <a:cxnLst/>
            <a:rect l="l" t="t" r="r" b="b"/>
            <a:pathLst>
              <a:path w="12750841" h="7160342" extrusionOk="0">
                <a:moveTo>
                  <a:pt x="0" y="0"/>
                </a:moveTo>
                <a:lnTo>
                  <a:pt x="12750840" y="0"/>
                </a:lnTo>
                <a:lnTo>
                  <a:pt x="12750840" y="7160342"/>
                </a:lnTo>
                <a:lnTo>
                  <a:pt x="0" y="7160342"/>
                </a:lnTo>
                <a:lnTo>
                  <a:pt x="0" y="0"/>
                </a:lnTo>
                <a:close/>
              </a:path>
            </a:pathLst>
          </a:custGeom>
          <a:blipFill rotWithShape="1">
            <a:blip r:embed="rId4">
              <a:alphaModFix/>
            </a:blip>
            <a:stretch>
              <a:fillRect/>
            </a:stretch>
          </a:blipFill>
          <a:ln>
            <a:noFill/>
          </a:ln>
        </p:spPr>
        <p:txBody>
          <a:bodyPr/>
          <a:lstStyle/>
          <a:p>
            <a:endParaRPr lang="en-CA"/>
          </a:p>
        </p:txBody>
      </p:sp>
      <p:sp>
        <p:nvSpPr>
          <p:cNvPr id="466" name="Google Shape;466;p21"/>
          <p:cNvSpPr/>
          <p:nvPr/>
        </p:nvSpPr>
        <p:spPr>
          <a:xfrm rot="-2406874" flipH="1">
            <a:off x="12619162" y="620440"/>
            <a:ext cx="1614912" cy="1885778"/>
          </a:xfrm>
          <a:custGeom>
            <a:avLst/>
            <a:gdLst/>
            <a:ahLst/>
            <a:cxnLst/>
            <a:rect l="l" t="t" r="r" b="b"/>
            <a:pathLst>
              <a:path w="1614912" h="1885778" extrusionOk="0">
                <a:moveTo>
                  <a:pt x="1614912" y="0"/>
                </a:moveTo>
                <a:lnTo>
                  <a:pt x="0" y="0"/>
                </a:lnTo>
                <a:lnTo>
                  <a:pt x="0" y="1885778"/>
                </a:lnTo>
                <a:lnTo>
                  <a:pt x="1614912" y="1885778"/>
                </a:lnTo>
                <a:lnTo>
                  <a:pt x="1614912" y="0"/>
                </a:lnTo>
                <a:close/>
              </a:path>
            </a:pathLst>
          </a:custGeom>
          <a:blipFill rotWithShape="1">
            <a:blip r:embed="rId5">
              <a:alphaModFix/>
            </a:blip>
            <a:stretch>
              <a:fillRect/>
            </a:stretch>
          </a:blipFill>
          <a:ln>
            <a:noFill/>
          </a:ln>
        </p:spPr>
        <p:txBody>
          <a:bodyPr/>
          <a:lstStyle/>
          <a:p>
            <a:endParaRPr lang="en-CA"/>
          </a:p>
        </p:txBody>
      </p:sp>
      <p:sp>
        <p:nvSpPr>
          <p:cNvPr id="467" name="Google Shape;467;p21"/>
          <p:cNvSpPr/>
          <p:nvPr/>
        </p:nvSpPr>
        <p:spPr>
          <a:xfrm rot="-2406874" flipH="1">
            <a:off x="3186152" y="692216"/>
            <a:ext cx="1614912" cy="1885778"/>
          </a:xfrm>
          <a:custGeom>
            <a:avLst/>
            <a:gdLst/>
            <a:ahLst/>
            <a:cxnLst/>
            <a:rect l="l" t="t" r="r" b="b"/>
            <a:pathLst>
              <a:path w="1614912" h="1885778" extrusionOk="0">
                <a:moveTo>
                  <a:pt x="1614912" y="0"/>
                </a:moveTo>
                <a:lnTo>
                  <a:pt x="0" y="0"/>
                </a:lnTo>
                <a:lnTo>
                  <a:pt x="0" y="1885778"/>
                </a:lnTo>
                <a:lnTo>
                  <a:pt x="1614912" y="1885778"/>
                </a:lnTo>
                <a:lnTo>
                  <a:pt x="1614912" y="0"/>
                </a:lnTo>
                <a:close/>
              </a:path>
            </a:pathLst>
          </a:custGeom>
          <a:blipFill rotWithShape="1">
            <a:blip r:embed="rId5">
              <a:alphaModFix/>
            </a:blip>
            <a:stretch>
              <a:fillRect/>
            </a:stretch>
          </a:blipFill>
          <a:ln>
            <a:noFill/>
          </a:ln>
        </p:spPr>
        <p:txBody>
          <a:bodyPr/>
          <a:lstStyle/>
          <a:p>
            <a:endParaRPr lang="en-CA"/>
          </a:p>
        </p:txBody>
      </p:sp>
      <p:sp>
        <p:nvSpPr>
          <p:cNvPr id="468" name="Google Shape;468;p21"/>
          <p:cNvSpPr/>
          <p:nvPr/>
        </p:nvSpPr>
        <p:spPr>
          <a:xfrm>
            <a:off x="16816795" y="5280132"/>
            <a:ext cx="763097" cy="958226"/>
          </a:xfrm>
          <a:custGeom>
            <a:avLst/>
            <a:gdLst/>
            <a:ahLst/>
            <a:cxnLst/>
            <a:rect l="l" t="t" r="r" b="b"/>
            <a:pathLst>
              <a:path w="763097" h="958226" extrusionOk="0">
                <a:moveTo>
                  <a:pt x="0" y="0"/>
                </a:moveTo>
                <a:lnTo>
                  <a:pt x="763097" y="0"/>
                </a:lnTo>
                <a:lnTo>
                  <a:pt x="763097" y="958227"/>
                </a:lnTo>
                <a:lnTo>
                  <a:pt x="0" y="958227"/>
                </a:lnTo>
                <a:lnTo>
                  <a:pt x="0" y="0"/>
                </a:lnTo>
                <a:close/>
              </a:path>
            </a:pathLst>
          </a:custGeom>
          <a:blipFill rotWithShape="1">
            <a:blip r:embed="rId6">
              <a:alphaModFix/>
            </a:blip>
            <a:stretch>
              <a:fillRect/>
            </a:stretch>
          </a:blipFill>
          <a:ln>
            <a:noFill/>
          </a:ln>
        </p:spPr>
        <p:txBody>
          <a:bodyPr/>
          <a:lstStyle/>
          <a:p>
            <a:endParaRPr lang="en-CA"/>
          </a:p>
        </p:txBody>
      </p:sp>
      <p:sp>
        <p:nvSpPr>
          <p:cNvPr id="469" name="Google Shape;469;p21"/>
          <p:cNvSpPr/>
          <p:nvPr/>
        </p:nvSpPr>
        <p:spPr>
          <a:xfrm>
            <a:off x="13539848" y="6466636"/>
            <a:ext cx="4040044" cy="3820364"/>
          </a:xfrm>
          <a:custGeom>
            <a:avLst/>
            <a:gdLst/>
            <a:ahLst/>
            <a:cxnLst/>
            <a:rect l="l" t="t" r="r" b="b"/>
            <a:pathLst>
              <a:path w="4040044" h="3820364" extrusionOk="0">
                <a:moveTo>
                  <a:pt x="0" y="0"/>
                </a:moveTo>
                <a:lnTo>
                  <a:pt x="4040044" y="0"/>
                </a:lnTo>
                <a:lnTo>
                  <a:pt x="4040044" y="3820364"/>
                </a:lnTo>
                <a:lnTo>
                  <a:pt x="0" y="3820364"/>
                </a:lnTo>
                <a:lnTo>
                  <a:pt x="0" y="0"/>
                </a:lnTo>
                <a:close/>
              </a:path>
            </a:pathLst>
          </a:custGeom>
          <a:blipFill rotWithShape="1">
            <a:blip r:embed="rId7">
              <a:alphaModFix/>
            </a:blip>
            <a:stretch>
              <a:fillRect b="-14041"/>
            </a:stretch>
          </a:blipFill>
          <a:ln>
            <a:noFill/>
          </a:ln>
        </p:spPr>
        <p:txBody>
          <a:bodyPr/>
          <a:lstStyle/>
          <a:p>
            <a:endParaRPr lang="en-CA"/>
          </a:p>
        </p:txBody>
      </p:sp>
      <p:sp>
        <p:nvSpPr>
          <p:cNvPr id="470" name="Google Shape;470;p21"/>
          <p:cNvSpPr txBox="1"/>
          <p:nvPr/>
        </p:nvSpPr>
        <p:spPr>
          <a:xfrm>
            <a:off x="2201820" y="1863370"/>
            <a:ext cx="13056300" cy="21546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6999" b="1" i="0" u="none" strike="noStrike" cap="none">
                <a:solidFill>
                  <a:srgbClr val="F69276"/>
                </a:solidFill>
                <a:latin typeface="Jua"/>
                <a:ea typeface="Jua"/>
                <a:cs typeface="Jua"/>
                <a:sym typeface="Jua"/>
              </a:rPr>
              <a:t>Thank you for joining </a:t>
            </a:r>
            <a:endParaRPr/>
          </a:p>
          <a:p>
            <a:pPr marL="0" marR="0" lvl="0" indent="0" algn="ctr" rtl="0">
              <a:lnSpc>
                <a:spcPct val="100000"/>
              </a:lnSpc>
              <a:spcBef>
                <a:spcPts val="0"/>
              </a:spcBef>
              <a:spcAft>
                <a:spcPts val="0"/>
              </a:spcAft>
              <a:buNone/>
            </a:pPr>
            <a:r>
              <a:rPr lang="en-US" sz="6999" b="1" i="0" u="none" strike="noStrike" cap="none">
                <a:solidFill>
                  <a:srgbClr val="F69276"/>
                </a:solidFill>
                <a:latin typeface="Jua"/>
                <a:ea typeface="Jua"/>
                <a:cs typeface="Jua"/>
                <a:sym typeface="Jua"/>
              </a:rPr>
              <a:t>today's class</a:t>
            </a:r>
            <a:endParaRPr/>
          </a:p>
        </p:txBody>
      </p:sp>
      <p:sp>
        <p:nvSpPr>
          <p:cNvPr id="471" name="Google Shape;471;p21"/>
          <p:cNvSpPr txBox="1"/>
          <p:nvPr/>
        </p:nvSpPr>
        <p:spPr>
          <a:xfrm>
            <a:off x="4274989" y="4169325"/>
            <a:ext cx="9471300" cy="4050300"/>
          </a:xfrm>
          <a:prstGeom prst="rect">
            <a:avLst/>
          </a:prstGeom>
          <a:noFill/>
          <a:ln>
            <a:noFill/>
          </a:ln>
        </p:spPr>
        <p:txBody>
          <a:bodyPr spcFirstLastPara="1" wrap="square" lIns="0" tIns="0" rIns="0" bIns="0" anchor="t" anchorCtr="0">
            <a:spAutoFit/>
          </a:bodyPr>
          <a:lstStyle/>
          <a:p>
            <a:pPr marL="0" marR="0" lvl="0" indent="0" algn="ctr" rtl="0">
              <a:lnSpc>
                <a:spcPct val="140014"/>
              </a:lnSpc>
              <a:spcBef>
                <a:spcPts val="0"/>
              </a:spcBef>
              <a:spcAft>
                <a:spcPts val="0"/>
              </a:spcAft>
              <a:buNone/>
            </a:pPr>
            <a:r>
              <a:rPr lang="en-US" sz="2799">
                <a:solidFill>
                  <a:srgbClr val="2D3456"/>
                </a:solidFill>
              </a:rPr>
              <a:t>We learned h</a:t>
            </a:r>
            <a:r>
              <a:rPr lang="en-US" sz="2799" b="0" i="0" u="none" strike="noStrike" cap="none">
                <a:solidFill>
                  <a:srgbClr val="2D3456"/>
                </a:solidFill>
                <a:latin typeface="Arial"/>
                <a:ea typeface="Arial"/>
                <a:cs typeface="Arial"/>
                <a:sym typeface="Arial"/>
              </a:rPr>
              <a:t>ow to make sure our story ends well. We need to HEAR from God and DO what he says. This means we need to spend time with God and get to know Him, and we need to get big ideas from Him. We </a:t>
            </a:r>
            <a:r>
              <a:rPr lang="en-US" sz="2799">
                <a:solidFill>
                  <a:srgbClr val="2D3456"/>
                </a:solidFill>
              </a:rPr>
              <a:t>need t</a:t>
            </a:r>
            <a:r>
              <a:rPr lang="en-US" sz="2799" b="0" i="0" u="none" strike="noStrike" cap="none">
                <a:solidFill>
                  <a:srgbClr val="2D3456"/>
                </a:solidFill>
                <a:latin typeface="Arial"/>
                <a:ea typeface="Arial"/>
                <a:cs typeface="Arial"/>
                <a:sym typeface="Arial"/>
              </a:rPr>
              <a:t>o do little details every day. If we do, we will be God's friends, and he will do amazing things with us.</a:t>
            </a:r>
            <a:endParaRPr/>
          </a:p>
          <a:p>
            <a:pPr marL="0" marR="0" lvl="0" indent="0" algn="ctr" rtl="0">
              <a:lnSpc>
                <a:spcPct val="140014"/>
              </a:lnSpc>
              <a:spcBef>
                <a:spcPts val="0"/>
              </a:spcBef>
              <a:spcAft>
                <a:spcPts val="0"/>
              </a:spcAft>
              <a:buNone/>
            </a:pPr>
            <a:endParaRPr sz="2799" b="0" i="0" u="none" strike="noStrike" cap="none">
              <a:solidFill>
                <a:srgbClr val="2D3456"/>
              </a:solidFill>
              <a:latin typeface="Arial"/>
              <a:ea typeface="Arial"/>
              <a:cs typeface="Arial"/>
              <a:sym typeface="Arial"/>
            </a:endParaRPr>
          </a:p>
        </p:txBody>
      </p:sp>
      <p:sp>
        <p:nvSpPr>
          <p:cNvPr id="472" name="Google Shape;472;p21"/>
          <p:cNvSpPr/>
          <p:nvPr/>
        </p:nvSpPr>
        <p:spPr>
          <a:xfrm rot="1983235">
            <a:off x="3767192" y="7361738"/>
            <a:ext cx="674752" cy="674752"/>
          </a:xfrm>
          <a:custGeom>
            <a:avLst/>
            <a:gdLst/>
            <a:ahLst/>
            <a:cxnLst/>
            <a:rect l="l" t="t" r="r" b="b"/>
            <a:pathLst>
              <a:path w="675282" h="675282" extrusionOk="0">
                <a:moveTo>
                  <a:pt x="0" y="0"/>
                </a:moveTo>
                <a:lnTo>
                  <a:pt x="675282" y="0"/>
                </a:lnTo>
                <a:lnTo>
                  <a:pt x="675282" y="675282"/>
                </a:lnTo>
                <a:lnTo>
                  <a:pt x="0" y="675282"/>
                </a:lnTo>
                <a:lnTo>
                  <a:pt x="0" y="0"/>
                </a:lnTo>
                <a:close/>
              </a:path>
            </a:pathLst>
          </a:custGeom>
          <a:blipFill rotWithShape="1">
            <a:blip r:embed="rId8">
              <a:alphaModFix/>
            </a:blip>
            <a:stretch>
              <a:fillRect/>
            </a:stretch>
          </a:blipFill>
          <a:ln>
            <a:noFill/>
          </a:ln>
        </p:spPr>
        <p:txBody>
          <a:bodyPr/>
          <a:lstStyle/>
          <a:p>
            <a:endParaRPr lang="en-CA"/>
          </a:p>
        </p:txBody>
      </p:sp>
      <p:sp>
        <p:nvSpPr>
          <p:cNvPr id="473" name="Google Shape;473;p21"/>
          <p:cNvSpPr/>
          <p:nvPr/>
        </p:nvSpPr>
        <p:spPr>
          <a:xfrm rot="-490225">
            <a:off x="576052" y="679843"/>
            <a:ext cx="1664166" cy="1766972"/>
          </a:xfrm>
          <a:custGeom>
            <a:avLst/>
            <a:gdLst/>
            <a:ahLst/>
            <a:cxnLst/>
            <a:rect l="l" t="t" r="r" b="b"/>
            <a:pathLst>
              <a:path w="1664166" h="1766972" extrusionOk="0">
                <a:moveTo>
                  <a:pt x="0" y="0"/>
                </a:moveTo>
                <a:lnTo>
                  <a:pt x="1664166" y="0"/>
                </a:lnTo>
                <a:lnTo>
                  <a:pt x="1664166" y="1766972"/>
                </a:lnTo>
                <a:lnTo>
                  <a:pt x="0" y="1766972"/>
                </a:lnTo>
                <a:lnTo>
                  <a:pt x="0" y="0"/>
                </a:lnTo>
                <a:close/>
              </a:path>
            </a:pathLst>
          </a:custGeom>
          <a:blipFill rotWithShape="1">
            <a:blip r:embed="rId9">
              <a:alphaModFix/>
            </a:blip>
            <a:stretch>
              <a:fillRect/>
            </a:stretch>
          </a:blipFill>
          <a:ln>
            <a:noFill/>
          </a:ln>
        </p:spPr>
        <p:txBody>
          <a:bodyPr/>
          <a:lstStyle/>
          <a:p>
            <a:endParaRPr lang="en-CA"/>
          </a:p>
        </p:txBody>
      </p:sp>
      <p:sp>
        <p:nvSpPr>
          <p:cNvPr id="474" name="Google Shape;474;p21"/>
          <p:cNvSpPr/>
          <p:nvPr/>
        </p:nvSpPr>
        <p:spPr>
          <a:xfrm rot="-3947086">
            <a:off x="13835675" y="4394229"/>
            <a:ext cx="555277" cy="555277"/>
          </a:xfrm>
          <a:custGeom>
            <a:avLst/>
            <a:gdLst/>
            <a:ahLst/>
            <a:cxnLst/>
            <a:rect l="l" t="t" r="r" b="b"/>
            <a:pathLst>
              <a:path w="555277" h="555277" extrusionOk="0">
                <a:moveTo>
                  <a:pt x="0" y="0"/>
                </a:moveTo>
                <a:lnTo>
                  <a:pt x="555277" y="0"/>
                </a:lnTo>
                <a:lnTo>
                  <a:pt x="555277" y="555277"/>
                </a:lnTo>
                <a:lnTo>
                  <a:pt x="0" y="555277"/>
                </a:lnTo>
                <a:lnTo>
                  <a:pt x="0" y="0"/>
                </a:lnTo>
                <a:close/>
              </a:path>
            </a:pathLst>
          </a:custGeom>
          <a:blipFill rotWithShape="1">
            <a:blip r:embed="rId10">
              <a:alphaModFix/>
            </a:blip>
            <a:stretch>
              <a:fillRect/>
            </a:stretch>
          </a:blipFill>
          <a:ln>
            <a:noFill/>
          </a:ln>
        </p:spPr>
        <p:txBody>
          <a:bodyPr/>
          <a:lstStyle/>
          <a:p>
            <a:endParaRPr lang="en-CA"/>
          </a:p>
        </p:txBody>
      </p:sp>
      <p:sp>
        <p:nvSpPr>
          <p:cNvPr id="475" name="Google Shape;475;p21"/>
          <p:cNvSpPr/>
          <p:nvPr/>
        </p:nvSpPr>
        <p:spPr>
          <a:xfrm rot="10800000" flipH="1">
            <a:off x="0" y="8423634"/>
            <a:ext cx="3029863" cy="1863366"/>
          </a:xfrm>
          <a:custGeom>
            <a:avLst/>
            <a:gdLst/>
            <a:ahLst/>
            <a:cxnLst/>
            <a:rect l="l" t="t" r="r" b="b"/>
            <a:pathLst>
              <a:path w="3029863" h="1863366" extrusionOk="0">
                <a:moveTo>
                  <a:pt x="0" y="1863366"/>
                </a:moveTo>
                <a:lnTo>
                  <a:pt x="3029863" y="1863366"/>
                </a:lnTo>
                <a:lnTo>
                  <a:pt x="3029863" y="0"/>
                </a:lnTo>
                <a:lnTo>
                  <a:pt x="0" y="0"/>
                </a:lnTo>
                <a:lnTo>
                  <a:pt x="0" y="1863366"/>
                </a:lnTo>
                <a:close/>
              </a:path>
            </a:pathLst>
          </a:custGeom>
          <a:blipFill rotWithShape="1">
            <a:blip r:embed="rId11">
              <a:alphaModFix/>
            </a:blip>
            <a:stretch>
              <a:fillRect/>
            </a:stretch>
          </a:blipFill>
          <a:ln>
            <a:noFill/>
          </a:ln>
        </p:spPr>
        <p:txBody>
          <a:bodyPr/>
          <a:lstStyle/>
          <a:p>
            <a:endParaRPr lang="en-CA"/>
          </a:p>
        </p:txBody>
      </p:sp>
      <p:sp>
        <p:nvSpPr>
          <p:cNvPr id="476" name="Google Shape;476;p21"/>
          <p:cNvSpPr/>
          <p:nvPr/>
        </p:nvSpPr>
        <p:spPr>
          <a:xfrm flipH="1">
            <a:off x="15258137" y="0"/>
            <a:ext cx="3029863" cy="1863366"/>
          </a:xfrm>
          <a:custGeom>
            <a:avLst/>
            <a:gdLst/>
            <a:ahLst/>
            <a:cxnLst/>
            <a:rect l="l" t="t" r="r" b="b"/>
            <a:pathLst>
              <a:path w="3029863" h="1863366" extrusionOk="0">
                <a:moveTo>
                  <a:pt x="3029863" y="0"/>
                </a:moveTo>
                <a:lnTo>
                  <a:pt x="0" y="0"/>
                </a:lnTo>
                <a:lnTo>
                  <a:pt x="0" y="1863366"/>
                </a:lnTo>
                <a:lnTo>
                  <a:pt x="3029863" y="1863366"/>
                </a:lnTo>
                <a:lnTo>
                  <a:pt x="3029863" y="0"/>
                </a:lnTo>
                <a:close/>
              </a:path>
            </a:pathLst>
          </a:custGeom>
          <a:blipFill rotWithShape="1">
            <a:blip r:embed="rId12">
              <a:alphaModFix/>
            </a:blip>
            <a:stretch>
              <a:fillRect/>
            </a:stretch>
          </a:blipFill>
          <a:ln>
            <a:noFill/>
          </a:ln>
        </p:spPr>
        <p:txBody>
          <a:bodyPr/>
          <a:lstStyle/>
          <a:p>
            <a:endParaRPr lang="en-CA"/>
          </a:p>
        </p:txBody>
      </p:sp>
      <p:sp>
        <p:nvSpPr>
          <p:cNvPr id="477" name="Google Shape;477;p21"/>
          <p:cNvSpPr/>
          <p:nvPr/>
        </p:nvSpPr>
        <p:spPr>
          <a:xfrm rot="-2550592">
            <a:off x="673750" y="3935881"/>
            <a:ext cx="770000" cy="737800"/>
          </a:xfrm>
          <a:custGeom>
            <a:avLst/>
            <a:gdLst/>
            <a:ahLst/>
            <a:cxnLst/>
            <a:rect l="l" t="t" r="r" b="b"/>
            <a:pathLst>
              <a:path w="770000" h="737800" extrusionOk="0">
                <a:moveTo>
                  <a:pt x="0" y="0"/>
                </a:moveTo>
                <a:lnTo>
                  <a:pt x="770000" y="0"/>
                </a:lnTo>
                <a:lnTo>
                  <a:pt x="770000" y="737800"/>
                </a:lnTo>
                <a:lnTo>
                  <a:pt x="0" y="737800"/>
                </a:lnTo>
                <a:lnTo>
                  <a:pt x="0" y="0"/>
                </a:lnTo>
                <a:close/>
              </a:path>
            </a:pathLst>
          </a:custGeom>
          <a:blipFill rotWithShape="1">
            <a:blip r:embed="rId13">
              <a:alphaModFix/>
            </a:blip>
            <a:stretch>
              <a:fillRect/>
            </a:stretch>
          </a:blipFill>
          <a:ln>
            <a:noFill/>
          </a:ln>
        </p:spPr>
        <p:txBody>
          <a:bodyPr/>
          <a:lstStyle/>
          <a:p>
            <a:endParaRPr lang="en-CA"/>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Shape 481"/>
        <p:cNvGrpSpPr/>
        <p:nvPr/>
      </p:nvGrpSpPr>
      <p:grpSpPr>
        <a:xfrm>
          <a:off x="0" y="0"/>
          <a:ext cx="0" cy="0"/>
          <a:chOff x="0" y="0"/>
          <a:chExt cx="0" cy="0"/>
        </a:xfrm>
      </p:grpSpPr>
      <p:sp>
        <p:nvSpPr>
          <p:cNvPr id="482" name="Google Shape;482;p22"/>
          <p:cNvSpPr/>
          <p:nvPr/>
        </p:nvSpPr>
        <p:spPr>
          <a:xfrm>
            <a:off x="15266955" y="7368937"/>
            <a:ext cx="1831163" cy="2499881"/>
          </a:xfrm>
          <a:custGeom>
            <a:avLst/>
            <a:gdLst/>
            <a:ahLst/>
            <a:cxnLst/>
            <a:rect l="l" t="t" r="r" b="b"/>
            <a:pathLst>
              <a:path w="1831163" h="2499881" extrusionOk="0">
                <a:moveTo>
                  <a:pt x="0" y="0"/>
                </a:moveTo>
                <a:lnTo>
                  <a:pt x="1831163" y="0"/>
                </a:lnTo>
                <a:lnTo>
                  <a:pt x="1831163" y="2499881"/>
                </a:lnTo>
                <a:lnTo>
                  <a:pt x="0" y="2499881"/>
                </a:lnTo>
                <a:lnTo>
                  <a:pt x="0" y="0"/>
                </a:lnTo>
                <a:close/>
              </a:path>
            </a:pathLst>
          </a:custGeom>
          <a:blipFill rotWithShape="1">
            <a:blip r:embed="rId3">
              <a:alphaModFix/>
            </a:blip>
            <a:stretch>
              <a:fillRect/>
            </a:stretch>
          </a:blipFill>
          <a:ln>
            <a:noFill/>
          </a:ln>
        </p:spPr>
        <p:txBody>
          <a:bodyPr/>
          <a:lstStyle/>
          <a:p>
            <a:endParaRPr lang="en-CA"/>
          </a:p>
        </p:txBody>
      </p:sp>
      <p:sp>
        <p:nvSpPr>
          <p:cNvPr id="483" name="Google Shape;483;p22"/>
          <p:cNvSpPr/>
          <p:nvPr/>
        </p:nvSpPr>
        <p:spPr>
          <a:xfrm>
            <a:off x="2043861" y="1198569"/>
            <a:ext cx="14200277" cy="7889863"/>
          </a:xfrm>
          <a:custGeom>
            <a:avLst/>
            <a:gdLst/>
            <a:ahLst/>
            <a:cxnLst/>
            <a:rect l="l" t="t" r="r" b="b"/>
            <a:pathLst>
              <a:path w="14200277" h="7889863" extrusionOk="0">
                <a:moveTo>
                  <a:pt x="0" y="0"/>
                </a:moveTo>
                <a:lnTo>
                  <a:pt x="14200278" y="0"/>
                </a:lnTo>
                <a:lnTo>
                  <a:pt x="14200278" y="7889862"/>
                </a:lnTo>
                <a:lnTo>
                  <a:pt x="0" y="7889862"/>
                </a:lnTo>
                <a:lnTo>
                  <a:pt x="0" y="0"/>
                </a:lnTo>
                <a:close/>
              </a:path>
            </a:pathLst>
          </a:custGeom>
          <a:blipFill rotWithShape="1">
            <a:blip r:embed="rId4">
              <a:alphaModFix/>
            </a:blip>
            <a:stretch>
              <a:fillRect/>
            </a:stretch>
          </a:blipFill>
          <a:ln>
            <a:noFill/>
          </a:ln>
        </p:spPr>
        <p:txBody>
          <a:bodyPr/>
          <a:lstStyle/>
          <a:p>
            <a:endParaRPr lang="en-CA"/>
          </a:p>
        </p:txBody>
      </p:sp>
      <p:sp>
        <p:nvSpPr>
          <p:cNvPr id="484" name="Google Shape;484;p22"/>
          <p:cNvSpPr/>
          <p:nvPr/>
        </p:nvSpPr>
        <p:spPr>
          <a:xfrm>
            <a:off x="2304811" y="1343555"/>
            <a:ext cx="13678379" cy="7599889"/>
          </a:xfrm>
          <a:custGeom>
            <a:avLst/>
            <a:gdLst/>
            <a:ahLst/>
            <a:cxnLst/>
            <a:rect l="l" t="t" r="r" b="b"/>
            <a:pathLst>
              <a:path w="13678379" h="7599889" extrusionOk="0">
                <a:moveTo>
                  <a:pt x="0" y="0"/>
                </a:moveTo>
                <a:lnTo>
                  <a:pt x="13678378" y="0"/>
                </a:lnTo>
                <a:lnTo>
                  <a:pt x="13678378" y="7599890"/>
                </a:lnTo>
                <a:lnTo>
                  <a:pt x="0" y="7599890"/>
                </a:lnTo>
                <a:lnTo>
                  <a:pt x="0" y="0"/>
                </a:lnTo>
                <a:close/>
              </a:path>
            </a:pathLst>
          </a:custGeom>
          <a:blipFill rotWithShape="1">
            <a:blip r:embed="rId5">
              <a:alphaModFix/>
            </a:blip>
            <a:stretch>
              <a:fillRect/>
            </a:stretch>
          </a:blipFill>
          <a:ln>
            <a:noFill/>
          </a:ln>
        </p:spPr>
        <p:txBody>
          <a:bodyPr/>
          <a:lstStyle/>
          <a:p>
            <a:endParaRPr lang="en-CA"/>
          </a:p>
        </p:txBody>
      </p:sp>
      <p:sp>
        <p:nvSpPr>
          <p:cNvPr id="485" name="Google Shape;485;p22"/>
          <p:cNvSpPr/>
          <p:nvPr/>
        </p:nvSpPr>
        <p:spPr>
          <a:xfrm rot="-853718">
            <a:off x="13243967" y="428672"/>
            <a:ext cx="819630" cy="2231666"/>
          </a:xfrm>
          <a:custGeom>
            <a:avLst/>
            <a:gdLst/>
            <a:ahLst/>
            <a:cxnLst/>
            <a:rect l="l" t="t" r="r" b="b"/>
            <a:pathLst>
              <a:path w="819630" h="2231666" extrusionOk="0">
                <a:moveTo>
                  <a:pt x="0" y="0"/>
                </a:moveTo>
                <a:lnTo>
                  <a:pt x="819630" y="0"/>
                </a:lnTo>
                <a:lnTo>
                  <a:pt x="819630" y="2231666"/>
                </a:lnTo>
                <a:lnTo>
                  <a:pt x="0" y="2231666"/>
                </a:lnTo>
                <a:lnTo>
                  <a:pt x="0" y="0"/>
                </a:lnTo>
                <a:close/>
              </a:path>
            </a:pathLst>
          </a:custGeom>
          <a:blipFill rotWithShape="1">
            <a:blip r:embed="rId6">
              <a:alphaModFix/>
            </a:blip>
            <a:stretch>
              <a:fillRect/>
            </a:stretch>
          </a:blipFill>
          <a:ln>
            <a:noFill/>
          </a:ln>
        </p:spPr>
        <p:txBody>
          <a:bodyPr/>
          <a:lstStyle/>
          <a:p>
            <a:endParaRPr lang="en-CA"/>
          </a:p>
        </p:txBody>
      </p:sp>
      <p:sp>
        <p:nvSpPr>
          <p:cNvPr id="486" name="Google Shape;486;p22"/>
          <p:cNvSpPr txBox="1"/>
          <p:nvPr/>
        </p:nvSpPr>
        <p:spPr>
          <a:xfrm>
            <a:off x="3029863" y="2120168"/>
            <a:ext cx="12237092" cy="1543050"/>
          </a:xfrm>
          <a:prstGeom prst="rect">
            <a:avLst/>
          </a:prstGeom>
          <a:noFill/>
          <a:ln>
            <a:noFill/>
          </a:ln>
        </p:spPr>
        <p:txBody>
          <a:bodyPr spcFirstLastPara="1" wrap="square" lIns="0" tIns="0" rIns="0" bIns="0" anchor="t" anchorCtr="0">
            <a:spAutoFit/>
          </a:bodyPr>
          <a:lstStyle/>
          <a:p>
            <a:pPr marL="0" marR="0" lvl="0" indent="0" algn="ctr" rtl="0">
              <a:lnSpc>
                <a:spcPct val="120002"/>
              </a:lnSpc>
              <a:spcBef>
                <a:spcPts val="0"/>
              </a:spcBef>
              <a:spcAft>
                <a:spcPts val="0"/>
              </a:spcAft>
              <a:buNone/>
            </a:pPr>
            <a:r>
              <a:rPr lang="en-US" sz="8799" b="1" i="0" u="none" strike="noStrike" cap="none">
                <a:solidFill>
                  <a:srgbClr val="F69276"/>
                </a:solidFill>
                <a:latin typeface="Jua"/>
                <a:ea typeface="Jua"/>
                <a:cs typeface="Jua"/>
                <a:sym typeface="Jua"/>
              </a:rPr>
              <a:t>Board Games</a:t>
            </a:r>
            <a:endParaRPr/>
          </a:p>
        </p:txBody>
      </p:sp>
      <p:sp>
        <p:nvSpPr>
          <p:cNvPr id="487" name="Google Shape;487;p22"/>
          <p:cNvSpPr/>
          <p:nvPr/>
        </p:nvSpPr>
        <p:spPr>
          <a:xfrm>
            <a:off x="3338053" y="3562143"/>
            <a:ext cx="717433" cy="900886"/>
          </a:xfrm>
          <a:custGeom>
            <a:avLst/>
            <a:gdLst/>
            <a:ahLst/>
            <a:cxnLst/>
            <a:rect l="l" t="t" r="r" b="b"/>
            <a:pathLst>
              <a:path w="717433" h="900886" extrusionOk="0">
                <a:moveTo>
                  <a:pt x="0" y="0"/>
                </a:moveTo>
                <a:lnTo>
                  <a:pt x="717433" y="0"/>
                </a:lnTo>
                <a:lnTo>
                  <a:pt x="717433" y="900886"/>
                </a:lnTo>
                <a:lnTo>
                  <a:pt x="0" y="900886"/>
                </a:lnTo>
                <a:lnTo>
                  <a:pt x="0" y="0"/>
                </a:lnTo>
                <a:close/>
              </a:path>
            </a:pathLst>
          </a:custGeom>
          <a:blipFill rotWithShape="1">
            <a:blip r:embed="rId7">
              <a:alphaModFix/>
            </a:blip>
            <a:stretch>
              <a:fillRect/>
            </a:stretch>
          </a:blipFill>
          <a:ln>
            <a:noFill/>
          </a:ln>
        </p:spPr>
        <p:txBody>
          <a:bodyPr/>
          <a:lstStyle/>
          <a:p>
            <a:endParaRPr lang="en-CA"/>
          </a:p>
        </p:txBody>
      </p:sp>
      <p:sp>
        <p:nvSpPr>
          <p:cNvPr id="488" name="Google Shape;488;p22"/>
          <p:cNvSpPr/>
          <p:nvPr/>
        </p:nvSpPr>
        <p:spPr>
          <a:xfrm rot="-7642807">
            <a:off x="14118461" y="5482024"/>
            <a:ext cx="1446184" cy="1201647"/>
          </a:xfrm>
          <a:custGeom>
            <a:avLst/>
            <a:gdLst/>
            <a:ahLst/>
            <a:cxnLst/>
            <a:rect l="l" t="t" r="r" b="b"/>
            <a:pathLst>
              <a:path w="1446184" h="1201647" extrusionOk="0">
                <a:moveTo>
                  <a:pt x="0" y="0"/>
                </a:moveTo>
                <a:lnTo>
                  <a:pt x="1446184" y="0"/>
                </a:lnTo>
                <a:lnTo>
                  <a:pt x="1446184" y="1201647"/>
                </a:lnTo>
                <a:lnTo>
                  <a:pt x="0" y="1201647"/>
                </a:lnTo>
                <a:lnTo>
                  <a:pt x="0" y="0"/>
                </a:lnTo>
                <a:close/>
              </a:path>
            </a:pathLst>
          </a:custGeom>
          <a:blipFill rotWithShape="1">
            <a:blip r:embed="rId8">
              <a:alphaModFix/>
            </a:blip>
            <a:stretch>
              <a:fillRect/>
            </a:stretch>
          </a:blipFill>
          <a:ln>
            <a:noFill/>
          </a:ln>
        </p:spPr>
        <p:txBody>
          <a:bodyPr/>
          <a:lstStyle/>
          <a:p>
            <a:endParaRPr lang="en-CA"/>
          </a:p>
        </p:txBody>
      </p:sp>
      <p:sp>
        <p:nvSpPr>
          <p:cNvPr id="489" name="Google Shape;489;p22"/>
          <p:cNvSpPr/>
          <p:nvPr/>
        </p:nvSpPr>
        <p:spPr>
          <a:xfrm rot="7403091">
            <a:off x="1504654" y="322658"/>
            <a:ext cx="1600313" cy="1536301"/>
          </a:xfrm>
          <a:custGeom>
            <a:avLst/>
            <a:gdLst/>
            <a:ahLst/>
            <a:cxnLst/>
            <a:rect l="l" t="t" r="r" b="b"/>
            <a:pathLst>
              <a:path w="1600313" h="1536301" extrusionOk="0">
                <a:moveTo>
                  <a:pt x="0" y="0"/>
                </a:moveTo>
                <a:lnTo>
                  <a:pt x="1600313" y="0"/>
                </a:lnTo>
                <a:lnTo>
                  <a:pt x="1600313" y="1536300"/>
                </a:lnTo>
                <a:lnTo>
                  <a:pt x="0" y="1536300"/>
                </a:lnTo>
                <a:lnTo>
                  <a:pt x="0" y="0"/>
                </a:lnTo>
                <a:close/>
              </a:path>
            </a:pathLst>
          </a:custGeom>
          <a:blipFill rotWithShape="1">
            <a:blip r:embed="rId9">
              <a:alphaModFix/>
            </a:blip>
            <a:stretch>
              <a:fillRect/>
            </a:stretch>
          </a:blipFill>
          <a:ln>
            <a:noFill/>
          </a:ln>
        </p:spPr>
        <p:txBody>
          <a:bodyPr/>
          <a:lstStyle/>
          <a:p>
            <a:endParaRPr lang="en-CA"/>
          </a:p>
        </p:txBody>
      </p:sp>
      <p:sp>
        <p:nvSpPr>
          <p:cNvPr id="490" name="Google Shape;490;p22"/>
          <p:cNvSpPr/>
          <p:nvPr/>
        </p:nvSpPr>
        <p:spPr>
          <a:xfrm>
            <a:off x="16444448" y="1366764"/>
            <a:ext cx="1629703" cy="1629703"/>
          </a:xfrm>
          <a:custGeom>
            <a:avLst/>
            <a:gdLst/>
            <a:ahLst/>
            <a:cxnLst/>
            <a:rect l="l" t="t" r="r" b="b"/>
            <a:pathLst>
              <a:path w="1629703" h="1629703" extrusionOk="0">
                <a:moveTo>
                  <a:pt x="0" y="0"/>
                </a:moveTo>
                <a:lnTo>
                  <a:pt x="1629704" y="0"/>
                </a:lnTo>
                <a:lnTo>
                  <a:pt x="1629704" y="1629704"/>
                </a:lnTo>
                <a:lnTo>
                  <a:pt x="0" y="1629704"/>
                </a:lnTo>
                <a:lnTo>
                  <a:pt x="0" y="0"/>
                </a:lnTo>
                <a:close/>
              </a:path>
            </a:pathLst>
          </a:custGeom>
          <a:blipFill rotWithShape="1">
            <a:blip r:embed="rId10">
              <a:alphaModFix/>
            </a:blip>
            <a:stretch>
              <a:fillRect/>
            </a:stretch>
          </a:blipFill>
          <a:ln>
            <a:noFill/>
          </a:ln>
        </p:spPr>
        <p:txBody>
          <a:bodyPr/>
          <a:lstStyle/>
          <a:p>
            <a:endParaRPr lang="en-CA"/>
          </a:p>
        </p:txBody>
      </p:sp>
      <p:sp>
        <p:nvSpPr>
          <p:cNvPr id="491" name="Google Shape;491;p22"/>
          <p:cNvSpPr/>
          <p:nvPr/>
        </p:nvSpPr>
        <p:spPr>
          <a:xfrm rot="10800000" flipH="1">
            <a:off x="0" y="8423634"/>
            <a:ext cx="3029863" cy="1863366"/>
          </a:xfrm>
          <a:custGeom>
            <a:avLst/>
            <a:gdLst/>
            <a:ahLst/>
            <a:cxnLst/>
            <a:rect l="l" t="t" r="r" b="b"/>
            <a:pathLst>
              <a:path w="3029863" h="1863366" extrusionOk="0">
                <a:moveTo>
                  <a:pt x="0" y="1863366"/>
                </a:moveTo>
                <a:lnTo>
                  <a:pt x="3029863" y="1863366"/>
                </a:lnTo>
                <a:lnTo>
                  <a:pt x="3029863" y="0"/>
                </a:lnTo>
                <a:lnTo>
                  <a:pt x="0" y="0"/>
                </a:lnTo>
                <a:lnTo>
                  <a:pt x="0" y="1863366"/>
                </a:lnTo>
                <a:close/>
              </a:path>
            </a:pathLst>
          </a:custGeom>
          <a:blipFill rotWithShape="1">
            <a:blip r:embed="rId11">
              <a:alphaModFix/>
            </a:blip>
            <a:stretch>
              <a:fillRect/>
            </a:stretch>
          </a:blipFill>
          <a:ln>
            <a:noFill/>
          </a:ln>
        </p:spPr>
        <p:txBody>
          <a:bodyPr/>
          <a:lstStyle/>
          <a:p>
            <a:endParaRPr lang="en-CA"/>
          </a:p>
        </p:txBody>
      </p:sp>
      <p:sp>
        <p:nvSpPr>
          <p:cNvPr id="492" name="Google Shape;492;p22"/>
          <p:cNvSpPr/>
          <p:nvPr/>
        </p:nvSpPr>
        <p:spPr>
          <a:xfrm>
            <a:off x="5698470" y="4012586"/>
            <a:ext cx="6583680" cy="4114800"/>
          </a:xfrm>
          <a:custGeom>
            <a:avLst/>
            <a:gdLst/>
            <a:ahLst/>
            <a:cxnLst/>
            <a:rect l="l" t="t" r="r" b="b"/>
            <a:pathLst>
              <a:path w="6583680" h="4114800" extrusionOk="0">
                <a:moveTo>
                  <a:pt x="0" y="0"/>
                </a:moveTo>
                <a:lnTo>
                  <a:pt x="6583680" y="0"/>
                </a:lnTo>
                <a:lnTo>
                  <a:pt x="6583680" y="4114800"/>
                </a:lnTo>
                <a:lnTo>
                  <a:pt x="0" y="4114800"/>
                </a:lnTo>
                <a:lnTo>
                  <a:pt x="0" y="0"/>
                </a:lnTo>
                <a:close/>
              </a:path>
            </a:pathLst>
          </a:custGeom>
          <a:blipFill rotWithShape="1">
            <a:blip r:embed="rId12">
              <a:alphaModFix/>
            </a:blip>
            <a:stretch>
              <a:fillRect/>
            </a:stretch>
          </a:blipFill>
          <a:ln>
            <a:noFill/>
          </a:ln>
        </p:spPr>
        <p:txBody>
          <a:bodyPr/>
          <a:lstStyle/>
          <a:p>
            <a:endParaRPr lang="en-CA"/>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Shape 112"/>
        <p:cNvGrpSpPr/>
        <p:nvPr/>
      </p:nvGrpSpPr>
      <p:grpSpPr>
        <a:xfrm>
          <a:off x="0" y="0"/>
          <a:ext cx="0" cy="0"/>
          <a:chOff x="0" y="0"/>
          <a:chExt cx="0" cy="0"/>
        </a:xfrm>
      </p:grpSpPr>
      <p:sp>
        <p:nvSpPr>
          <p:cNvPr id="113" name="Google Shape;113;p3"/>
          <p:cNvSpPr/>
          <p:nvPr/>
        </p:nvSpPr>
        <p:spPr>
          <a:xfrm>
            <a:off x="952049" y="0"/>
            <a:ext cx="8854707" cy="4063365"/>
          </a:xfrm>
          <a:custGeom>
            <a:avLst/>
            <a:gdLst/>
            <a:ahLst/>
            <a:cxnLst/>
            <a:rect l="l" t="t" r="r" b="b"/>
            <a:pathLst>
              <a:path w="11650930" h="5143500" extrusionOk="0">
                <a:moveTo>
                  <a:pt x="0" y="0"/>
                </a:moveTo>
                <a:lnTo>
                  <a:pt x="11650930" y="0"/>
                </a:lnTo>
                <a:lnTo>
                  <a:pt x="11650930" y="5143500"/>
                </a:lnTo>
                <a:lnTo>
                  <a:pt x="0" y="5143500"/>
                </a:lnTo>
                <a:lnTo>
                  <a:pt x="0" y="0"/>
                </a:lnTo>
                <a:close/>
              </a:path>
            </a:pathLst>
          </a:custGeom>
          <a:blipFill rotWithShape="1">
            <a:blip r:embed="rId3">
              <a:alphaModFix/>
            </a:blip>
            <a:stretch>
              <a:fillRect l="-781" t="-28196"/>
            </a:stretch>
          </a:blipFill>
          <a:ln>
            <a:noFill/>
          </a:ln>
        </p:spPr>
        <p:txBody>
          <a:bodyPr/>
          <a:lstStyle/>
          <a:p>
            <a:endParaRPr lang="en-CA"/>
          </a:p>
        </p:txBody>
      </p:sp>
      <p:sp>
        <p:nvSpPr>
          <p:cNvPr id="114" name="Google Shape;114;p3"/>
          <p:cNvSpPr/>
          <p:nvPr/>
        </p:nvSpPr>
        <p:spPr>
          <a:xfrm>
            <a:off x="1258722" y="201124"/>
            <a:ext cx="7546107" cy="3382429"/>
          </a:xfrm>
          <a:custGeom>
            <a:avLst/>
            <a:gdLst/>
            <a:ahLst/>
            <a:cxnLst/>
            <a:rect l="l" t="t" r="r" b="b"/>
            <a:pathLst>
              <a:path w="11056567" h="4780819" extrusionOk="0">
                <a:moveTo>
                  <a:pt x="0" y="0"/>
                </a:moveTo>
                <a:lnTo>
                  <a:pt x="11056566" y="0"/>
                </a:lnTo>
                <a:lnTo>
                  <a:pt x="11056566" y="4780819"/>
                </a:lnTo>
                <a:lnTo>
                  <a:pt x="0" y="4780819"/>
                </a:lnTo>
                <a:lnTo>
                  <a:pt x="0" y="0"/>
                </a:lnTo>
                <a:close/>
              </a:path>
            </a:pathLst>
          </a:custGeom>
          <a:blipFill rotWithShape="1">
            <a:blip r:embed="rId4">
              <a:alphaModFix/>
            </a:blip>
            <a:stretch>
              <a:fillRect l="-296" t="-30255"/>
            </a:stretch>
          </a:blipFill>
          <a:ln>
            <a:noFill/>
          </a:ln>
        </p:spPr>
        <p:txBody>
          <a:bodyPr/>
          <a:lstStyle/>
          <a:p>
            <a:endParaRPr lang="en-CA"/>
          </a:p>
        </p:txBody>
      </p:sp>
      <p:sp>
        <p:nvSpPr>
          <p:cNvPr id="115" name="Google Shape;115;p3"/>
          <p:cNvSpPr txBox="1"/>
          <p:nvPr/>
        </p:nvSpPr>
        <p:spPr>
          <a:xfrm>
            <a:off x="-1201767" y="668683"/>
            <a:ext cx="12467100" cy="12930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8400" b="1" i="0" u="none" strike="noStrike" cap="none">
                <a:solidFill>
                  <a:srgbClr val="F69276"/>
                </a:solidFill>
                <a:latin typeface="Jua"/>
                <a:ea typeface="Jua"/>
                <a:cs typeface="Jua"/>
                <a:sym typeface="Jua"/>
              </a:rPr>
              <a:t>Debrief:</a:t>
            </a:r>
            <a:endParaRPr/>
          </a:p>
        </p:txBody>
      </p:sp>
      <p:sp>
        <p:nvSpPr>
          <p:cNvPr id="116" name="Google Shape;116;p3"/>
          <p:cNvSpPr/>
          <p:nvPr/>
        </p:nvSpPr>
        <p:spPr>
          <a:xfrm>
            <a:off x="10549892" y="942609"/>
            <a:ext cx="593409" cy="745148"/>
          </a:xfrm>
          <a:custGeom>
            <a:avLst/>
            <a:gdLst/>
            <a:ahLst/>
            <a:cxnLst/>
            <a:rect l="l" t="t" r="r" b="b"/>
            <a:pathLst>
              <a:path w="593409" h="745148" extrusionOk="0">
                <a:moveTo>
                  <a:pt x="0" y="0"/>
                </a:moveTo>
                <a:lnTo>
                  <a:pt x="593409" y="0"/>
                </a:lnTo>
                <a:lnTo>
                  <a:pt x="593409" y="745148"/>
                </a:lnTo>
                <a:lnTo>
                  <a:pt x="0" y="745148"/>
                </a:lnTo>
                <a:lnTo>
                  <a:pt x="0" y="0"/>
                </a:lnTo>
                <a:close/>
              </a:path>
            </a:pathLst>
          </a:custGeom>
          <a:blipFill rotWithShape="1">
            <a:blip r:embed="rId5">
              <a:alphaModFix/>
            </a:blip>
            <a:stretch>
              <a:fillRect/>
            </a:stretch>
          </a:blipFill>
          <a:ln>
            <a:noFill/>
          </a:ln>
        </p:spPr>
        <p:txBody>
          <a:bodyPr/>
          <a:lstStyle/>
          <a:p>
            <a:endParaRPr lang="en-CA"/>
          </a:p>
        </p:txBody>
      </p:sp>
      <p:sp>
        <p:nvSpPr>
          <p:cNvPr id="117" name="Google Shape;117;p3"/>
          <p:cNvSpPr/>
          <p:nvPr/>
        </p:nvSpPr>
        <p:spPr>
          <a:xfrm rot="-9076360">
            <a:off x="2569325" y="3750934"/>
            <a:ext cx="878281" cy="686157"/>
          </a:xfrm>
          <a:custGeom>
            <a:avLst/>
            <a:gdLst/>
            <a:ahLst/>
            <a:cxnLst/>
            <a:rect l="l" t="t" r="r" b="b"/>
            <a:pathLst>
              <a:path w="878281" h="686157" extrusionOk="0">
                <a:moveTo>
                  <a:pt x="0" y="0"/>
                </a:moveTo>
                <a:lnTo>
                  <a:pt x="878281" y="0"/>
                </a:lnTo>
                <a:lnTo>
                  <a:pt x="878281" y="686158"/>
                </a:lnTo>
                <a:lnTo>
                  <a:pt x="0" y="686158"/>
                </a:lnTo>
                <a:lnTo>
                  <a:pt x="0" y="0"/>
                </a:lnTo>
                <a:close/>
              </a:path>
            </a:pathLst>
          </a:custGeom>
          <a:blipFill rotWithShape="1">
            <a:blip r:embed="rId6">
              <a:alphaModFix/>
            </a:blip>
            <a:stretch>
              <a:fillRect/>
            </a:stretch>
          </a:blipFill>
          <a:ln>
            <a:noFill/>
          </a:ln>
        </p:spPr>
        <p:txBody>
          <a:bodyPr/>
          <a:lstStyle/>
          <a:p>
            <a:endParaRPr lang="en-CA"/>
          </a:p>
        </p:txBody>
      </p:sp>
      <p:sp>
        <p:nvSpPr>
          <p:cNvPr id="118" name="Google Shape;118;p3"/>
          <p:cNvSpPr/>
          <p:nvPr/>
        </p:nvSpPr>
        <p:spPr>
          <a:xfrm rot="1146904">
            <a:off x="14034872" y="2512124"/>
            <a:ext cx="2064655" cy="2192201"/>
          </a:xfrm>
          <a:custGeom>
            <a:avLst/>
            <a:gdLst/>
            <a:ahLst/>
            <a:cxnLst/>
            <a:rect l="l" t="t" r="r" b="b"/>
            <a:pathLst>
              <a:path w="2064655" h="2192201" extrusionOk="0">
                <a:moveTo>
                  <a:pt x="0" y="0"/>
                </a:moveTo>
                <a:lnTo>
                  <a:pt x="2064655" y="0"/>
                </a:lnTo>
                <a:lnTo>
                  <a:pt x="2064655" y="2192201"/>
                </a:lnTo>
                <a:lnTo>
                  <a:pt x="0" y="2192201"/>
                </a:lnTo>
                <a:lnTo>
                  <a:pt x="0" y="0"/>
                </a:lnTo>
                <a:close/>
              </a:path>
            </a:pathLst>
          </a:custGeom>
          <a:blipFill rotWithShape="1">
            <a:blip r:embed="rId7">
              <a:alphaModFix/>
            </a:blip>
            <a:stretch>
              <a:fillRect/>
            </a:stretch>
          </a:blipFill>
          <a:ln>
            <a:noFill/>
          </a:ln>
        </p:spPr>
        <p:txBody>
          <a:bodyPr/>
          <a:lstStyle/>
          <a:p>
            <a:endParaRPr lang="en-CA"/>
          </a:p>
        </p:txBody>
      </p:sp>
      <p:sp>
        <p:nvSpPr>
          <p:cNvPr id="119" name="Google Shape;119;p3"/>
          <p:cNvSpPr txBox="1"/>
          <p:nvPr/>
        </p:nvSpPr>
        <p:spPr>
          <a:xfrm>
            <a:off x="2933698" y="4593540"/>
            <a:ext cx="12420600" cy="5396700"/>
          </a:xfrm>
          <a:prstGeom prst="rect">
            <a:avLst/>
          </a:prstGeom>
          <a:noFill/>
          <a:ln>
            <a:noFill/>
          </a:ln>
        </p:spPr>
        <p:txBody>
          <a:bodyPr spcFirstLastPara="1" wrap="square" lIns="0" tIns="0" rIns="0" bIns="0" anchor="t" anchorCtr="0">
            <a:spAutoFit/>
          </a:bodyPr>
          <a:lstStyle/>
          <a:p>
            <a:pPr marL="0" marR="0" lvl="0" indent="0" algn="ctr" rtl="0">
              <a:lnSpc>
                <a:spcPct val="160000"/>
              </a:lnSpc>
              <a:spcBef>
                <a:spcPts val="0"/>
              </a:spcBef>
              <a:spcAft>
                <a:spcPts val="0"/>
              </a:spcAft>
              <a:buNone/>
            </a:pPr>
            <a:r>
              <a:rPr lang="en-US" sz="4900" b="0" i="0" u="none" strike="noStrike" cap="none">
                <a:solidFill>
                  <a:srgbClr val="2D3456"/>
                </a:solidFill>
                <a:latin typeface="Arial"/>
                <a:ea typeface="Arial"/>
                <a:cs typeface="Arial"/>
                <a:sym typeface="Arial"/>
              </a:rPr>
              <a:t>We played this game because it's a bit like life. We all want to do well and win. But a lot of people get into trouble, and their story doesn't end well.</a:t>
            </a:r>
            <a:endParaRPr sz="3100"/>
          </a:p>
          <a:p>
            <a:pPr marL="0" marR="0" lvl="0" indent="0" algn="ctr" rtl="0">
              <a:lnSpc>
                <a:spcPct val="120000"/>
              </a:lnSpc>
              <a:spcBef>
                <a:spcPts val="0"/>
              </a:spcBef>
              <a:spcAft>
                <a:spcPts val="0"/>
              </a:spcAft>
              <a:buNone/>
            </a:pPr>
            <a:endParaRPr sz="3700" b="0" i="0" u="none" strike="noStrike" cap="none">
              <a:solidFill>
                <a:srgbClr val="2D3456"/>
              </a:solidFill>
              <a:latin typeface="Arial"/>
              <a:ea typeface="Arial"/>
              <a:cs typeface="Arial"/>
              <a:sym typeface="Arial"/>
            </a:endParaRPr>
          </a:p>
        </p:txBody>
      </p:sp>
      <p:sp>
        <p:nvSpPr>
          <p:cNvPr id="120" name="Google Shape;120;p3"/>
          <p:cNvSpPr/>
          <p:nvPr/>
        </p:nvSpPr>
        <p:spPr>
          <a:xfrm>
            <a:off x="16661093" y="-2073"/>
            <a:ext cx="1626907" cy="2221033"/>
          </a:xfrm>
          <a:custGeom>
            <a:avLst/>
            <a:gdLst/>
            <a:ahLst/>
            <a:cxnLst/>
            <a:rect l="l" t="t" r="r" b="b"/>
            <a:pathLst>
              <a:path w="1626907" h="2221033" extrusionOk="0">
                <a:moveTo>
                  <a:pt x="0" y="0"/>
                </a:moveTo>
                <a:lnTo>
                  <a:pt x="1626907" y="0"/>
                </a:lnTo>
                <a:lnTo>
                  <a:pt x="1626907" y="2221033"/>
                </a:lnTo>
                <a:lnTo>
                  <a:pt x="0" y="2221033"/>
                </a:lnTo>
                <a:lnTo>
                  <a:pt x="0" y="0"/>
                </a:lnTo>
                <a:close/>
              </a:path>
            </a:pathLst>
          </a:custGeom>
          <a:blipFill rotWithShape="1">
            <a:blip r:embed="rId8">
              <a:alphaModFix/>
            </a:blip>
            <a:stretch>
              <a:fillRect/>
            </a:stretch>
          </a:blipFill>
          <a:ln>
            <a:noFill/>
          </a:ln>
        </p:spPr>
        <p:txBody>
          <a:bodyPr/>
          <a:lstStyle/>
          <a:p>
            <a:endParaRPr lang="en-CA"/>
          </a:p>
        </p:txBody>
      </p:sp>
      <p:sp>
        <p:nvSpPr>
          <p:cNvPr id="121" name="Google Shape;121;p3"/>
          <p:cNvSpPr/>
          <p:nvPr/>
        </p:nvSpPr>
        <p:spPr>
          <a:xfrm rot="10800000">
            <a:off x="15258137" y="8442586"/>
            <a:ext cx="3029863" cy="1863366"/>
          </a:xfrm>
          <a:custGeom>
            <a:avLst/>
            <a:gdLst/>
            <a:ahLst/>
            <a:cxnLst/>
            <a:rect l="l" t="t" r="r" b="b"/>
            <a:pathLst>
              <a:path w="3029863" h="1863366" extrusionOk="0">
                <a:moveTo>
                  <a:pt x="3029863" y="1863366"/>
                </a:moveTo>
                <a:lnTo>
                  <a:pt x="0" y="1863366"/>
                </a:lnTo>
                <a:lnTo>
                  <a:pt x="0" y="0"/>
                </a:lnTo>
                <a:lnTo>
                  <a:pt x="3029863" y="0"/>
                </a:lnTo>
                <a:lnTo>
                  <a:pt x="3029863" y="1863366"/>
                </a:lnTo>
                <a:close/>
              </a:path>
            </a:pathLst>
          </a:custGeom>
          <a:blipFill rotWithShape="1">
            <a:blip r:embed="rId9">
              <a:alphaModFix/>
            </a:blip>
            <a:stretch>
              <a:fillRect/>
            </a:stretch>
          </a:blipFill>
          <a:ln>
            <a:noFill/>
          </a:ln>
        </p:spPr>
        <p:txBody>
          <a:bodyPr/>
          <a:lstStyle/>
          <a:p>
            <a:endParaRPr lang="en-CA"/>
          </a:p>
        </p:txBody>
      </p:sp>
      <p:sp>
        <p:nvSpPr>
          <p:cNvPr id="122" name="Google Shape;122;p3"/>
          <p:cNvSpPr/>
          <p:nvPr/>
        </p:nvSpPr>
        <p:spPr>
          <a:xfrm rot="3012392">
            <a:off x="284900" y="7193890"/>
            <a:ext cx="2046280" cy="1700273"/>
          </a:xfrm>
          <a:custGeom>
            <a:avLst/>
            <a:gdLst/>
            <a:ahLst/>
            <a:cxnLst/>
            <a:rect l="l" t="t" r="r" b="b"/>
            <a:pathLst>
              <a:path w="2046280" h="1700273" extrusionOk="0">
                <a:moveTo>
                  <a:pt x="0" y="0"/>
                </a:moveTo>
                <a:lnTo>
                  <a:pt x="2046280" y="0"/>
                </a:lnTo>
                <a:lnTo>
                  <a:pt x="2046280" y="1700273"/>
                </a:lnTo>
                <a:lnTo>
                  <a:pt x="0" y="1700273"/>
                </a:lnTo>
                <a:lnTo>
                  <a:pt x="0" y="0"/>
                </a:lnTo>
                <a:close/>
              </a:path>
            </a:pathLst>
          </a:custGeom>
          <a:blipFill rotWithShape="1">
            <a:blip r:embed="rId10">
              <a:alphaModFix/>
            </a:blip>
            <a:stretch>
              <a:fillRect/>
            </a:stretch>
          </a:blipFill>
          <a:ln>
            <a:noFill/>
          </a:ln>
        </p:spPr>
        <p:txBody>
          <a:bodyPr/>
          <a:lstStyle/>
          <a:p>
            <a:endParaRPr lang="en-CA"/>
          </a:p>
        </p:txBody>
      </p:sp>
      <p:sp>
        <p:nvSpPr>
          <p:cNvPr id="123" name="Google Shape;123;p3"/>
          <p:cNvSpPr/>
          <p:nvPr/>
        </p:nvSpPr>
        <p:spPr>
          <a:xfrm flipH="1">
            <a:off x="16661093" y="5563162"/>
            <a:ext cx="1035559" cy="1150622"/>
          </a:xfrm>
          <a:custGeom>
            <a:avLst/>
            <a:gdLst/>
            <a:ahLst/>
            <a:cxnLst/>
            <a:rect l="l" t="t" r="r" b="b"/>
            <a:pathLst>
              <a:path w="1035559" h="1150622" extrusionOk="0">
                <a:moveTo>
                  <a:pt x="1035559" y="0"/>
                </a:moveTo>
                <a:lnTo>
                  <a:pt x="0" y="0"/>
                </a:lnTo>
                <a:lnTo>
                  <a:pt x="0" y="1150622"/>
                </a:lnTo>
                <a:lnTo>
                  <a:pt x="1035559" y="1150622"/>
                </a:lnTo>
                <a:lnTo>
                  <a:pt x="1035559" y="0"/>
                </a:lnTo>
                <a:close/>
              </a:path>
            </a:pathLst>
          </a:custGeom>
          <a:blipFill rotWithShape="1">
            <a:blip r:embed="rId11">
              <a:alphaModFix/>
            </a:blip>
            <a:stretch>
              <a:fillRect/>
            </a:stretch>
          </a:blipFill>
          <a:ln>
            <a:noFill/>
          </a:ln>
        </p:spPr>
        <p:txBody>
          <a:bodyPr/>
          <a:lstStyle/>
          <a:p>
            <a:endParaRPr lang="en-CA"/>
          </a:p>
        </p:txBody>
      </p:sp>
      <p:sp>
        <p:nvSpPr>
          <p:cNvPr id="124" name="Google Shape;124;p3"/>
          <p:cNvSpPr/>
          <p:nvPr/>
        </p:nvSpPr>
        <p:spPr>
          <a:xfrm>
            <a:off x="4026035" y="8867103"/>
            <a:ext cx="816540" cy="782394"/>
          </a:xfrm>
          <a:custGeom>
            <a:avLst/>
            <a:gdLst/>
            <a:ahLst/>
            <a:cxnLst/>
            <a:rect l="l" t="t" r="r" b="b"/>
            <a:pathLst>
              <a:path w="816540" h="782394" extrusionOk="0">
                <a:moveTo>
                  <a:pt x="0" y="0"/>
                </a:moveTo>
                <a:lnTo>
                  <a:pt x="816540" y="0"/>
                </a:lnTo>
                <a:lnTo>
                  <a:pt x="816540" y="782394"/>
                </a:lnTo>
                <a:lnTo>
                  <a:pt x="0" y="782394"/>
                </a:lnTo>
                <a:lnTo>
                  <a:pt x="0" y="0"/>
                </a:lnTo>
                <a:close/>
              </a:path>
            </a:pathLst>
          </a:custGeom>
          <a:blipFill rotWithShape="1">
            <a:blip r:embed="rId12">
              <a:alphaModFix/>
            </a:blip>
            <a:stretch>
              <a:fillRect/>
            </a:stretch>
          </a:blipFill>
          <a:ln>
            <a:noFill/>
          </a:ln>
        </p:spPr>
        <p:txBody>
          <a:bodyPr/>
          <a:lstStyle/>
          <a:p>
            <a:endParaRPr lang="en-CA"/>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Shape 128"/>
        <p:cNvGrpSpPr/>
        <p:nvPr/>
      </p:nvGrpSpPr>
      <p:grpSpPr>
        <a:xfrm>
          <a:off x="0" y="0"/>
          <a:ext cx="0" cy="0"/>
          <a:chOff x="0" y="0"/>
          <a:chExt cx="0" cy="0"/>
        </a:xfrm>
      </p:grpSpPr>
      <p:sp>
        <p:nvSpPr>
          <p:cNvPr id="129" name="Google Shape;129;p4"/>
          <p:cNvSpPr txBox="1"/>
          <p:nvPr/>
        </p:nvSpPr>
        <p:spPr>
          <a:xfrm>
            <a:off x="2027077" y="967852"/>
            <a:ext cx="14233846" cy="1752600"/>
          </a:xfrm>
          <a:prstGeom prst="rect">
            <a:avLst/>
          </a:prstGeom>
          <a:noFill/>
          <a:ln>
            <a:noFill/>
          </a:ln>
        </p:spPr>
        <p:txBody>
          <a:bodyPr spcFirstLastPara="1" wrap="square" lIns="0" tIns="0" rIns="0" bIns="0" anchor="t" anchorCtr="0">
            <a:spAutoFit/>
          </a:bodyPr>
          <a:lstStyle/>
          <a:p>
            <a:pPr marL="0" marR="0" lvl="0" indent="0" algn="ctr" rtl="0">
              <a:lnSpc>
                <a:spcPct val="120002"/>
              </a:lnSpc>
              <a:spcBef>
                <a:spcPts val="0"/>
              </a:spcBef>
              <a:spcAft>
                <a:spcPts val="0"/>
              </a:spcAft>
              <a:buNone/>
            </a:pPr>
            <a:r>
              <a:rPr lang="en-US" sz="9999" b="1" i="0" u="none" strike="noStrike" cap="none">
                <a:solidFill>
                  <a:srgbClr val="F69276"/>
                </a:solidFill>
                <a:latin typeface="Jua"/>
                <a:ea typeface="Jua"/>
                <a:cs typeface="Jua"/>
                <a:sym typeface="Jua"/>
              </a:rPr>
              <a:t>Question for today:</a:t>
            </a:r>
            <a:endParaRPr/>
          </a:p>
        </p:txBody>
      </p:sp>
      <p:sp>
        <p:nvSpPr>
          <p:cNvPr id="130" name="Google Shape;130;p4"/>
          <p:cNvSpPr txBox="1"/>
          <p:nvPr/>
        </p:nvSpPr>
        <p:spPr>
          <a:xfrm>
            <a:off x="4066450" y="3971300"/>
            <a:ext cx="10785900" cy="3414900"/>
          </a:xfrm>
          <a:prstGeom prst="rect">
            <a:avLst/>
          </a:prstGeom>
          <a:noFill/>
          <a:ln>
            <a:noFill/>
          </a:ln>
        </p:spPr>
        <p:txBody>
          <a:bodyPr spcFirstLastPara="1" wrap="square" lIns="0" tIns="0" rIns="0" bIns="0" anchor="t" anchorCtr="0">
            <a:spAutoFit/>
          </a:bodyPr>
          <a:lstStyle/>
          <a:p>
            <a:pPr marL="0" marR="0" lvl="0" indent="0" algn="ctr" rtl="0">
              <a:lnSpc>
                <a:spcPct val="155008"/>
              </a:lnSpc>
              <a:spcBef>
                <a:spcPts val="0"/>
              </a:spcBef>
              <a:spcAft>
                <a:spcPts val="0"/>
              </a:spcAft>
              <a:buNone/>
            </a:pPr>
            <a:r>
              <a:rPr lang="en-US" sz="8700" i="0" u="none" strike="noStrike" cap="none">
                <a:solidFill>
                  <a:schemeClr val="accent3"/>
                </a:solidFill>
                <a:latin typeface="Alegreya Black"/>
                <a:ea typeface="Alegreya Black"/>
                <a:cs typeface="Alegreya Black"/>
                <a:sym typeface="Alegreya Black"/>
              </a:rPr>
              <a:t>How can we make sure our story ends well?</a:t>
            </a:r>
            <a:endParaRPr sz="8700">
              <a:solidFill>
                <a:schemeClr val="accent3"/>
              </a:solidFill>
              <a:latin typeface="Alegreya Black"/>
              <a:ea typeface="Alegreya Black"/>
              <a:cs typeface="Alegreya Black"/>
              <a:sym typeface="Alegreya Black"/>
            </a:endParaRPr>
          </a:p>
        </p:txBody>
      </p:sp>
      <p:sp>
        <p:nvSpPr>
          <p:cNvPr id="131" name="Google Shape;131;p4"/>
          <p:cNvSpPr/>
          <p:nvPr/>
        </p:nvSpPr>
        <p:spPr>
          <a:xfrm rot="-232275">
            <a:off x="2961206" y="3140444"/>
            <a:ext cx="950930" cy="1755072"/>
          </a:xfrm>
          <a:custGeom>
            <a:avLst/>
            <a:gdLst/>
            <a:ahLst/>
            <a:cxnLst/>
            <a:rect l="l" t="t" r="r" b="b"/>
            <a:pathLst>
              <a:path w="951138" h="1755456" extrusionOk="0">
                <a:moveTo>
                  <a:pt x="0" y="0"/>
                </a:moveTo>
                <a:lnTo>
                  <a:pt x="951138" y="0"/>
                </a:lnTo>
                <a:lnTo>
                  <a:pt x="951138" y="1755456"/>
                </a:lnTo>
                <a:lnTo>
                  <a:pt x="0" y="1755456"/>
                </a:lnTo>
                <a:lnTo>
                  <a:pt x="0" y="0"/>
                </a:lnTo>
                <a:close/>
              </a:path>
            </a:pathLst>
          </a:custGeom>
          <a:blipFill rotWithShape="1">
            <a:blip r:embed="rId3">
              <a:alphaModFix/>
            </a:blip>
            <a:stretch>
              <a:fillRect/>
            </a:stretch>
          </a:blipFill>
          <a:ln>
            <a:noFill/>
          </a:ln>
        </p:spPr>
        <p:txBody>
          <a:bodyPr/>
          <a:lstStyle/>
          <a:p>
            <a:endParaRPr lang="en-CA"/>
          </a:p>
        </p:txBody>
      </p:sp>
      <p:sp>
        <p:nvSpPr>
          <p:cNvPr id="132" name="Google Shape;132;p4"/>
          <p:cNvSpPr/>
          <p:nvPr/>
        </p:nvSpPr>
        <p:spPr>
          <a:xfrm>
            <a:off x="14621085" y="0"/>
            <a:ext cx="3666915" cy="1566935"/>
          </a:xfrm>
          <a:custGeom>
            <a:avLst/>
            <a:gdLst/>
            <a:ahLst/>
            <a:cxnLst/>
            <a:rect l="l" t="t" r="r" b="b"/>
            <a:pathLst>
              <a:path w="3666915" h="1566935" extrusionOk="0">
                <a:moveTo>
                  <a:pt x="0" y="0"/>
                </a:moveTo>
                <a:lnTo>
                  <a:pt x="3666915" y="0"/>
                </a:lnTo>
                <a:lnTo>
                  <a:pt x="3666915" y="1566935"/>
                </a:lnTo>
                <a:lnTo>
                  <a:pt x="0" y="1566935"/>
                </a:lnTo>
                <a:lnTo>
                  <a:pt x="0" y="0"/>
                </a:lnTo>
                <a:close/>
              </a:path>
            </a:pathLst>
          </a:custGeom>
          <a:blipFill rotWithShape="1">
            <a:blip r:embed="rId4">
              <a:alphaModFix/>
            </a:blip>
            <a:stretch>
              <a:fillRect t="-99640" r="-25792"/>
            </a:stretch>
          </a:blipFill>
          <a:ln>
            <a:noFill/>
          </a:ln>
        </p:spPr>
        <p:txBody>
          <a:bodyPr/>
          <a:lstStyle/>
          <a:p>
            <a:endParaRPr lang="en-CA"/>
          </a:p>
        </p:txBody>
      </p:sp>
      <p:sp>
        <p:nvSpPr>
          <p:cNvPr id="133" name="Google Shape;133;p4"/>
          <p:cNvSpPr/>
          <p:nvPr/>
        </p:nvSpPr>
        <p:spPr>
          <a:xfrm>
            <a:off x="0" y="0"/>
            <a:ext cx="1666541" cy="3345010"/>
          </a:xfrm>
          <a:custGeom>
            <a:avLst/>
            <a:gdLst/>
            <a:ahLst/>
            <a:cxnLst/>
            <a:rect l="l" t="t" r="r" b="b"/>
            <a:pathLst>
              <a:path w="1666541" h="3345010" extrusionOk="0">
                <a:moveTo>
                  <a:pt x="0" y="0"/>
                </a:moveTo>
                <a:lnTo>
                  <a:pt x="1666541" y="0"/>
                </a:lnTo>
                <a:lnTo>
                  <a:pt x="1666541" y="3345010"/>
                </a:lnTo>
                <a:lnTo>
                  <a:pt x="0" y="3345010"/>
                </a:lnTo>
                <a:lnTo>
                  <a:pt x="0" y="0"/>
                </a:lnTo>
                <a:close/>
              </a:path>
            </a:pathLst>
          </a:custGeom>
          <a:blipFill rotWithShape="1">
            <a:blip r:embed="rId5">
              <a:alphaModFix/>
            </a:blip>
            <a:stretch>
              <a:fillRect t="-23010" r="-4007"/>
            </a:stretch>
          </a:blipFill>
          <a:ln>
            <a:noFill/>
          </a:ln>
        </p:spPr>
        <p:txBody>
          <a:bodyPr/>
          <a:lstStyle/>
          <a:p>
            <a:endParaRPr lang="en-CA"/>
          </a:p>
        </p:txBody>
      </p:sp>
      <p:sp>
        <p:nvSpPr>
          <p:cNvPr id="134" name="Google Shape;134;p4"/>
          <p:cNvSpPr/>
          <p:nvPr/>
        </p:nvSpPr>
        <p:spPr>
          <a:xfrm rot="10800000">
            <a:off x="0" y="8685462"/>
            <a:ext cx="3747892" cy="1601538"/>
          </a:xfrm>
          <a:custGeom>
            <a:avLst/>
            <a:gdLst/>
            <a:ahLst/>
            <a:cxnLst/>
            <a:rect l="l" t="t" r="r" b="b"/>
            <a:pathLst>
              <a:path w="3747892" h="1601538" extrusionOk="0">
                <a:moveTo>
                  <a:pt x="3747892" y="1601538"/>
                </a:moveTo>
                <a:lnTo>
                  <a:pt x="0" y="1601538"/>
                </a:lnTo>
                <a:lnTo>
                  <a:pt x="0" y="0"/>
                </a:lnTo>
                <a:lnTo>
                  <a:pt x="3747892" y="0"/>
                </a:lnTo>
                <a:lnTo>
                  <a:pt x="3747892" y="1601538"/>
                </a:lnTo>
                <a:close/>
              </a:path>
            </a:pathLst>
          </a:custGeom>
          <a:blipFill rotWithShape="1">
            <a:blip r:embed="rId6">
              <a:alphaModFix/>
            </a:blip>
            <a:stretch>
              <a:fillRect t="-99640" r="-25792"/>
            </a:stretch>
          </a:blipFill>
          <a:ln>
            <a:noFill/>
          </a:ln>
        </p:spPr>
        <p:txBody>
          <a:bodyPr/>
          <a:lstStyle/>
          <a:p>
            <a:endParaRPr lang="en-CA"/>
          </a:p>
        </p:txBody>
      </p:sp>
      <p:sp>
        <p:nvSpPr>
          <p:cNvPr id="135" name="Google Shape;135;p4"/>
          <p:cNvSpPr/>
          <p:nvPr/>
        </p:nvSpPr>
        <p:spPr>
          <a:xfrm rot="1734593">
            <a:off x="13316803" y="7592552"/>
            <a:ext cx="1417140" cy="2185819"/>
          </a:xfrm>
          <a:custGeom>
            <a:avLst/>
            <a:gdLst/>
            <a:ahLst/>
            <a:cxnLst/>
            <a:rect l="l" t="t" r="r" b="b"/>
            <a:pathLst>
              <a:path w="1417140" h="2185819" extrusionOk="0">
                <a:moveTo>
                  <a:pt x="0" y="0"/>
                </a:moveTo>
                <a:lnTo>
                  <a:pt x="1417139" y="0"/>
                </a:lnTo>
                <a:lnTo>
                  <a:pt x="1417139" y="2185820"/>
                </a:lnTo>
                <a:lnTo>
                  <a:pt x="0" y="2185820"/>
                </a:lnTo>
                <a:lnTo>
                  <a:pt x="0" y="0"/>
                </a:lnTo>
                <a:close/>
              </a:path>
            </a:pathLst>
          </a:custGeom>
          <a:blipFill rotWithShape="1">
            <a:blip r:embed="rId7">
              <a:alphaModFix/>
            </a:blip>
            <a:stretch>
              <a:fillRect/>
            </a:stretch>
          </a:blipFill>
          <a:ln>
            <a:noFill/>
          </a:ln>
        </p:spPr>
        <p:txBody>
          <a:bodyPr/>
          <a:lstStyle/>
          <a:p>
            <a:endParaRPr lang="en-CA"/>
          </a:p>
        </p:txBody>
      </p:sp>
      <p:sp>
        <p:nvSpPr>
          <p:cNvPr id="136" name="Google Shape;136;p4"/>
          <p:cNvSpPr/>
          <p:nvPr/>
        </p:nvSpPr>
        <p:spPr>
          <a:xfrm>
            <a:off x="16454542" y="6562066"/>
            <a:ext cx="1077308" cy="1352784"/>
          </a:xfrm>
          <a:custGeom>
            <a:avLst/>
            <a:gdLst/>
            <a:ahLst/>
            <a:cxnLst/>
            <a:rect l="l" t="t" r="r" b="b"/>
            <a:pathLst>
              <a:path w="1077308" h="1352784" extrusionOk="0">
                <a:moveTo>
                  <a:pt x="0" y="0"/>
                </a:moveTo>
                <a:lnTo>
                  <a:pt x="1077308" y="0"/>
                </a:lnTo>
                <a:lnTo>
                  <a:pt x="1077308" y="1352784"/>
                </a:lnTo>
                <a:lnTo>
                  <a:pt x="0" y="1352784"/>
                </a:lnTo>
                <a:lnTo>
                  <a:pt x="0" y="0"/>
                </a:lnTo>
                <a:close/>
              </a:path>
            </a:pathLst>
          </a:custGeom>
          <a:blipFill rotWithShape="1">
            <a:blip r:embed="rId8">
              <a:alphaModFix/>
            </a:blip>
            <a:stretch>
              <a:fillRect/>
            </a:stretch>
          </a:blipFill>
          <a:ln>
            <a:noFill/>
          </a:ln>
        </p:spPr>
        <p:txBody>
          <a:bodyPr/>
          <a:lstStyle/>
          <a:p>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fade">
                                      <p:cBhvr>
                                        <p:cTn id="7" dur="10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Shape 140"/>
        <p:cNvGrpSpPr/>
        <p:nvPr/>
      </p:nvGrpSpPr>
      <p:grpSpPr>
        <a:xfrm>
          <a:off x="0" y="0"/>
          <a:ext cx="0" cy="0"/>
          <a:chOff x="0" y="0"/>
          <a:chExt cx="0" cy="0"/>
        </a:xfrm>
      </p:grpSpPr>
      <p:sp>
        <p:nvSpPr>
          <p:cNvPr id="141" name="Google Shape;141;p5"/>
          <p:cNvSpPr/>
          <p:nvPr/>
        </p:nvSpPr>
        <p:spPr>
          <a:xfrm>
            <a:off x="-3214815" y="-1976875"/>
            <a:ext cx="11650930" cy="5143500"/>
          </a:xfrm>
          <a:custGeom>
            <a:avLst/>
            <a:gdLst/>
            <a:ahLst/>
            <a:cxnLst/>
            <a:rect l="l" t="t" r="r" b="b"/>
            <a:pathLst>
              <a:path w="11650930" h="5143500" extrusionOk="0">
                <a:moveTo>
                  <a:pt x="0" y="0"/>
                </a:moveTo>
                <a:lnTo>
                  <a:pt x="11650930" y="0"/>
                </a:lnTo>
                <a:lnTo>
                  <a:pt x="11650930" y="5143500"/>
                </a:lnTo>
                <a:lnTo>
                  <a:pt x="0" y="5143500"/>
                </a:lnTo>
                <a:lnTo>
                  <a:pt x="0" y="0"/>
                </a:lnTo>
                <a:close/>
              </a:path>
            </a:pathLst>
          </a:custGeom>
          <a:blipFill rotWithShape="1">
            <a:blip r:embed="rId3">
              <a:alphaModFix/>
            </a:blip>
            <a:stretch>
              <a:fillRect l="-781" t="-28196"/>
            </a:stretch>
          </a:blipFill>
          <a:ln>
            <a:noFill/>
          </a:ln>
        </p:spPr>
        <p:txBody>
          <a:bodyPr/>
          <a:lstStyle/>
          <a:p>
            <a:endParaRPr lang="en-CA"/>
          </a:p>
        </p:txBody>
      </p:sp>
      <p:sp>
        <p:nvSpPr>
          <p:cNvPr id="142" name="Google Shape;142;p5"/>
          <p:cNvSpPr/>
          <p:nvPr/>
        </p:nvSpPr>
        <p:spPr>
          <a:xfrm>
            <a:off x="-2917635" y="-1976877"/>
            <a:ext cx="11056567" cy="4780819"/>
          </a:xfrm>
          <a:custGeom>
            <a:avLst/>
            <a:gdLst/>
            <a:ahLst/>
            <a:cxnLst/>
            <a:rect l="l" t="t" r="r" b="b"/>
            <a:pathLst>
              <a:path w="11056567" h="4780819" extrusionOk="0">
                <a:moveTo>
                  <a:pt x="0" y="0"/>
                </a:moveTo>
                <a:lnTo>
                  <a:pt x="11056566" y="0"/>
                </a:lnTo>
                <a:lnTo>
                  <a:pt x="11056566" y="4780819"/>
                </a:lnTo>
                <a:lnTo>
                  <a:pt x="0" y="4780819"/>
                </a:lnTo>
                <a:lnTo>
                  <a:pt x="0" y="0"/>
                </a:lnTo>
                <a:close/>
              </a:path>
            </a:pathLst>
          </a:custGeom>
          <a:blipFill rotWithShape="1">
            <a:blip r:embed="rId4">
              <a:alphaModFix/>
            </a:blip>
            <a:stretch>
              <a:fillRect l="-296" t="-30255"/>
            </a:stretch>
          </a:blipFill>
          <a:ln>
            <a:noFill/>
          </a:ln>
        </p:spPr>
        <p:txBody>
          <a:bodyPr/>
          <a:lstStyle/>
          <a:p>
            <a:endParaRPr lang="en-CA"/>
          </a:p>
        </p:txBody>
      </p:sp>
      <p:sp>
        <p:nvSpPr>
          <p:cNvPr id="143" name="Google Shape;143;p5"/>
          <p:cNvSpPr txBox="1"/>
          <p:nvPr/>
        </p:nvSpPr>
        <p:spPr>
          <a:xfrm>
            <a:off x="-1141217" y="472208"/>
            <a:ext cx="12467100" cy="1477800"/>
          </a:xfrm>
          <a:prstGeom prst="rect">
            <a:avLst/>
          </a:prstGeom>
          <a:noFill/>
          <a:ln>
            <a:noFill/>
          </a:ln>
        </p:spPr>
        <p:txBody>
          <a:bodyPr spcFirstLastPara="1" wrap="square" lIns="0" tIns="0" rIns="0" bIns="0" anchor="t" anchorCtr="0">
            <a:spAutoFit/>
          </a:bodyPr>
          <a:lstStyle/>
          <a:p>
            <a:pPr marL="0" marR="0" lvl="0" indent="0" algn="ctr" rtl="0">
              <a:lnSpc>
                <a:spcPct val="119989"/>
              </a:lnSpc>
              <a:spcBef>
                <a:spcPts val="0"/>
              </a:spcBef>
              <a:spcAft>
                <a:spcPts val="0"/>
              </a:spcAft>
              <a:buNone/>
            </a:pPr>
            <a:r>
              <a:rPr lang="en-US" sz="9600" b="1" i="0" u="none" strike="noStrike" cap="none">
                <a:solidFill>
                  <a:srgbClr val="F69276"/>
                </a:solidFill>
                <a:latin typeface="Jua"/>
                <a:ea typeface="Jua"/>
                <a:cs typeface="Jua"/>
                <a:sym typeface="Jua"/>
              </a:rPr>
              <a:t>Big Idea:</a:t>
            </a:r>
            <a:endParaRPr/>
          </a:p>
        </p:txBody>
      </p:sp>
      <p:sp>
        <p:nvSpPr>
          <p:cNvPr id="144" name="Google Shape;144;p5"/>
          <p:cNvSpPr/>
          <p:nvPr/>
        </p:nvSpPr>
        <p:spPr>
          <a:xfrm>
            <a:off x="10549892" y="942609"/>
            <a:ext cx="593409" cy="745148"/>
          </a:xfrm>
          <a:custGeom>
            <a:avLst/>
            <a:gdLst/>
            <a:ahLst/>
            <a:cxnLst/>
            <a:rect l="l" t="t" r="r" b="b"/>
            <a:pathLst>
              <a:path w="593409" h="745148" extrusionOk="0">
                <a:moveTo>
                  <a:pt x="0" y="0"/>
                </a:moveTo>
                <a:lnTo>
                  <a:pt x="593409" y="0"/>
                </a:lnTo>
                <a:lnTo>
                  <a:pt x="593409" y="745148"/>
                </a:lnTo>
                <a:lnTo>
                  <a:pt x="0" y="745148"/>
                </a:lnTo>
                <a:lnTo>
                  <a:pt x="0" y="0"/>
                </a:lnTo>
                <a:close/>
              </a:path>
            </a:pathLst>
          </a:custGeom>
          <a:blipFill rotWithShape="1">
            <a:blip r:embed="rId5">
              <a:alphaModFix/>
            </a:blip>
            <a:stretch>
              <a:fillRect/>
            </a:stretch>
          </a:blipFill>
          <a:ln>
            <a:noFill/>
          </a:ln>
        </p:spPr>
        <p:txBody>
          <a:bodyPr/>
          <a:lstStyle/>
          <a:p>
            <a:endParaRPr lang="en-CA"/>
          </a:p>
        </p:txBody>
      </p:sp>
      <p:sp>
        <p:nvSpPr>
          <p:cNvPr id="145" name="Google Shape;145;p5"/>
          <p:cNvSpPr/>
          <p:nvPr/>
        </p:nvSpPr>
        <p:spPr>
          <a:xfrm rot="-9076360">
            <a:off x="2569325" y="3750934"/>
            <a:ext cx="878281" cy="686157"/>
          </a:xfrm>
          <a:custGeom>
            <a:avLst/>
            <a:gdLst/>
            <a:ahLst/>
            <a:cxnLst/>
            <a:rect l="l" t="t" r="r" b="b"/>
            <a:pathLst>
              <a:path w="878281" h="686157" extrusionOk="0">
                <a:moveTo>
                  <a:pt x="0" y="0"/>
                </a:moveTo>
                <a:lnTo>
                  <a:pt x="878281" y="0"/>
                </a:lnTo>
                <a:lnTo>
                  <a:pt x="878281" y="686158"/>
                </a:lnTo>
                <a:lnTo>
                  <a:pt x="0" y="686158"/>
                </a:lnTo>
                <a:lnTo>
                  <a:pt x="0" y="0"/>
                </a:lnTo>
                <a:close/>
              </a:path>
            </a:pathLst>
          </a:custGeom>
          <a:blipFill rotWithShape="1">
            <a:blip r:embed="rId6">
              <a:alphaModFix/>
            </a:blip>
            <a:stretch>
              <a:fillRect/>
            </a:stretch>
          </a:blipFill>
          <a:ln>
            <a:noFill/>
          </a:ln>
        </p:spPr>
        <p:txBody>
          <a:bodyPr/>
          <a:lstStyle/>
          <a:p>
            <a:endParaRPr lang="en-CA"/>
          </a:p>
        </p:txBody>
      </p:sp>
      <p:sp>
        <p:nvSpPr>
          <p:cNvPr id="146" name="Google Shape;146;p5"/>
          <p:cNvSpPr/>
          <p:nvPr/>
        </p:nvSpPr>
        <p:spPr>
          <a:xfrm rot="1146904">
            <a:off x="14034872" y="2512124"/>
            <a:ext cx="2064655" cy="2192201"/>
          </a:xfrm>
          <a:custGeom>
            <a:avLst/>
            <a:gdLst/>
            <a:ahLst/>
            <a:cxnLst/>
            <a:rect l="l" t="t" r="r" b="b"/>
            <a:pathLst>
              <a:path w="2064655" h="2192201" extrusionOk="0">
                <a:moveTo>
                  <a:pt x="0" y="0"/>
                </a:moveTo>
                <a:lnTo>
                  <a:pt x="2064655" y="0"/>
                </a:lnTo>
                <a:lnTo>
                  <a:pt x="2064655" y="2192201"/>
                </a:lnTo>
                <a:lnTo>
                  <a:pt x="0" y="2192201"/>
                </a:lnTo>
                <a:lnTo>
                  <a:pt x="0" y="0"/>
                </a:lnTo>
                <a:close/>
              </a:path>
            </a:pathLst>
          </a:custGeom>
          <a:blipFill rotWithShape="1">
            <a:blip r:embed="rId7">
              <a:alphaModFix/>
            </a:blip>
            <a:stretch>
              <a:fillRect/>
            </a:stretch>
          </a:blipFill>
          <a:ln>
            <a:noFill/>
          </a:ln>
        </p:spPr>
        <p:txBody>
          <a:bodyPr/>
          <a:lstStyle/>
          <a:p>
            <a:endParaRPr lang="en-CA"/>
          </a:p>
        </p:txBody>
      </p:sp>
      <p:sp>
        <p:nvSpPr>
          <p:cNvPr id="147" name="Google Shape;147;p5"/>
          <p:cNvSpPr txBox="1"/>
          <p:nvPr/>
        </p:nvSpPr>
        <p:spPr>
          <a:xfrm>
            <a:off x="2822700" y="3360513"/>
            <a:ext cx="12642600" cy="4525500"/>
          </a:xfrm>
          <a:prstGeom prst="rect">
            <a:avLst/>
          </a:prstGeom>
          <a:noFill/>
          <a:ln>
            <a:noFill/>
          </a:ln>
        </p:spPr>
        <p:txBody>
          <a:bodyPr spcFirstLastPara="1" wrap="square" lIns="0" tIns="0" rIns="0" bIns="0" anchor="t" anchorCtr="0">
            <a:spAutoFit/>
          </a:bodyPr>
          <a:lstStyle/>
          <a:p>
            <a:pPr marL="0" marR="0" lvl="0" indent="0" algn="ctr" rtl="0">
              <a:lnSpc>
                <a:spcPct val="160009"/>
              </a:lnSpc>
              <a:spcBef>
                <a:spcPts val="0"/>
              </a:spcBef>
              <a:spcAft>
                <a:spcPts val="0"/>
              </a:spcAft>
              <a:buNone/>
            </a:pPr>
            <a:r>
              <a:rPr lang="en-US" sz="7000" b="0" i="0" u="none" strike="noStrike" cap="none">
                <a:solidFill>
                  <a:srgbClr val="2D3456"/>
                </a:solidFill>
                <a:latin typeface="Arial"/>
                <a:ea typeface="Arial"/>
                <a:cs typeface="Arial"/>
                <a:sym typeface="Arial"/>
              </a:rPr>
              <a:t>Our big idea today is, our story will end well if we HEAR from God and DO what he says.</a:t>
            </a:r>
            <a:endParaRPr sz="7000"/>
          </a:p>
        </p:txBody>
      </p:sp>
      <p:sp>
        <p:nvSpPr>
          <p:cNvPr id="148" name="Google Shape;148;p5"/>
          <p:cNvSpPr/>
          <p:nvPr/>
        </p:nvSpPr>
        <p:spPr>
          <a:xfrm>
            <a:off x="16661093" y="-2073"/>
            <a:ext cx="1626907" cy="2221033"/>
          </a:xfrm>
          <a:custGeom>
            <a:avLst/>
            <a:gdLst/>
            <a:ahLst/>
            <a:cxnLst/>
            <a:rect l="l" t="t" r="r" b="b"/>
            <a:pathLst>
              <a:path w="1626907" h="2221033" extrusionOk="0">
                <a:moveTo>
                  <a:pt x="0" y="0"/>
                </a:moveTo>
                <a:lnTo>
                  <a:pt x="1626907" y="0"/>
                </a:lnTo>
                <a:lnTo>
                  <a:pt x="1626907" y="2221033"/>
                </a:lnTo>
                <a:lnTo>
                  <a:pt x="0" y="2221033"/>
                </a:lnTo>
                <a:lnTo>
                  <a:pt x="0" y="0"/>
                </a:lnTo>
                <a:close/>
              </a:path>
            </a:pathLst>
          </a:custGeom>
          <a:blipFill rotWithShape="1">
            <a:blip r:embed="rId8">
              <a:alphaModFix/>
            </a:blip>
            <a:stretch>
              <a:fillRect/>
            </a:stretch>
          </a:blipFill>
          <a:ln>
            <a:noFill/>
          </a:ln>
        </p:spPr>
        <p:txBody>
          <a:bodyPr/>
          <a:lstStyle/>
          <a:p>
            <a:endParaRPr lang="en-CA"/>
          </a:p>
        </p:txBody>
      </p:sp>
      <p:sp>
        <p:nvSpPr>
          <p:cNvPr id="149" name="Google Shape;149;p5"/>
          <p:cNvSpPr/>
          <p:nvPr/>
        </p:nvSpPr>
        <p:spPr>
          <a:xfrm rot="10800000">
            <a:off x="15258137" y="8442586"/>
            <a:ext cx="3029863" cy="1863366"/>
          </a:xfrm>
          <a:custGeom>
            <a:avLst/>
            <a:gdLst/>
            <a:ahLst/>
            <a:cxnLst/>
            <a:rect l="l" t="t" r="r" b="b"/>
            <a:pathLst>
              <a:path w="3029863" h="1863366" extrusionOk="0">
                <a:moveTo>
                  <a:pt x="3029863" y="1863366"/>
                </a:moveTo>
                <a:lnTo>
                  <a:pt x="0" y="1863366"/>
                </a:lnTo>
                <a:lnTo>
                  <a:pt x="0" y="0"/>
                </a:lnTo>
                <a:lnTo>
                  <a:pt x="3029863" y="0"/>
                </a:lnTo>
                <a:lnTo>
                  <a:pt x="3029863" y="1863366"/>
                </a:lnTo>
                <a:close/>
              </a:path>
            </a:pathLst>
          </a:custGeom>
          <a:blipFill rotWithShape="1">
            <a:blip r:embed="rId9">
              <a:alphaModFix/>
            </a:blip>
            <a:stretch>
              <a:fillRect/>
            </a:stretch>
          </a:blipFill>
          <a:ln>
            <a:noFill/>
          </a:ln>
        </p:spPr>
        <p:txBody>
          <a:bodyPr/>
          <a:lstStyle/>
          <a:p>
            <a:endParaRPr lang="en-CA"/>
          </a:p>
        </p:txBody>
      </p:sp>
      <p:sp>
        <p:nvSpPr>
          <p:cNvPr id="150" name="Google Shape;150;p5"/>
          <p:cNvSpPr/>
          <p:nvPr/>
        </p:nvSpPr>
        <p:spPr>
          <a:xfrm rot="3012392">
            <a:off x="284900" y="7193890"/>
            <a:ext cx="2046280" cy="1700273"/>
          </a:xfrm>
          <a:custGeom>
            <a:avLst/>
            <a:gdLst/>
            <a:ahLst/>
            <a:cxnLst/>
            <a:rect l="l" t="t" r="r" b="b"/>
            <a:pathLst>
              <a:path w="2046280" h="1700273" extrusionOk="0">
                <a:moveTo>
                  <a:pt x="0" y="0"/>
                </a:moveTo>
                <a:lnTo>
                  <a:pt x="2046280" y="0"/>
                </a:lnTo>
                <a:lnTo>
                  <a:pt x="2046280" y="1700273"/>
                </a:lnTo>
                <a:lnTo>
                  <a:pt x="0" y="1700273"/>
                </a:lnTo>
                <a:lnTo>
                  <a:pt x="0" y="0"/>
                </a:lnTo>
                <a:close/>
              </a:path>
            </a:pathLst>
          </a:custGeom>
          <a:blipFill rotWithShape="1">
            <a:blip r:embed="rId10">
              <a:alphaModFix/>
            </a:blip>
            <a:stretch>
              <a:fillRect/>
            </a:stretch>
          </a:blipFill>
          <a:ln>
            <a:noFill/>
          </a:ln>
        </p:spPr>
        <p:txBody>
          <a:bodyPr/>
          <a:lstStyle/>
          <a:p>
            <a:endParaRPr lang="en-CA"/>
          </a:p>
        </p:txBody>
      </p:sp>
      <p:sp>
        <p:nvSpPr>
          <p:cNvPr id="151" name="Google Shape;151;p5"/>
          <p:cNvSpPr/>
          <p:nvPr/>
        </p:nvSpPr>
        <p:spPr>
          <a:xfrm flipH="1">
            <a:off x="16661093" y="5563162"/>
            <a:ext cx="1035559" cy="1150622"/>
          </a:xfrm>
          <a:custGeom>
            <a:avLst/>
            <a:gdLst/>
            <a:ahLst/>
            <a:cxnLst/>
            <a:rect l="l" t="t" r="r" b="b"/>
            <a:pathLst>
              <a:path w="1035559" h="1150622" extrusionOk="0">
                <a:moveTo>
                  <a:pt x="1035559" y="0"/>
                </a:moveTo>
                <a:lnTo>
                  <a:pt x="0" y="0"/>
                </a:lnTo>
                <a:lnTo>
                  <a:pt x="0" y="1150622"/>
                </a:lnTo>
                <a:lnTo>
                  <a:pt x="1035559" y="1150622"/>
                </a:lnTo>
                <a:lnTo>
                  <a:pt x="1035559" y="0"/>
                </a:lnTo>
                <a:close/>
              </a:path>
            </a:pathLst>
          </a:custGeom>
          <a:blipFill rotWithShape="1">
            <a:blip r:embed="rId11">
              <a:alphaModFix/>
            </a:blip>
            <a:stretch>
              <a:fillRect/>
            </a:stretch>
          </a:blipFill>
          <a:ln>
            <a:noFill/>
          </a:ln>
        </p:spPr>
        <p:txBody>
          <a:bodyPr/>
          <a:lstStyle/>
          <a:p>
            <a:endParaRPr lang="en-CA"/>
          </a:p>
        </p:txBody>
      </p:sp>
      <p:sp>
        <p:nvSpPr>
          <p:cNvPr id="152" name="Google Shape;152;p5"/>
          <p:cNvSpPr/>
          <p:nvPr/>
        </p:nvSpPr>
        <p:spPr>
          <a:xfrm>
            <a:off x="4026035" y="8867103"/>
            <a:ext cx="816540" cy="782394"/>
          </a:xfrm>
          <a:custGeom>
            <a:avLst/>
            <a:gdLst/>
            <a:ahLst/>
            <a:cxnLst/>
            <a:rect l="l" t="t" r="r" b="b"/>
            <a:pathLst>
              <a:path w="816540" h="782394" extrusionOk="0">
                <a:moveTo>
                  <a:pt x="0" y="0"/>
                </a:moveTo>
                <a:lnTo>
                  <a:pt x="816540" y="0"/>
                </a:lnTo>
                <a:lnTo>
                  <a:pt x="816540" y="782394"/>
                </a:lnTo>
                <a:lnTo>
                  <a:pt x="0" y="782394"/>
                </a:lnTo>
                <a:lnTo>
                  <a:pt x="0" y="0"/>
                </a:lnTo>
                <a:close/>
              </a:path>
            </a:pathLst>
          </a:custGeom>
          <a:blipFill rotWithShape="1">
            <a:blip r:embed="rId12">
              <a:alphaModFix/>
            </a:blip>
            <a:stretch>
              <a:fillRect/>
            </a:stretch>
          </a:blipFill>
          <a:ln>
            <a:noFill/>
          </a:ln>
        </p:spPr>
        <p:txBody>
          <a:bodyPr/>
          <a:lstStyle/>
          <a:p>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7"/>
                                        </p:tgtEl>
                                        <p:attrNameLst>
                                          <p:attrName>style.visibility</p:attrName>
                                        </p:attrNameLst>
                                      </p:cBhvr>
                                      <p:to>
                                        <p:strVal val="visible"/>
                                      </p:to>
                                    </p:set>
                                    <p:animEffect transition="in" filter="fade">
                                      <p:cBhvr>
                                        <p:cTn id="7" dur="10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Shape 156"/>
        <p:cNvGrpSpPr/>
        <p:nvPr/>
      </p:nvGrpSpPr>
      <p:grpSpPr>
        <a:xfrm>
          <a:off x="0" y="0"/>
          <a:ext cx="0" cy="0"/>
          <a:chOff x="0" y="0"/>
          <a:chExt cx="0" cy="0"/>
        </a:xfrm>
      </p:grpSpPr>
      <p:sp>
        <p:nvSpPr>
          <p:cNvPr id="157" name="Google Shape;157;p6"/>
          <p:cNvSpPr/>
          <p:nvPr/>
        </p:nvSpPr>
        <p:spPr>
          <a:xfrm>
            <a:off x="2357332" y="1332389"/>
            <a:ext cx="13573337" cy="7622222"/>
          </a:xfrm>
          <a:custGeom>
            <a:avLst/>
            <a:gdLst/>
            <a:ahLst/>
            <a:cxnLst/>
            <a:rect l="l" t="t" r="r" b="b"/>
            <a:pathLst>
              <a:path w="13573337" h="7622222" extrusionOk="0">
                <a:moveTo>
                  <a:pt x="0" y="0"/>
                </a:moveTo>
                <a:lnTo>
                  <a:pt x="13573336" y="0"/>
                </a:lnTo>
                <a:lnTo>
                  <a:pt x="13573336" y="7622222"/>
                </a:lnTo>
                <a:lnTo>
                  <a:pt x="0" y="7622222"/>
                </a:lnTo>
                <a:lnTo>
                  <a:pt x="0" y="0"/>
                </a:lnTo>
                <a:close/>
              </a:path>
            </a:pathLst>
          </a:custGeom>
          <a:blipFill rotWithShape="1">
            <a:blip r:embed="rId3">
              <a:alphaModFix/>
            </a:blip>
            <a:stretch>
              <a:fillRect/>
            </a:stretch>
          </a:blipFill>
          <a:ln>
            <a:noFill/>
          </a:ln>
        </p:spPr>
        <p:txBody>
          <a:bodyPr/>
          <a:lstStyle/>
          <a:p>
            <a:endParaRPr lang="en-CA"/>
          </a:p>
        </p:txBody>
      </p:sp>
      <p:sp>
        <p:nvSpPr>
          <p:cNvPr id="158" name="Google Shape;158;p6"/>
          <p:cNvSpPr/>
          <p:nvPr/>
        </p:nvSpPr>
        <p:spPr>
          <a:xfrm>
            <a:off x="2768580" y="1563329"/>
            <a:ext cx="12750841" cy="7160342"/>
          </a:xfrm>
          <a:custGeom>
            <a:avLst/>
            <a:gdLst/>
            <a:ahLst/>
            <a:cxnLst/>
            <a:rect l="l" t="t" r="r" b="b"/>
            <a:pathLst>
              <a:path w="12750841" h="7160342" extrusionOk="0">
                <a:moveTo>
                  <a:pt x="0" y="0"/>
                </a:moveTo>
                <a:lnTo>
                  <a:pt x="12750840" y="0"/>
                </a:lnTo>
                <a:lnTo>
                  <a:pt x="12750840" y="7160342"/>
                </a:lnTo>
                <a:lnTo>
                  <a:pt x="0" y="7160342"/>
                </a:lnTo>
                <a:lnTo>
                  <a:pt x="0" y="0"/>
                </a:lnTo>
                <a:close/>
              </a:path>
            </a:pathLst>
          </a:custGeom>
          <a:blipFill rotWithShape="1">
            <a:blip r:embed="rId4">
              <a:alphaModFix/>
            </a:blip>
            <a:stretch>
              <a:fillRect/>
            </a:stretch>
          </a:blipFill>
          <a:ln>
            <a:noFill/>
          </a:ln>
        </p:spPr>
        <p:txBody>
          <a:bodyPr/>
          <a:lstStyle/>
          <a:p>
            <a:endParaRPr lang="en-CA"/>
          </a:p>
        </p:txBody>
      </p:sp>
      <p:sp>
        <p:nvSpPr>
          <p:cNvPr id="159" name="Google Shape;159;p6"/>
          <p:cNvSpPr txBox="1"/>
          <p:nvPr/>
        </p:nvSpPr>
        <p:spPr>
          <a:xfrm>
            <a:off x="5304741" y="1785910"/>
            <a:ext cx="7016145" cy="2752725"/>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8400" b="1" i="0" u="none" strike="noStrike" cap="none">
                <a:solidFill>
                  <a:srgbClr val="F69276"/>
                </a:solidFill>
                <a:latin typeface="Jua"/>
                <a:ea typeface="Jua"/>
                <a:cs typeface="Jua"/>
                <a:sym typeface="Jua"/>
              </a:rPr>
              <a:t>Watch</a:t>
            </a:r>
            <a:endParaRPr/>
          </a:p>
          <a:p>
            <a:pPr marL="0" marR="0" lvl="0" indent="0" algn="ctr" rtl="0">
              <a:lnSpc>
                <a:spcPct val="120000"/>
              </a:lnSpc>
              <a:spcBef>
                <a:spcPts val="0"/>
              </a:spcBef>
              <a:spcAft>
                <a:spcPts val="0"/>
              </a:spcAft>
              <a:buNone/>
            </a:pPr>
            <a:r>
              <a:rPr lang="en-US" sz="8400" b="1" i="0" u="none" strike="noStrike" cap="none">
                <a:solidFill>
                  <a:srgbClr val="F69276"/>
                </a:solidFill>
                <a:latin typeface="Jua"/>
                <a:ea typeface="Jua"/>
                <a:cs typeface="Jua"/>
                <a:sym typeface="Jua"/>
              </a:rPr>
              <a:t>this Video</a:t>
            </a:r>
            <a:endParaRPr/>
          </a:p>
        </p:txBody>
      </p:sp>
      <p:sp>
        <p:nvSpPr>
          <p:cNvPr id="160" name="Google Shape;160;p6"/>
          <p:cNvSpPr/>
          <p:nvPr/>
        </p:nvSpPr>
        <p:spPr>
          <a:xfrm rot="-3056326" flipH="1">
            <a:off x="12895252" y="871590"/>
            <a:ext cx="1614912" cy="1885778"/>
          </a:xfrm>
          <a:custGeom>
            <a:avLst/>
            <a:gdLst/>
            <a:ahLst/>
            <a:cxnLst/>
            <a:rect l="l" t="t" r="r" b="b"/>
            <a:pathLst>
              <a:path w="1614912" h="1885778" extrusionOk="0">
                <a:moveTo>
                  <a:pt x="1614912" y="0"/>
                </a:moveTo>
                <a:lnTo>
                  <a:pt x="0" y="0"/>
                </a:lnTo>
                <a:lnTo>
                  <a:pt x="0" y="1885778"/>
                </a:lnTo>
                <a:lnTo>
                  <a:pt x="1614912" y="1885778"/>
                </a:lnTo>
                <a:lnTo>
                  <a:pt x="1614912" y="0"/>
                </a:lnTo>
                <a:close/>
              </a:path>
            </a:pathLst>
          </a:custGeom>
          <a:blipFill rotWithShape="1">
            <a:blip r:embed="rId5">
              <a:alphaModFix/>
            </a:blip>
            <a:stretch>
              <a:fillRect/>
            </a:stretch>
          </a:blipFill>
          <a:ln>
            <a:noFill/>
          </a:ln>
        </p:spPr>
        <p:txBody>
          <a:bodyPr/>
          <a:lstStyle/>
          <a:p>
            <a:endParaRPr lang="en-CA"/>
          </a:p>
        </p:txBody>
      </p:sp>
      <p:sp>
        <p:nvSpPr>
          <p:cNvPr id="161" name="Google Shape;161;p6"/>
          <p:cNvSpPr/>
          <p:nvPr/>
        </p:nvSpPr>
        <p:spPr>
          <a:xfrm>
            <a:off x="0" y="3035609"/>
            <a:ext cx="5477768" cy="5919002"/>
          </a:xfrm>
          <a:custGeom>
            <a:avLst/>
            <a:gdLst/>
            <a:ahLst/>
            <a:cxnLst/>
            <a:rect l="l" t="t" r="r" b="b"/>
            <a:pathLst>
              <a:path w="5477768" h="5919002" extrusionOk="0">
                <a:moveTo>
                  <a:pt x="0" y="0"/>
                </a:moveTo>
                <a:lnTo>
                  <a:pt x="5477768" y="0"/>
                </a:lnTo>
                <a:lnTo>
                  <a:pt x="5477768" y="5919002"/>
                </a:lnTo>
                <a:lnTo>
                  <a:pt x="0" y="5919002"/>
                </a:lnTo>
                <a:lnTo>
                  <a:pt x="0" y="0"/>
                </a:lnTo>
                <a:close/>
              </a:path>
            </a:pathLst>
          </a:custGeom>
          <a:blipFill rotWithShape="1">
            <a:blip r:embed="rId6">
              <a:alphaModFix/>
            </a:blip>
            <a:stretch>
              <a:fillRect/>
            </a:stretch>
          </a:blipFill>
          <a:ln>
            <a:noFill/>
          </a:ln>
        </p:spPr>
        <p:txBody>
          <a:bodyPr/>
          <a:lstStyle/>
          <a:p>
            <a:endParaRPr lang="en-CA"/>
          </a:p>
        </p:txBody>
      </p:sp>
      <p:sp>
        <p:nvSpPr>
          <p:cNvPr id="162" name="Google Shape;162;p6"/>
          <p:cNvSpPr/>
          <p:nvPr/>
        </p:nvSpPr>
        <p:spPr>
          <a:xfrm>
            <a:off x="11734983" y="3035609"/>
            <a:ext cx="976412" cy="1226088"/>
          </a:xfrm>
          <a:custGeom>
            <a:avLst/>
            <a:gdLst/>
            <a:ahLst/>
            <a:cxnLst/>
            <a:rect l="l" t="t" r="r" b="b"/>
            <a:pathLst>
              <a:path w="976412" h="1226088" extrusionOk="0">
                <a:moveTo>
                  <a:pt x="0" y="0"/>
                </a:moveTo>
                <a:lnTo>
                  <a:pt x="976411" y="0"/>
                </a:lnTo>
                <a:lnTo>
                  <a:pt x="976411" y="1226087"/>
                </a:lnTo>
                <a:lnTo>
                  <a:pt x="0" y="1226087"/>
                </a:lnTo>
                <a:lnTo>
                  <a:pt x="0" y="0"/>
                </a:lnTo>
                <a:close/>
              </a:path>
            </a:pathLst>
          </a:custGeom>
          <a:blipFill rotWithShape="1">
            <a:blip r:embed="rId7">
              <a:alphaModFix/>
            </a:blip>
            <a:stretch>
              <a:fillRect/>
            </a:stretch>
          </a:blipFill>
          <a:ln>
            <a:noFill/>
          </a:ln>
        </p:spPr>
        <p:txBody>
          <a:bodyPr/>
          <a:lstStyle/>
          <a:p>
            <a:endParaRPr lang="en-CA"/>
          </a:p>
        </p:txBody>
      </p:sp>
      <p:sp>
        <p:nvSpPr>
          <p:cNvPr id="163" name="Google Shape;163;p6"/>
          <p:cNvSpPr txBox="1"/>
          <p:nvPr/>
        </p:nvSpPr>
        <p:spPr>
          <a:xfrm>
            <a:off x="5821688" y="5362523"/>
            <a:ext cx="7895700" cy="18717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3200" b="0" i="0" u="none" strike="noStrike" cap="none">
                <a:solidFill>
                  <a:srgbClr val="2D3456"/>
                </a:solidFill>
                <a:latin typeface="Arial"/>
                <a:ea typeface="Arial"/>
                <a:cs typeface="Arial"/>
                <a:sym typeface="Arial"/>
              </a:rPr>
              <a:t>We will learn this from the story of Noah. Let's watch the cartoon version of the story first.</a:t>
            </a:r>
            <a:endParaRPr/>
          </a:p>
        </p:txBody>
      </p:sp>
      <p:sp>
        <p:nvSpPr>
          <p:cNvPr id="164" name="Google Shape;164;p6"/>
          <p:cNvSpPr/>
          <p:nvPr/>
        </p:nvSpPr>
        <p:spPr>
          <a:xfrm>
            <a:off x="15921329" y="7817182"/>
            <a:ext cx="2064655" cy="2192201"/>
          </a:xfrm>
          <a:custGeom>
            <a:avLst/>
            <a:gdLst/>
            <a:ahLst/>
            <a:cxnLst/>
            <a:rect l="l" t="t" r="r" b="b"/>
            <a:pathLst>
              <a:path w="2064655" h="2192201" extrusionOk="0">
                <a:moveTo>
                  <a:pt x="0" y="0"/>
                </a:moveTo>
                <a:lnTo>
                  <a:pt x="2064654" y="0"/>
                </a:lnTo>
                <a:lnTo>
                  <a:pt x="2064654" y="2192201"/>
                </a:lnTo>
                <a:lnTo>
                  <a:pt x="0" y="2192201"/>
                </a:lnTo>
                <a:lnTo>
                  <a:pt x="0" y="0"/>
                </a:lnTo>
                <a:close/>
              </a:path>
            </a:pathLst>
          </a:custGeom>
          <a:blipFill rotWithShape="1">
            <a:blip r:embed="rId8">
              <a:alphaModFix/>
            </a:blip>
            <a:stretch>
              <a:fillRect/>
            </a:stretch>
          </a:blipFill>
          <a:ln>
            <a:noFill/>
          </a:ln>
        </p:spPr>
        <p:txBody>
          <a:bodyPr/>
          <a:lstStyle/>
          <a:p>
            <a:endParaRPr lang="en-CA"/>
          </a:p>
        </p:txBody>
      </p:sp>
      <p:sp>
        <p:nvSpPr>
          <p:cNvPr id="165" name="Google Shape;165;p6"/>
          <p:cNvSpPr/>
          <p:nvPr/>
        </p:nvSpPr>
        <p:spPr>
          <a:xfrm>
            <a:off x="14392074" y="4311186"/>
            <a:ext cx="2301916" cy="1263961"/>
          </a:xfrm>
          <a:custGeom>
            <a:avLst/>
            <a:gdLst/>
            <a:ahLst/>
            <a:cxnLst/>
            <a:rect l="l" t="t" r="r" b="b"/>
            <a:pathLst>
              <a:path w="2301916" h="1263961" extrusionOk="0">
                <a:moveTo>
                  <a:pt x="0" y="0"/>
                </a:moveTo>
                <a:lnTo>
                  <a:pt x="2301916" y="0"/>
                </a:lnTo>
                <a:lnTo>
                  <a:pt x="2301916" y="1263962"/>
                </a:lnTo>
                <a:lnTo>
                  <a:pt x="0" y="1263962"/>
                </a:lnTo>
                <a:lnTo>
                  <a:pt x="0" y="0"/>
                </a:lnTo>
                <a:close/>
              </a:path>
            </a:pathLst>
          </a:custGeom>
          <a:blipFill rotWithShape="1">
            <a:blip r:embed="rId9">
              <a:alphaModFix/>
            </a:blip>
            <a:stretch>
              <a:fillRect/>
            </a:stretch>
          </a:blipFill>
          <a:ln>
            <a:noFill/>
          </a:ln>
        </p:spPr>
        <p:txBody>
          <a:bodyPr/>
          <a:lstStyle/>
          <a:p>
            <a:endParaRPr lang="en-CA"/>
          </a:p>
        </p:txBody>
      </p:sp>
      <p:sp>
        <p:nvSpPr>
          <p:cNvPr id="166" name="Google Shape;166;p6"/>
          <p:cNvSpPr/>
          <p:nvPr/>
        </p:nvSpPr>
        <p:spPr>
          <a:xfrm rot="-3873740" flipH="1">
            <a:off x="16009407" y="1737513"/>
            <a:ext cx="1888498" cy="1569170"/>
          </a:xfrm>
          <a:custGeom>
            <a:avLst/>
            <a:gdLst/>
            <a:ahLst/>
            <a:cxnLst/>
            <a:rect l="l" t="t" r="r" b="b"/>
            <a:pathLst>
              <a:path w="1888498" h="1569170" extrusionOk="0">
                <a:moveTo>
                  <a:pt x="0" y="1569170"/>
                </a:moveTo>
                <a:lnTo>
                  <a:pt x="1888498" y="1569170"/>
                </a:lnTo>
                <a:lnTo>
                  <a:pt x="1888498" y="0"/>
                </a:lnTo>
                <a:lnTo>
                  <a:pt x="0" y="0"/>
                </a:lnTo>
                <a:lnTo>
                  <a:pt x="0" y="1569170"/>
                </a:lnTo>
                <a:close/>
              </a:path>
            </a:pathLst>
          </a:custGeom>
          <a:blipFill rotWithShape="1">
            <a:blip r:embed="rId10">
              <a:alphaModFix/>
            </a:blip>
            <a:stretch>
              <a:fillRect/>
            </a:stretch>
          </a:blipFill>
          <a:ln>
            <a:noFill/>
          </a:ln>
        </p:spPr>
        <p:txBody>
          <a:bodyPr/>
          <a:lstStyle/>
          <a:p>
            <a:endParaRPr lang="en-CA"/>
          </a:p>
        </p:txBody>
      </p:sp>
      <p:sp>
        <p:nvSpPr>
          <p:cNvPr id="167" name="Google Shape;167;p6"/>
          <p:cNvSpPr/>
          <p:nvPr/>
        </p:nvSpPr>
        <p:spPr>
          <a:xfrm rot="-1841029">
            <a:off x="813372" y="894096"/>
            <a:ext cx="952525" cy="912692"/>
          </a:xfrm>
          <a:custGeom>
            <a:avLst/>
            <a:gdLst/>
            <a:ahLst/>
            <a:cxnLst/>
            <a:rect l="l" t="t" r="r" b="b"/>
            <a:pathLst>
              <a:path w="952525" h="912692" extrusionOk="0">
                <a:moveTo>
                  <a:pt x="0" y="0"/>
                </a:moveTo>
                <a:lnTo>
                  <a:pt x="952525" y="0"/>
                </a:lnTo>
                <a:lnTo>
                  <a:pt x="952525" y="912692"/>
                </a:lnTo>
                <a:lnTo>
                  <a:pt x="0" y="912692"/>
                </a:lnTo>
                <a:lnTo>
                  <a:pt x="0" y="0"/>
                </a:lnTo>
                <a:close/>
              </a:path>
            </a:pathLst>
          </a:custGeom>
          <a:blipFill rotWithShape="1">
            <a:blip r:embed="rId11">
              <a:alphaModFix/>
            </a:blip>
            <a:stretch>
              <a:fillRect/>
            </a:stretch>
          </a:blipFill>
          <a:ln>
            <a:noFill/>
          </a:ln>
        </p:spPr>
        <p:txBody>
          <a:bodyPr/>
          <a:lstStyle/>
          <a:p>
            <a:endParaRPr lang="en-CA"/>
          </a:p>
        </p:txBody>
      </p:sp>
      <p:sp>
        <p:nvSpPr>
          <p:cNvPr id="168" name="Google Shape;168;p6"/>
          <p:cNvSpPr/>
          <p:nvPr/>
        </p:nvSpPr>
        <p:spPr>
          <a:xfrm rot="755759">
            <a:off x="5760165" y="9196503"/>
            <a:ext cx="770000" cy="737800"/>
          </a:xfrm>
          <a:custGeom>
            <a:avLst/>
            <a:gdLst/>
            <a:ahLst/>
            <a:cxnLst/>
            <a:rect l="l" t="t" r="r" b="b"/>
            <a:pathLst>
              <a:path w="770000" h="737800" extrusionOk="0">
                <a:moveTo>
                  <a:pt x="0" y="0"/>
                </a:moveTo>
                <a:lnTo>
                  <a:pt x="770000" y="0"/>
                </a:lnTo>
                <a:lnTo>
                  <a:pt x="770000" y="737800"/>
                </a:lnTo>
                <a:lnTo>
                  <a:pt x="0" y="737800"/>
                </a:lnTo>
                <a:lnTo>
                  <a:pt x="0" y="0"/>
                </a:lnTo>
                <a:close/>
              </a:path>
            </a:pathLst>
          </a:custGeom>
          <a:blipFill rotWithShape="1">
            <a:blip r:embed="rId12">
              <a:alphaModFix/>
            </a:blip>
            <a:stretch>
              <a:fillRect/>
            </a:stretch>
          </a:blipFill>
          <a:ln>
            <a:noFill/>
          </a:ln>
        </p:spPr>
        <p:txBody>
          <a:bodyPr/>
          <a:lstStyle/>
          <a:p>
            <a:endParaRPr lang="en-CA"/>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Shape 172"/>
        <p:cNvGrpSpPr/>
        <p:nvPr/>
      </p:nvGrpSpPr>
      <p:grpSpPr>
        <a:xfrm>
          <a:off x="0" y="0"/>
          <a:ext cx="0" cy="0"/>
          <a:chOff x="0" y="0"/>
          <a:chExt cx="0" cy="0"/>
        </a:xfrm>
      </p:grpSpPr>
      <p:sp>
        <p:nvSpPr>
          <p:cNvPr id="173" name="Google Shape;173;p7"/>
          <p:cNvSpPr/>
          <p:nvPr/>
        </p:nvSpPr>
        <p:spPr>
          <a:xfrm>
            <a:off x="1830776" y="3053177"/>
            <a:ext cx="6882274" cy="6569444"/>
          </a:xfrm>
          <a:custGeom>
            <a:avLst/>
            <a:gdLst/>
            <a:ahLst/>
            <a:cxnLst/>
            <a:rect l="l" t="t" r="r" b="b"/>
            <a:pathLst>
              <a:path w="6882274" h="6569444" extrusionOk="0">
                <a:moveTo>
                  <a:pt x="0" y="0"/>
                </a:moveTo>
                <a:lnTo>
                  <a:pt x="6882274" y="0"/>
                </a:lnTo>
                <a:lnTo>
                  <a:pt x="6882274" y="6569444"/>
                </a:lnTo>
                <a:lnTo>
                  <a:pt x="0" y="6569444"/>
                </a:lnTo>
                <a:lnTo>
                  <a:pt x="0" y="0"/>
                </a:lnTo>
                <a:close/>
              </a:path>
            </a:pathLst>
          </a:custGeom>
          <a:blipFill rotWithShape="1">
            <a:blip r:embed="rId3">
              <a:alphaModFix/>
            </a:blip>
            <a:stretch>
              <a:fillRect/>
            </a:stretch>
          </a:blipFill>
          <a:ln>
            <a:noFill/>
          </a:ln>
        </p:spPr>
        <p:txBody>
          <a:bodyPr/>
          <a:lstStyle/>
          <a:p>
            <a:endParaRPr lang="en-CA"/>
          </a:p>
        </p:txBody>
      </p:sp>
      <p:sp>
        <p:nvSpPr>
          <p:cNvPr id="174" name="Google Shape;174;p7"/>
          <p:cNvSpPr/>
          <p:nvPr/>
        </p:nvSpPr>
        <p:spPr>
          <a:xfrm>
            <a:off x="15122165" y="7209022"/>
            <a:ext cx="3140794" cy="3077978"/>
          </a:xfrm>
          <a:custGeom>
            <a:avLst/>
            <a:gdLst/>
            <a:ahLst/>
            <a:cxnLst/>
            <a:rect l="l" t="t" r="r" b="b"/>
            <a:pathLst>
              <a:path w="3140794" h="3077978" extrusionOk="0">
                <a:moveTo>
                  <a:pt x="0" y="0"/>
                </a:moveTo>
                <a:lnTo>
                  <a:pt x="3140795" y="0"/>
                </a:lnTo>
                <a:lnTo>
                  <a:pt x="3140795" y="3077978"/>
                </a:lnTo>
                <a:lnTo>
                  <a:pt x="0" y="3077978"/>
                </a:lnTo>
                <a:lnTo>
                  <a:pt x="0" y="0"/>
                </a:lnTo>
                <a:close/>
              </a:path>
            </a:pathLst>
          </a:custGeom>
          <a:blipFill rotWithShape="1">
            <a:blip r:embed="rId4">
              <a:alphaModFix/>
            </a:blip>
            <a:stretch>
              <a:fillRect/>
            </a:stretch>
          </a:blipFill>
          <a:ln>
            <a:noFill/>
          </a:ln>
        </p:spPr>
        <p:txBody>
          <a:bodyPr/>
          <a:lstStyle/>
          <a:p>
            <a:endParaRPr lang="en-CA"/>
          </a:p>
        </p:txBody>
      </p:sp>
      <p:sp>
        <p:nvSpPr>
          <p:cNvPr id="175" name="Google Shape;175;p7"/>
          <p:cNvSpPr/>
          <p:nvPr/>
        </p:nvSpPr>
        <p:spPr>
          <a:xfrm>
            <a:off x="9810288" y="2879356"/>
            <a:ext cx="6882274" cy="6569444"/>
          </a:xfrm>
          <a:custGeom>
            <a:avLst/>
            <a:gdLst/>
            <a:ahLst/>
            <a:cxnLst/>
            <a:rect l="l" t="t" r="r" b="b"/>
            <a:pathLst>
              <a:path w="6882274" h="6569444" extrusionOk="0">
                <a:moveTo>
                  <a:pt x="0" y="0"/>
                </a:moveTo>
                <a:lnTo>
                  <a:pt x="6882275" y="0"/>
                </a:lnTo>
                <a:lnTo>
                  <a:pt x="6882275" y="6569444"/>
                </a:lnTo>
                <a:lnTo>
                  <a:pt x="0" y="6569444"/>
                </a:lnTo>
                <a:lnTo>
                  <a:pt x="0" y="0"/>
                </a:lnTo>
                <a:close/>
              </a:path>
            </a:pathLst>
          </a:custGeom>
          <a:blipFill rotWithShape="1">
            <a:blip r:embed="rId3">
              <a:alphaModFix/>
            </a:blip>
            <a:stretch>
              <a:fillRect/>
            </a:stretch>
          </a:blipFill>
          <a:ln>
            <a:noFill/>
          </a:ln>
        </p:spPr>
        <p:txBody>
          <a:bodyPr/>
          <a:lstStyle/>
          <a:p>
            <a:endParaRPr lang="en-CA"/>
          </a:p>
        </p:txBody>
      </p:sp>
      <p:sp>
        <p:nvSpPr>
          <p:cNvPr id="176" name="Google Shape;176;p7"/>
          <p:cNvSpPr/>
          <p:nvPr/>
        </p:nvSpPr>
        <p:spPr>
          <a:xfrm>
            <a:off x="15510699" y="416624"/>
            <a:ext cx="1181864" cy="1224153"/>
          </a:xfrm>
          <a:custGeom>
            <a:avLst/>
            <a:gdLst/>
            <a:ahLst/>
            <a:cxnLst/>
            <a:rect l="l" t="t" r="r" b="b"/>
            <a:pathLst>
              <a:path w="1181864" h="1224153" extrusionOk="0">
                <a:moveTo>
                  <a:pt x="0" y="0"/>
                </a:moveTo>
                <a:lnTo>
                  <a:pt x="1181864" y="0"/>
                </a:lnTo>
                <a:lnTo>
                  <a:pt x="1181864" y="1224152"/>
                </a:lnTo>
                <a:lnTo>
                  <a:pt x="0" y="1224152"/>
                </a:lnTo>
                <a:lnTo>
                  <a:pt x="0" y="0"/>
                </a:lnTo>
                <a:close/>
              </a:path>
            </a:pathLst>
          </a:custGeom>
          <a:blipFill rotWithShape="1">
            <a:blip r:embed="rId5">
              <a:alphaModFix/>
            </a:blip>
            <a:stretch>
              <a:fillRect/>
            </a:stretch>
          </a:blipFill>
          <a:ln>
            <a:noFill/>
          </a:ln>
        </p:spPr>
        <p:txBody>
          <a:bodyPr/>
          <a:lstStyle/>
          <a:p>
            <a:endParaRPr lang="en-CA"/>
          </a:p>
        </p:txBody>
      </p:sp>
      <p:sp>
        <p:nvSpPr>
          <p:cNvPr id="177" name="Google Shape;177;p7"/>
          <p:cNvSpPr txBox="1"/>
          <p:nvPr/>
        </p:nvSpPr>
        <p:spPr>
          <a:xfrm>
            <a:off x="2027077" y="857250"/>
            <a:ext cx="14233846" cy="1266825"/>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7200" b="1" i="0" u="none" strike="noStrike" cap="none">
                <a:solidFill>
                  <a:srgbClr val="F69276"/>
                </a:solidFill>
                <a:latin typeface="Jua"/>
                <a:ea typeface="Jua"/>
                <a:cs typeface="Jua"/>
                <a:sym typeface="Jua"/>
              </a:rPr>
              <a:t>Understanding the Lesson</a:t>
            </a:r>
            <a:endParaRPr/>
          </a:p>
        </p:txBody>
      </p:sp>
      <p:sp>
        <p:nvSpPr>
          <p:cNvPr id="178" name="Google Shape;178;p7"/>
          <p:cNvSpPr/>
          <p:nvPr/>
        </p:nvSpPr>
        <p:spPr>
          <a:xfrm rot="7403091">
            <a:off x="3084875" y="283764"/>
            <a:ext cx="1381682" cy="1326415"/>
          </a:xfrm>
          <a:custGeom>
            <a:avLst/>
            <a:gdLst/>
            <a:ahLst/>
            <a:cxnLst/>
            <a:rect l="l" t="t" r="r" b="b"/>
            <a:pathLst>
              <a:path w="1381682" h="1326415" extrusionOk="0">
                <a:moveTo>
                  <a:pt x="0" y="0"/>
                </a:moveTo>
                <a:lnTo>
                  <a:pt x="1381683" y="0"/>
                </a:lnTo>
                <a:lnTo>
                  <a:pt x="1381683" y="1326415"/>
                </a:lnTo>
                <a:lnTo>
                  <a:pt x="0" y="1326415"/>
                </a:lnTo>
                <a:lnTo>
                  <a:pt x="0" y="0"/>
                </a:lnTo>
                <a:close/>
              </a:path>
            </a:pathLst>
          </a:custGeom>
          <a:blipFill rotWithShape="1">
            <a:blip r:embed="rId6">
              <a:alphaModFix/>
            </a:blip>
            <a:stretch>
              <a:fillRect/>
            </a:stretch>
          </a:blipFill>
          <a:ln>
            <a:noFill/>
          </a:ln>
        </p:spPr>
        <p:txBody>
          <a:bodyPr/>
          <a:lstStyle/>
          <a:p>
            <a:endParaRPr lang="en-CA"/>
          </a:p>
        </p:txBody>
      </p:sp>
      <p:sp>
        <p:nvSpPr>
          <p:cNvPr id="179" name="Google Shape;179;p7"/>
          <p:cNvSpPr/>
          <p:nvPr/>
        </p:nvSpPr>
        <p:spPr>
          <a:xfrm flipH="1">
            <a:off x="1140837" y="2557525"/>
            <a:ext cx="969029" cy="1187172"/>
          </a:xfrm>
          <a:custGeom>
            <a:avLst/>
            <a:gdLst/>
            <a:ahLst/>
            <a:cxnLst/>
            <a:rect l="l" t="t" r="r" b="b"/>
            <a:pathLst>
              <a:path w="969029" h="1187172" extrusionOk="0">
                <a:moveTo>
                  <a:pt x="969029" y="0"/>
                </a:moveTo>
                <a:lnTo>
                  <a:pt x="0" y="0"/>
                </a:lnTo>
                <a:lnTo>
                  <a:pt x="0" y="1187172"/>
                </a:lnTo>
                <a:lnTo>
                  <a:pt x="969029" y="1187172"/>
                </a:lnTo>
                <a:lnTo>
                  <a:pt x="969029" y="0"/>
                </a:lnTo>
                <a:close/>
              </a:path>
            </a:pathLst>
          </a:custGeom>
          <a:blipFill rotWithShape="1">
            <a:blip r:embed="rId7">
              <a:alphaModFix/>
            </a:blip>
            <a:stretch>
              <a:fillRect/>
            </a:stretch>
          </a:blipFill>
          <a:ln>
            <a:noFill/>
          </a:ln>
        </p:spPr>
        <p:txBody>
          <a:bodyPr/>
          <a:lstStyle/>
          <a:p>
            <a:endParaRPr lang="en-CA"/>
          </a:p>
        </p:txBody>
      </p:sp>
      <p:sp>
        <p:nvSpPr>
          <p:cNvPr id="180" name="Google Shape;180;p7"/>
          <p:cNvSpPr/>
          <p:nvPr/>
        </p:nvSpPr>
        <p:spPr>
          <a:xfrm flipH="1">
            <a:off x="9325774" y="2557525"/>
            <a:ext cx="969029" cy="1187172"/>
          </a:xfrm>
          <a:custGeom>
            <a:avLst/>
            <a:gdLst/>
            <a:ahLst/>
            <a:cxnLst/>
            <a:rect l="l" t="t" r="r" b="b"/>
            <a:pathLst>
              <a:path w="969029" h="1187172" extrusionOk="0">
                <a:moveTo>
                  <a:pt x="969029" y="0"/>
                </a:moveTo>
                <a:lnTo>
                  <a:pt x="0" y="0"/>
                </a:lnTo>
                <a:lnTo>
                  <a:pt x="0" y="1187172"/>
                </a:lnTo>
                <a:lnTo>
                  <a:pt x="969029" y="1187172"/>
                </a:lnTo>
                <a:lnTo>
                  <a:pt x="969029" y="0"/>
                </a:lnTo>
                <a:close/>
              </a:path>
            </a:pathLst>
          </a:custGeom>
          <a:blipFill rotWithShape="1">
            <a:blip r:embed="rId7">
              <a:alphaModFix/>
            </a:blip>
            <a:stretch>
              <a:fillRect/>
            </a:stretch>
          </a:blipFill>
          <a:ln>
            <a:noFill/>
          </a:ln>
        </p:spPr>
        <p:txBody>
          <a:bodyPr/>
          <a:lstStyle/>
          <a:p>
            <a:endParaRPr lang="en-CA"/>
          </a:p>
        </p:txBody>
      </p:sp>
      <p:sp>
        <p:nvSpPr>
          <p:cNvPr id="181" name="Google Shape;181;p7"/>
          <p:cNvSpPr/>
          <p:nvPr/>
        </p:nvSpPr>
        <p:spPr>
          <a:xfrm rot="-1368960">
            <a:off x="917490" y="8487611"/>
            <a:ext cx="1415723" cy="1348798"/>
          </a:xfrm>
          <a:custGeom>
            <a:avLst/>
            <a:gdLst/>
            <a:ahLst/>
            <a:cxnLst/>
            <a:rect l="l" t="t" r="r" b="b"/>
            <a:pathLst>
              <a:path w="1415723" h="1348798" extrusionOk="0">
                <a:moveTo>
                  <a:pt x="0" y="0"/>
                </a:moveTo>
                <a:lnTo>
                  <a:pt x="1415723" y="0"/>
                </a:lnTo>
                <a:lnTo>
                  <a:pt x="1415723" y="1348798"/>
                </a:lnTo>
                <a:lnTo>
                  <a:pt x="0" y="1348798"/>
                </a:lnTo>
                <a:lnTo>
                  <a:pt x="0" y="0"/>
                </a:lnTo>
                <a:close/>
              </a:path>
            </a:pathLst>
          </a:custGeom>
          <a:blipFill rotWithShape="1">
            <a:blip r:embed="rId8">
              <a:alphaModFix/>
            </a:blip>
            <a:stretch>
              <a:fillRect/>
            </a:stretch>
          </a:blipFill>
          <a:ln>
            <a:noFill/>
          </a:ln>
        </p:spPr>
        <p:txBody>
          <a:bodyPr/>
          <a:lstStyle/>
          <a:p>
            <a:endParaRPr lang="en-CA"/>
          </a:p>
        </p:txBody>
      </p:sp>
      <p:sp>
        <p:nvSpPr>
          <p:cNvPr id="182" name="Google Shape;182;p7"/>
          <p:cNvSpPr/>
          <p:nvPr/>
        </p:nvSpPr>
        <p:spPr>
          <a:xfrm rot="5844348">
            <a:off x="140576" y="613407"/>
            <a:ext cx="1910612" cy="1587545"/>
          </a:xfrm>
          <a:custGeom>
            <a:avLst/>
            <a:gdLst/>
            <a:ahLst/>
            <a:cxnLst/>
            <a:rect l="l" t="t" r="r" b="b"/>
            <a:pathLst>
              <a:path w="1910612" h="1587545" extrusionOk="0">
                <a:moveTo>
                  <a:pt x="0" y="0"/>
                </a:moveTo>
                <a:lnTo>
                  <a:pt x="1910612" y="0"/>
                </a:lnTo>
                <a:lnTo>
                  <a:pt x="1910612" y="1587545"/>
                </a:lnTo>
                <a:lnTo>
                  <a:pt x="0" y="1587545"/>
                </a:lnTo>
                <a:lnTo>
                  <a:pt x="0" y="0"/>
                </a:lnTo>
                <a:close/>
              </a:path>
            </a:pathLst>
          </a:custGeom>
          <a:blipFill rotWithShape="1">
            <a:blip r:embed="rId9">
              <a:alphaModFix/>
            </a:blip>
            <a:stretch>
              <a:fillRect/>
            </a:stretch>
          </a:blipFill>
          <a:ln>
            <a:noFill/>
          </a:ln>
        </p:spPr>
        <p:txBody>
          <a:bodyPr/>
          <a:lstStyle/>
          <a:p>
            <a:endParaRPr lang="en-CA"/>
          </a:p>
        </p:txBody>
      </p:sp>
      <p:sp>
        <p:nvSpPr>
          <p:cNvPr id="183" name="Google Shape;183;p7"/>
          <p:cNvSpPr/>
          <p:nvPr/>
        </p:nvSpPr>
        <p:spPr>
          <a:xfrm>
            <a:off x="10409103" y="2744257"/>
            <a:ext cx="5832952" cy="6704543"/>
          </a:xfrm>
          <a:custGeom>
            <a:avLst/>
            <a:gdLst/>
            <a:ahLst/>
            <a:cxnLst/>
            <a:rect l="l" t="t" r="r" b="b"/>
            <a:pathLst>
              <a:path w="5832952" h="6704543" extrusionOk="0">
                <a:moveTo>
                  <a:pt x="0" y="0"/>
                </a:moveTo>
                <a:lnTo>
                  <a:pt x="5832952" y="0"/>
                </a:lnTo>
                <a:lnTo>
                  <a:pt x="5832952" y="6704543"/>
                </a:lnTo>
                <a:lnTo>
                  <a:pt x="0" y="6704543"/>
                </a:lnTo>
                <a:lnTo>
                  <a:pt x="0" y="0"/>
                </a:lnTo>
                <a:close/>
              </a:path>
            </a:pathLst>
          </a:custGeom>
          <a:blipFill rotWithShape="1">
            <a:blip r:embed="rId10">
              <a:alphaModFix/>
            </a:blip>
            <a:stretch>
              <a:fillRect/>
            </a:stretch>
          </a:blipFill>
          <a:ln>
            <a:noFill/>
          </a:ln>
        </p:spPr>
        <p:txBody>
          <a:bodyPr/>
          <a:lstStyle/>
          <a:p>
            <a:endParaRPr lang="en-CA"/>
          </a:p>
        </p:txBody>
      </p:sp>
      <p:sp>
        <p:nvSpPr>
          <p:cNvPr id="184" name="Google Shape;184;p7"/>
          <p:cNvSpPr txBox="1"/>
          <p:nvPr/>
        </p:nvSpPr>
        <p:spPr>
          <a:xfrm>
            <a:off x="2228126" y="3658972"/>
            <a:ext cx="6302100" cy="9234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6000" b="1" i="0" u="none" strike="noStrike" cap="none">
                <a:solidFill>
                  <a:srgbClr val="F69276"/>
                </a:solidFill>
                <a:latin typeface="Jua"/>
                <a:ea typeface="Jua"/>
                <a:cs typeface="Jua"/>
                <a:sym typeface="Jua"/>
              </a:rPr>
              <a:t>Point 1:</a:t>
            </a:r>
            <a:endParaRPr sz="6000"/>
          </a:p>
        </p:txBody>
      </p:sp>
      <p:sp>
        <p:nvSpPr>
          <p:cNvPr id="185" name="Google Shape;185;p7"/>
          <p:cNvSpPr txBox="1"/>
          <p:nvPr/>
        </p:nvSpPr>
        <p:spPr>
          <a:xfrm>
            <a:off x="2943776" y="5385375"/>
            <a:ext cx="5074800" cy="2271900"/>
          </a:xfrm>
          <a:prstGeom prst="rect">
            <a:avLst/>
          </a:prstGeom>
          <a:noFill/>
          <a:ln>
            <a:noFill/>
          </a:ln>
        </p:spPr>
        <p:txBody>
          <a:bodyPr spcFirstLastPara="1" wrap="square" lIns="0" tIns="0" rIns="0" bIns="0" anchor="t" anchorCtr="0">
            <a:spAutoFit/>
          </a:bodyPr>
          <a:lstStyle/>
          <a:p>
            <a:pPr marL="0" marR="0" lvl="0" indent="0" algn="ctr" rtl="0">
              <a:lnSpc>
                <a:spcPct val="155000"/>
              </a:lnSpc>
              <a:spcBef>
                <a:spcPts val="0"/>
              </a:spcBef>
              <a:spcAft>
                <a:spcPts val="0"/>
              </a:spcAft>
              <a:buNone/>
            </a:pPr>
            <a:r>
              <a:rPr lang="en-US" sz="3600" b="0" i="0" u="none" strike="noStrike" cap="none">
                <a:solidFill>
                  <a:srgbClr val="2D3456"/>
                </a:solidFill>
                <a:latin typeface="Arial"/>
                <a:ea typeface="Arial"/>
                <a:cs typeface="Arial"/>
                <a:sym typeface="Arial"/>
              </a:rPr>
              <a:t>Our first point is, we need to HEAR from God.</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Shape 189"/>
        <p:cNvGrpSpPr/>
        <p:nvPr/>
      </p:nvGrpSpPr>
      <p:grpSpPr>
        <a:xfrm>
          <a:off x="0" y="0"/>
          <a:ext cx="0" cy="0"/>
          <a:chOff x="0" y="0"/>
          <a:chExt cx="0" cy="0"/>
        </a:xfrm>
      </p:grpSpPr>
      <p:sp>
        <p:nvSpPr>
          <p:cNvPr id="190" name="Google Shape;190;p8"/>
          <p:cNvSpPr/>
          <p:nvPr/>
        </p:nvSpPr>
        <p:spPr>
          <a:xfrm>
            <a:off x="15266955" y="7368937"/>
            <a:ext cx="1831163" cy="2499881"/>
          </a:xfrm>
          <a:custGeom>
            <a:avLst/>
            <a:gdLst/>
            <a:ahLst/>
            <a:cxnLst/>
            <a:rect l="l" t="t" r="r" b="b"/>
            <a:pathLst>
              <a:path w="1831163" h="2499881" extrusionOk="0">
                <a:moveTo>
                  <a:pt x="0" y="0"/>
                </a:moveTo>
                <a:lnTo>
                  <a:pt x="1831163" y="0"/>
                </a:lnTo>
                <a:lnTo>
                  <a:pt x="1831163" y="2499881"/>
                </a:lnTo>
                <a:lnTo>
                  <a:pt x="0" y="2499881"/>
                </a:lnTo>
                <a:lnTo>
                  <a:pt x="0" y="0"/>
                </a:lnTo>
                <a:close/>
              </a:path>
            </a:pathLst>
          </a:custGeom>
          <a:blipFill rotWithShape="1">
            <a:blip r:embed="rId3">
              <a:alphaModFix/>
            </a:blip>
            <a:stretch>
              <a:fillRect/>
            </a:stretch>
          </a:blipFill>
          <a:ln>
            <a:noFill/>
          </a:ln>
        </p:spPr>
        <p:txBody>
          <a:bodyPr/>
          <a:lstStyle/>
          <a:p>
            <a:endParaRPr lang="en-CA"/>
          </a:p>
        </p:txBody>
      </p:sp>
      <p:sp>
        <p:nvSpPr>
          <p:cNvPr id="191" name="Google Shape;191;p8"/>
          <p:cNvSpPr/>
          <p:nvPr/>
        </p:nvSpPr>
        <p:spPr>
          <a:xfrm>
            <a:off x="2043861" y="1198569"/>
            <a:ext cx="14200277" cy="7889863"/>
          </a:xfrm>
          <a:custGeom>
            <a:avLst/>
            <a:gdLst/>
            <a:ahLst/>
            <a:cxnLst/>
            <a:rect l="l" t="t" r="r" b="b"/>
            <a:pathLst>
              <a:path w="14200277" h="7889863" extrusionOk="0">
                <a:moveTo>
                  <a:pt x="0" y="0"/>
                </a:moveTo>
                <a:lnTo>
                  <a:pt x="14200278" y="0"/>
                </a:lnTo>
                <a:lnTo>
                  <a:pt x="14200278" y="7889862"/>
                </a:lnTo>
                <a:lnTo>
                  <a:pt x="0" y="7889862"/>
                </a:lnTo>
                <a:lnTo>
                  <a:pt x="0" y="0"/>
                </a:lnTo>
                <a:close/>
              </a:path>
            </a:pathLst>
          </a:custGeom>
          <a:blipFill rotWithShape="1">
            <a:blip r:embed="rId4">
              <a:alphaModFix/>
            </a:blip>
            <a:stretch>
              <a:fillRect/>
            </a:stretch>
          </a:blipFill>
          <a:ln>
            <a:noFill/>
          </a:ln>
        </p:spPr>
        <p:txBody>
          <a:bodyPr/>
          <a:lstStyle/>
          <a:p>
            <a:endParaRPr lang="en-CA"/>
          </a:p>
        </p:txBody>
      </p:sp>
      <p:sp>
        <p:nvSpPr>
          <p:cNvPr id="192" name="Google Shape;192;p8"/>
          <p:cNvSpPr/>
          <p:nvPr/>
        </p:nvSpPr>
        <p:spPr>
          <a:xfrm>
            <a:off x="2304811" y="1343555"/>
            <a:ext cx="13678379" cy="7599889"/>
          </a:xfrm>
          <a:custGeom>
            <a:avLst/>
            <a:gdLst/>
            <a:ahLst/>
            <a:cxnLst/>
            <a:rect l="l" t="t" r="r" b="b"/>
            <a:pathLst>
              <a:path w="13678379" h="7599889" extrusionOk="0">
                <a:moveTo>
                  <a:pt x="0" y="0"/>
                </a:moveTo>
                <a:lnTo>
                  <a:pt x="13678378" y="0"/>
                </a:lnTo>
                <a:lnTo>
                  <a:pt x="13678378" y="7599890"/>
                </a:lnTo>
                <a:lnTo>
                  <a:pt x="0" y="7599890"/>
                </a:lnTo>
                <a:lnTo>
                  <a:pt x="0" y="0"/>
                </a:lnTo>
                <a:close/>
              </a:path>
            </a:pathLst>
          </a:custGeom>
          <a:blipFill rotWithShape="1">
            <a:blip r:embed="rId5">
              <a:alphaModFix/>
            </a:blip>
            <a:stretch>
              <a:fillRect/>
            </a:stretch>
          </a:blipFill>
          <a:ln>
            <a:noFill/>
          </a:ln>
        </p:spPr>
        <p:txBody>
          <a:bodyPr/>
          <a:lstStyle/>
          <a:p>
            <a:endParaRPr lang="en-CA"/>
          </a:p>
        </p:txBody>
      </p:sp>
      <p:sp>
        <p:nvSpPr>
          <p:cNvPr id="193" name="Google Shape;193;p8"/>
          <p:cNvSpPr/>
          <p:nvPr/>
        </p:nvSpPr>
        <p:spPr>
          <a:xfrm rot="-853718">
            <a:off x="16849485" y="3920896"/>
            <a:ext cx="819630" cy="2231666"/>
          </a:xfrm>
          <a:custGeom>
            <a:avLst/>
            <a:gdLst/>
            <a:ahLst/>
            <a:cxnLst/>
            <a:rect l="l" t="t" r="r" b="b"/>
            <a:pathLst>
              <a:path w="819630" h="2231666" extrusionOk="0">
                <a:moveTo>
                  <a:pt x="0" y="0"/>
                </a:moveTo>
                <a:lnTo>
                  <a:pt x="819630" y="0"/>
                </a:lnTo>
                <a:lnTo>
                  <a:pt x="819630" y="2231665"/>
                </a:lnTo>
                <a:lnTo>
                  <a:pt x="0" y="2231665"/>
                </a:lnTo>
                <a:lnTo>
                  <a:pt x="0" y="0"/>
                </a:lnTo>
                <a:close/>
              </a:path>
            </a:pathLst>
          </a:custGeom>
          <a:blipFill rotWithShape="1">
            <a:blip r:embed="rId6">
              <a:alphaModFix/>
            </a:blip>
            <a:stretch>
              <a:fillRect/>
            </a:stretch>
          </a:blipFill>
          <a:ln>
            <a:noFill/>
          </a:ln>
        </p:spPr>
        <p:txBody>
          <a:bodyPr/>
          <a:lstStyle/>
          <a:p>
            <a:endParaRPr lang="en-CA"/>
          </a:p>
        </p:txBody>
      </p:sp>
      <p:sp>
        <p:nvSpPr>
          <p:cNvPr id="194" name="Google Shape;194;p8"/>
          <p:cNvSpPr txBox="1"/>
          <p:nvPr/>
        </p:nvSpPr>
        <p:spPr>
          <a:xfrm>
            <a:off x="2772623" y="-176286"/>
            <a:ext cx="12237000" cy="1543200"/>
          </a:xfrm>
          <a:prstGeom prst="rect">
            <a:avLst/>
          </a:prstGeom>
          <a:noFill/>
          <a:ln>
            <a:noFill/>
          </a:ln>
        </p:spPr>
        <p:txBody>
          <a:bodyPr spcFirstLastPara="1" wrap="square" lIns="0" tIns="0" rIns="0" bIns="0" anchor="t" anchorCtr="0">
            <a:spAutoFit/>
          </a:bodyPr>
          <a:lstStyle/>
          <a:p>
            <a:pPr marL="0" marR="0" lvl="0" indent="0" algn="ctr" rtl="0">
              <a:lnSpc>
                <a:spcPct val="120002"/>
              </a:lnSpc>
              <a:spcBef>
                <a:spcPts val="0"/>
              </a:spcBef>
              <a:spcAft>
                <a:spcPts val="0"/>
              </a:spcAft>
              <a:buNone/>
            </a:pPr>
            <a:r>
              <a:rPr lang="en-US" sz="8799" b="1" i="0" u="none" strike="noStrike" cap="none">
                <a:solidFill>
                  <a:srgbClr val="F69276"/>
                </a:solidFill>
                <a:latin typeface="Jua"/>
                <a:ea typeface="Jua"/>
                <a:cs typeface="Jua"/>
                <a:sym typeface="Jua"/>
              </a:rPr>
              <a:t>Bible Reference</a:t>
            </a:r>
            <a:endParaRPr/>
          </a:p>
        </p:txBody>
      </p:sp>
      <p:sp>
        <p:nvSpPr>
          <p:cNvPr id="195" name="Google Shape;195;p8"/>
          <p:cNvSpPr txBox="1"/>
          <p:nvPr/>
        </p:nvSpPr>
        <p:spPr>
          <a:xfrm>
            <a:off x="2735702" y="1829005"/>
            <a:ext cx="12816600" cy="2433900"/>
          </a:xfrm>
          <a:prstGeom prst="rect">
            <a:avLst/>
          </a:prstGeom>
          <a:noFill/>
          <a:ln>
            <a:noFill/>
          </a:ln>
        </p:spPr>
        <p:txBody>
          <a:bodyPr spcFirstLastPara="1" wrap="square" lIns="0" tIns="0" rIns="0" bIns="0" anchor="t" anchorCtr="0">
            <a:spAutoFit/>
          </a:bodyPr>
          <a:lstStyle/>
          <a:p>
            <a:pPr marL="0" marR="0" lvl="0" indent="0" algn="ctr" rtl="0">
              <a:lnSpc>
                <a:spcPct val="159992"/>
              </a:lnSpc>
              <a:spcBef>
                <a:spcPts val="0"/>
              </a:spcBef>
              <a:spcAft>
                <a:spcPts val="0"/>
              </a:spcAft>
              <a:buNone/>
            </a:pPr>
            <a:r>
              <a:rPr lang="en-US" sz="4122" b="0" i="0" u="none" strike="noStrike" cap="none">
                <a:solidFill>
                  <a:srgbClr val="2D3456"/>
                </a:solidFill>
                <a:latin typeface="Arial"/>
                <a:ea typeface="Arial"/>
                <a:cs typeface="Arial"/>
                <a:sym typeface="Arial"/>
              </a:rPr>
              <a:t>5 The Lord saw how bad the people on earth were and that everything they thought and planned was evil. </a:t>
            </a:r>
            <a:endParaRPr sz="4122" b="0" i="0" u="none" strike="noStrike" cap="none">
              <a:solidFill>
                <a:srgbClr val="2D3456"/>
              </a:solidFill>
              <a:latin typeface="Arial"/>
              <a:ea typeface="Arial"/>
              <a:cs typeface="Arial"/>
              <a:sym typeface="Arial"/>
            </a:endParaRPr>
          </a:p>
          <a:p>
            <a:pPr marL="0" marR="0" lvl="0" indent="0" algn="ctr" rtl="0">
              <a:lnSpc>
                <a:spcPct val="137147"/>
              </a:lnSpc>
              <a:spcBef>
                <a:spcPts val="0"/>
              </a:spcBef>
              <a:spcAft>
                <a:spcPts val="0"/>
              </a:spcAft>
              <a:buNone/>
            </a:pPr>
            <a:endParaRPr sz="2622" b="0" i="0" u="none" strike="noStrike" cap="none">
              <a:solidFill>
                <a:srgbClr val="2D3456"/>
              </a:solidFill>
              <a:latin typeface="Arial"/>
              <a:ea typeface="Arial"/>
              <a:cs typeface="Arial"/>
              <a:sym typeface="Arial"/>
            </a:endParaRPr>
          </a:p>
        </p:txBody>
      </p:sp>
      <p:sp>
        <p:nvSpPr>
          <p:cNvPr id="196" name="Google Shape;196;p8"/>
          <p:cNvSpPr/>
          <p:nvPr/>
        </p:nvSpPr>
        <p:spPr>
          <a:xfrm>
            <a:off x="3290647" y="7522748"/>
            <a:ext cx="717433" cy="900886"/>
          </a:xfrm>
          <a:custGeom>
            <a:avLst/>
            <a:gdLst/>
            <a:ahLst/>
            <a:cxnLst/>
            <a:rect l="l" t="t" r="r" b="b"/>
            <a:pathLst>
              <a:path w="717433" h="900886" extrusionOk="0">
                <a:moveTo>
                  <a:pt x="0" y="0"/>
                </a:moveTo>
                <a:lnTo>
                  <a:pt x="717433" y="0"/>
                </a:lnTo>
                <a:lnTo>
                  <a:pt x="717433" y="900886"/>
                </a:lnTo>
                <a:lnTo>
                  <a:pt x="0" y="900886"/>
                </a:lnTo>
                <a:lnTo>
                  <a:pt x="0" y="0"/>
                </a:lnTo>
                <a:close/>
              </a:path>
            </a:pathLst>
          </a:custGeom>
          <a:blipFill rotWithShape="1">
            <a:blip r:embed="rId7">
              <a:alphaModFix/>
            </a:blip>
            <a:stretch>
              <a:fillRect/>
            </a:stretch>
          </a:blipFill>
          <a:ln>
            <a:noFill/>
          </a:ln>
        </p:spPr>
        <p:txBody>
          <a:bodyPr/>
          <a:lstStyle/>
          <a:p>
            <a:endParaRPr lang="en-CA"/>
          </a:p>
        </p:txBody>
      </p:sp>
      <p:sp>
        <p:nvSpPr>
          <p:cNvPr id="197" name="Google Shape;197;p8"/>
          <p:cNvSpPr/>
          <p:nvPr/>
        </p:nvSpPr>
        <p:spPr>
          <a:xfrm rot="-7642807">
            <a:off x="14286624" y="7548261"/>
            <a:ext cx="1446184" cy="1201647"/>
          </a:xfrm>
          <a:custGeom>
            <a:avLst/>
            <a:gdLst/>
            <a:ahLst/>
            <a:cxnLst/>
            <a:rect l="l" t="t" r="r" b="b"/>
            <a:pathLst>
              <a:path w="1446184" h="1201647" extrusionOk="0">
                <a:moveTo>
                  <a:pt x="0" y="0"/>
                </a:moveTo>
                <a:lnTo>
                  <a:pt x="1446183" y="0"/>
                </a:lnTo>
                <a:lnTo>
                  <a:pt x="1446183" y="1201647"/>
                </a:lnTo>
                <a:lnTo>
                  <a:pt x="0" y="1201647"/>
                </a:lnTo>
                <a:lnTo>
                  <a:pt x="0" y="0"/>
                </a:lnTo>
                <a:close/>
              </a:path>
            </a:pathLst>
          </a:custGeom>
          <a:blipFill rotWithShape="1">
            <a:blip r:embed="rId8">
              <a:alphaModFix/>
            </a:blip>
            <a:stretch>
              <a:fillRect/>
            </a:stretch>
          </a:blipFill>
          <a:ln>
            <a:noFill/>
          </a:ln>
        </p:spPr>
        <p:txBody>
          <a:bodyPr/>
          <a:lstStyle/>
          <a:p>
            <a:endParaRPr lang="en-CA"/>
          </a:p>
        </p:txBody>
      </p:sp>
      <p:sp>
        <p:nvSpPr>
          <p:cNvPr id="198" name="Google Shape;198;p8"/>
          <p:cNvSpPr/>
          <p:nvPr/>
        </p:nvSpPr>
        <p:spPr>
          <a:xfrm rot="7403091">
            <a:off x="714775" y="355922"/>
            <a:ext cx="1600313" cy="1536301"/>
          </a:xfrm>
          <a:custGeom>
            <a:avLst/>
            <a:gdLst/>
            <a:ahLst/>
            <a:cxnLst/>
            <a:rect l="l" t="t" r="r" b="b"/>
            <a:pathLst>
              <a:path w="1600313" h="1536301" extrusionOk="0">
                <a:moveTo>
                  <a:pt x="0" y="0"/>
                </a:moveTo>
                <a:lnTo>
                  <a:pt x="1600313" y="0"/>
                </a:lnTo>
                <a:lnTo>
                  <a:pt x="1600313" y="1536300"/>
                </a:lnTo>
                <a:lnTo>
                  <a:pt x="0" y="1536300"/>
                </a:lnTo>
                <a:lnTo>
                  <a:pt x="0" y="0"/>
                </a:lnTo>
                <a:close/>
              </a:path>
            </a:pathLst>
          </a:custGeom>
          <a:blipFill rotWithShape="1">
            <a:blip r:embed="rId9">
              <a:alphaModFix/>
            </a:blip>
            <a:stretch>
              <a:fillRect/>
            </a:stretch>
          </a:blipFill>
          <a:ln>
            <a:noFill/>
          </a:ln>
        </p:spPr>
        <p:txBody>
          <a:bodyPr/>
          <a:lstStyle/>
          <a:p>
            <a:endParaRPr lang="en-CA"/>
          </a:p>
        </p:txBody>
      </p:sp>
      <p:sp>
        <p:nvSpPr>
          <p:cNvPr id="199" name="Google Shape;199;p8"/>
          <p:cNvSpPr/>
          <p:nvPr/>
        </p:nvSpPr>
        <p:spPr>
          <a:xfrm>
            <a:off x="16444448" y="1366764"/>
            <a:ext cx="1629703" cy="1629703"/>
          </a:xfrm>
          <a:custGeom>
            <a:avLst/>
            <a:gdLst/>
            <a:ahLst/>
            <a:cxnLst/>
            <a:rect l="l" t="t" r="r" b="b"/>
            <a:pathLst>
              <a:path w="1629703" h="1629703" extrusionOk="0">
                <a:moveTo>
                  <a:pt x="0" y="0"/>
                </a:moveTo>
                <a:lnTo>
                  <a:pt x="1629704" y="0"/>
                </a:lnTo>
                <a:lnTo>
                  <a:pt x="1629704" y="1629704"/>
                </a:lnTo>
                <a:lnTo>
                  <a:pt x="0" y="1629704"/>
                </a:lnTo>
                <a:lnTo>
                  <a:pt x="0" y="0"/>
                </a:lnTo>
                <a:close/>
              </a:path>
            </a:pathLst>
          </a:custGeom>
          <a:blipFill rotWithShape="1">
            <a:blip r:embed="rId10">
              <a:alphaModFix/>
            </a:blip>
            <a:stretch>
              <a:fillRect/>
            </a:stretch>
          </a:blipFill>
          <a:ln>
            <a:noFill/>
          </a:ln>
        </p:spPr>
        <p:txBody>
          <a:bodyPr/>
          <a:lstStyle/>
          <a:p>
            <a:endParaRPr lang="en-CA"/>
          </a:p>
        </p:txBody>
      </p:sp>
      <p:sp>
        <p:nvSpPr>
          <p:cNvPr id="200" name="Google Shape;200;p8"/>
          <p:cNvSpPr/>
          <p:nvPr/>
        </p:nvSpPr>
        <p:spPr>
          <a:xfrm rot="10800000" flipH="1">
            <a:off x="0" y="8423634"/>
            <a:ext cx="3029863" cy="1863366"/>
          </a:xfrm>
          <a:custGeom>
            <a:avLst/>
            <a:gdLst/>
            <a:ahLst/>
            <a:cxnLst/>
            <a:rect l="l" t="t" r="r" b="b"/>
            <a:pathLst>
              <a:path w="3029863" h="1863366" extrusionOk="0">
                <a:moveTo>
                  <a:pt x="0" y="1863366"/>
                </a:moveTo>
                <a:lnTo>
                  <a:pt x="3029863" y="1863366"/>
                </a:lnTo>
                <a:lnTo>
                  <a:pt x="3029863" y="0"/>
                </a:lnTo>
                <a:lnTo>
                  <a:pt x="0" y="0"/>
                </a:lnTo>
                <a:lnTo>
                  <a:pt x="0" y="1863366"/>
                </a:lnTo>
                <a:close/>
              </a:path>
            </a:pathLst>
          </a:custGeom>
          <a:blipFill rotWithShape="1">
            <a:blip r:embed="rId11">
              <a:alphaModFix/>
            </a:blip>
            <a:stretch>
              <a:fillRect/>
            </a:stretch>
          </a:blipFill>
          <a:ln>
            <a:noFill/>
          </a:ln>
        </p:spPr>
        <p:txBody>
          <a:bodyPr/>
          <a:lstStyle/>
          <a:p>
            <a:endParaRPr lang="en-CA"/>
          </a:p>
        </p:txBody>
      </p:sp>
      <p:sp>
        <p:nvSpPr>
          <p:cNvPr id="201" name="Google Shape;201;p8"/>
          <p:cNvSpPr txBox="1"/>
          <p:nvPr/>
        </p:nvSpPr>
        <p:spPr>
          <a:xfrm>
            <a:off x="6681325" y="9280525"/>
            <a:ext cx="4419600" cy="588300"/>
          </a:xfrm>
          <a:prstGeom prst="rect">
            <a:avLst/>
          </a:prstGeom>
          <a:noFill/>
          <a:ln>
            <a:noFill/>
          </a:ln>
        </p:spPr>
        <p:txBody>
          <a:bodyPr spcFirstLastPara="1" wrap="square" lIns="91425" tIns="91425" rIns="91425" bIns="91425" anchor="t" anchorCtr="0">
            <a:spAutoFit/>
          </a:bodyPr>
          <a:lstStyle/>
          <a:p>
            <a:pPr marL="0" lvl="0" indent="0" algn="ctr" rtl="0">
              <a:lnSpc>
                <a:spcPct val="159992"/>
              </a:lnSpc>
              <a:spcBef>
                <a:spcPts val="0"/>
              </a:spcBef>
              <a:spcAft>
                <a:spcPts val="0"/>
              </a:spcAft>
              <a:buNone/>
            </a:pPr>
            <a:r>
              <a:rPr lang="en-US" sz="2622">
                <a:solidFill>
                  <a:srgbClr val="2D3456"/>
                </a:solidFill>
              </a:rPr>
              <a:t>Genesis 6:5-14 (CEV)</a:t>
            </a:r>
            <a:endParaRPr>
              <a:solidFill>
                <a:schemeClr val="dk1"/>
              </a:solidFill>
            </a:endParaRPr>
          </a:p>
        </p:txBody>
      </p:sp>
      <p:pic>
        <p:nvPicPr>
          <p:cNvPr id="202" name="Google Shape;202;p8" title="concept-competition-title-world-leader-two-people-tugging-planet-earth-men-country-confrontation-opposition-views-fight-conflict-war-vector-cartoon-flat-illustration_176411-10405.jpg"/>
          <p:cNvPicPr preferRelativeResize="0"/>
          <p:nvPr/>
        </p:nvPicPr>
        <p:blipFill>
          <a:blip r:embed="rId12">
            <a:alphaModFix/>
          </a:blip>
          <a:stretch>
            <a:fillRect/>
          </a:stretch>
        </p:blipFill>
        <p:spPr>
          <a:xfrm>
            <a:off x="4828038" y="3854400"/>
            <a:ext cx="8126187" cy="487570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Shape 206"/>
        <p:cNvGrpSpPr/>
        <p:nvPr/>
      </p:nvGrpSpPr>
      <p:grpSpPr>
        <a:xfrm>
          <a:off x="0" y="0"/>
          <a:ext cx="0" cy="0"/>
          <a:chOff x="0" y="0"/>
          <a:chExt cx="0" cy="0"/>
        </a:xfrm>
      </p:grpSpPr>
      <p:sp>
        <p:nvSpPr>
          <p:cNvPr id="207" name="Google Shape;207;g360801c9a40_0_0"/>
          <p:cNvSpPr txBox="1"/>
          <p:nvPr/>
        </p:nvSpPr>
        <p:spPr>
          <a:xfrm>
            <a:off x="11869601" y="1349450"/>
            <a:ext cx="5697600" cy="9838200"/>
          </a:xfrm>
          <a:prstGeom prst="rect">
            <a:avLst/>
          </a:prstGeom>
          <a:noFill/>
          <a:ln>
            <a:noFill/>
          </a:ln>
        </p:spPr>
        <p:txBody>
          <a:bodyPr spcFirstLastPara="1" wrap="square" lIns="0" tIns="0" rIns="0" bIns="0" anchor="t" anchorCtr="0">
            <a:spAutoFit/>
          </a:bodyPr>
          <a:lstStyle/>
          <a:p>
            <a:pPr marL="0" marR="0" lvl="0" indent="0" algn="ctr" rtl="0">
              <a:lnSpc>
                <a:spcPct val="159992"/>
              </a:lnSpc>
              <a:spcBef>
                <a:spcPts val="0"/>
              </a:spcBef>
              <a:spcAft>
                <a:spcPts val="0"/>
              </a:spcAft>
              <a:buNone/>
            </a:pPr>
            <a:r>
              <a:rPr lang="en-US" sz="4122" b="0" i="0" u="none" strike="noStrike" cap="none">
                <a:solidFill>
                  <a:srgbClr val="2D3456"/>
                </a:solidFill>
                <a:latin typeface="Arial"/>
                <a:ea typeface="Arial"/>
                <a:cs typeface="Arial"/>
                <a:sym typeface="Arial"/>
              </a:rPr>
              <a:t>6 He was sorry that he had made them, 7 and he said, “I'm going to destroy every person on earth! I'll even wipe out animals, birds, and reptiles. I'm sorry I ever made them.”</a:t>
            </a:r>
            <a:endParaRPr sz="2900"/>
          </a:p>
          <a:p>
            <a:pPr marL="0" marR="0" lvl="0" indent="0" algn="ctr" rtl="0">
              <a:lnSpc>
                <a:spcPct val="159992"/>
              </a:lnSpc>
              <a:spcBef>
                <a:spcPts val="0"/>
              </a:spcBef>
              <a:spcAft>
                <a:spcPts val="0"/>
              </a:spcAft>
              <a:buNone/>
            </a:pPr>
            <a:endParaRPr sz="1900"/>
          </a:p>
          <a:p>
            <a:pPr marL="0" marR="0" lvl="0" indent="0" algn="ctr" rtl="0">
              <a:lnSpc>
                <a:spcPct val="159992"/>
              </a:lnSpc>
              <a:spcBef>
                <a:spcPts val="0"/>
              </a:spcBef>
              <a:spcAft>
                <a:spcPts val="0"/>
              </a:spcAft>
              <a:buNone/>
            </a:pPr>
            <a:endParaRPr sz="3122" b="0" i="0" u="none" strike="noStrike" cap="none">
              <a:solidFill>
                <a:srgbClr val="2D3456"/>
              </a:solidFill>
              <a:latin typeface="Arial"/>
              <a:ea typeface="Arial"/>
              <a:cs typeface="Arial"/>
              <a:sym typeface="Arial"/>
            </a:endParaRPr>
          </a:p>
          <a:p>
            <a:pPr marL="0" marR="0" lvl="0" indent="0" algn="ctr" rtl="0">
              <a:lnSpc>
                <a:spcPct val="137147"/>
              </a:lnSpc>
              <a:spcBef>
                <a:spcPts val="0"/>
              </a:spcBef>
              <a:spcAft>
                <a:spcPts val="0"/>
              </a:spcAft>
              <a:buNone/>
            </a:pPr>
            <a:endParaRPr sz="3122" b="0" i="0" u="none" strike="noStrike" cap="none">
              <a:solidFill>
                <a:srgbClr val="2D3456"/>
              </a:solidFill>
              <a:latin typeface="Arial"/>
              <a:ea typeface="Arial"/>
              <a:cs typeface="Arial"/>
              <a:sym typeface="Arial"/>
            </a:endParaRPr>
          </a:p>
        </p:txBody>
      </p:sp>
      <p:sp>
        <p:nvSpPr>
          <p:cNvPr id="208" name="Google Shape;208;g360801c9a40_0_0"/>
          <p:cNvSpPr/>
          <p:nvPr/>
        </p:nvSpPr>
        <p:spPr>
          <a:xfrm>
            <a:off x="3290647" y="7522748"/>
            <a:ext cx="717433" cy="900886"/>
          </a:xfrm>
          <a:custGeom>
            <a:avLst/>
            <a:gdLst/>
            <a:ahLst/>
            <a:cxnLst/>
            <a:rect l="l" t="t" r="r" b="b"/>
            <a:pathLst>
              <a:path w="717433" h="900886" extrusionOk="0">
                <a:moveTo>
                  <a:pt x="0" y="0"/>
                </a:moveTo>
                <a:lnTo>
                  <a:pt x="717433" y="0"/>
                </a:lnTo>
                <a:lnTo>
                  <a:pt x="717433" y="900886"/>
                </a:lnTo>
                <a:lnTo>
                  <a:pt x="0" y="900886"/>
                </a:lnTo>
                <a:lnTo>
                  <a:pt x="0" y="0"/>
                </a:lnTo>
                <a:close/>
              </a:path>
            </a:pathLst>
          </a:custGeom>
          <a:blipFill rotWithShape="1">
            <a:blip r:embed="rId3">
              <a:alphaModFix/>
            </a:blip>
            <a:stretch>
              <a:fillRect/>
            </a:stretch>
          </a:blipFill>
          <a:ln>
            <a:noFill/>
          </a:ln>
        </p:spPr>
        <p:txBody>
          <a:bodyPr/>
          <a:lstStyle/>
          <a:p>
            <a:endParaRPr lang="en-CA"/>
          </a:p>
        </p:txBody>
      </p:sp>
      <p:sp>
        <p:nvSpPr>
          <p:cNvPr id="209" name="Google Shape;209;g360801c9a40_0_0"/>
          <p:cNvSpPr/>
          <p:nvPr/>
        </p:nvSpPr>
        <p:spPr>
          <a:xfrm rot="7402332">
            <a:off x="715088" y="356233"/>
            <a:ext cx="1600093" cy="1536090"/>
          </a:xfrm>
          <a:custGeom>
            <a:avLst/>
            <a:gdLst/>
            <a:ahLst/>
            <a:cxnLst/>
            <a:rect l="l" t="t" r="r" b="b"/>
            <a:pathLst>
              <a:path w="1600313" h="1536301" extrusionOk="0">
                <a:moveTo>
                  <a:pt x="0" y="0"/>
                </a:moveTo>
                <a:lnTo>
                  <a:pt x="1600313" y="0"/>
                </a:lnTo>
                <a:lnTo>
                  <a:pt x="1600313" y="1536300"/>
                </a:lnTo>
                <a:lnTo>
                  <a:pt x="0" y="1536300"/>
                </a:lnTo>
                <a:lnTo>
                  <a:pt x="0" y="0"/>
                </a:lnTo>
                <a:close/>
              </a:path>
            </a:pathLst>
          </a:custGeom>
          <a:blipFill rotWithShape="1">
            <a:blip r:embed="rId4">
              <a:alphaModFix/>
            </a:blip>
            <a:stretch>
              <a:fillRect/>
            </a:stretch>
          </a:blipFill>
          <a:ln>
            <a:noFill/>
          </a:ln>
        </p:spPr>
        <p:txBody>
          <a:bodyPr/>
          <a:lstStyle/>
          <a:p>
            <a:endParaRPr lang="en-CA"/>
          </a:p>
        </p:txBody>
      </p:sp>
      <p:sp>
        <p:nvSpPr>
          <p:cNvPr id="210" name="Google Shape;210;g360801c9a40_0_0"/>
          <p:cNvSpPr/>
          <p:nvPr/>
        </p:nvSpPr>
        <p:spPr>
          <a:xfrm rot="10800000" flipH="1">
            <a:off x="0" y="8423634"/>
            <a:ext cx="3029863" cy="1863366"/>
          </a:xfrm>
          <a:custGeom>
            <a:avLst/>
            <a:gdLst/>
            <a:ahLst/>
            <a:cxnLst/>
            <a:rect l="l" t="t" r="r" b="b"/>
            <a:pathLst>
              <a:path w="3029863" h="1863366" extrusionOk="0">
                <a:moveTo>
                  <a:pt x="0" y="1863366"/>
                </a:moveTo>
                <a:lnTo>
                  <a:pt x="3029863" y="1863366"/>
                </a:lnTo>
                <a:lnTo>
                  <a:pt x="3029863" y="0"/>
                </a:lnTo>
                <a:lnTo>
                  <a:pt x="0" y="0"/>
                </a:lnTo>
                <a:lnTo>
                  <a:pt x="0" y="1863366"/>
                </a:lnTo>
                <a:close/>
              </a:path>
            </a:pathLst>
          </a:custGeom>
          <a:blipFill rotWithShape="1">
            <a:blip r:embed="rId5">
              <a:alphaModFix/>
            </a:blip>
            <a:stretch>
              <a:fillRect/>
            </a:stretch>
          </a:blipFill>
          <a:ln>
            <a:noFill/>
          </a:ln>
        </p:spPr>
        <p:txBody>
          <a:bodyPr/>
          <a:lstStyle/>
          <a:p>
            <a:endParaRPr lang="en-CA"/>
          </a:p>
        </p:txBody>
      </p:sp>
      <p:sp>
        <p:nvSpPr>
          <p:cNvPr id="211" name="Google Shape;211;g360801c9a40_0_0"/>
          <p:cNvSpPr txBox="1"/>
          <p:nvPr/>
        </p:nvSpPr>
        <p:spPr>
          <a:xfrm>
            <a:off x="6681325" y="9280525"/>
            <a:ext cx="4419600" cy="588300"/>
          </a:xfrm>
          <a:prstGeom prst="rect">
            <a:avLst/>
          </a:prstGeom>
          <a:noFill/>
          <a:ln>
            <a:noFill/>
          </a:ln>
        </p:spPr>
        <p:txBody>
          <a:bodyPr spcFirstLastPara="1" wrap="square" lIns="91425" tIns="91425" rIns="91425" bIns="91425" anchor="t" anchorCtr="0">
            <a:spAutoFit/>
          </a:bodyPr>
          <a:lstStyle/>
          <a:p>
            <a:pPr marL="0" lvl="0" indent="0" algn="ctr" rtl="0">
              <a:lnSpc>
                <a:spcPct val="159992"/>
              </a:lnSpc>
              <a:spcBef>
                <a:spcPts val="0"/>
              </a:spcBef>
              <a:spcAft>
                <a:spcPts val="0"/>
              </a:spcAft>
              <a:buNone/>
            </a:pPr>
            <a:r>
              <a:rPr lang="en-US" sz="2622">
                <a:solidFill>
                  <a:srgbClr val="2D3456"/>
                </a:solidFill>
              </a:rPr>
              <a:t>Genesis 6:5-14 (CEV)</a:t>
            </a:r>
            <a:endParaRPr>
              <a:solidFill>
                <a:schemeClr val="dk1"/>
              </a:solidFill>
            </a:endParaRPr>
          </a:p>
        </p:txBody>
      </p:sp>
      <p:pic>
        <p:nvPicPr>
          <p:cNvPr id="212" name="Google Shape;212;g360801c9a40_0_0" title="ChatGPT Image Jun 9, 2025, 10_52_36 AM.png"/>
          <p:cNvPicPr preferRelativeResize="0"/>
          <p:nvPr/>
        </p:nvPicPr>
        <p:blipFill>
          <a:blip r:embed="rId6">
            <a:alphaModFix/>
          </a:blip>
          <a:stretch>
            <a:fillRect/>
          </a:stretch>
        </p:blipFill>
        <p:spPr>
          <a:xfrm>
            <a:off x="734125" y="1513663"/>
            <a:ext cx="10889526" cy="7259676"/>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1090</Words>
  <Application>Microsoft Office PowerPoint</Application>
  <PresentationFormat>Custom</PresentationFormat>
  <Paragraphs>102</Paragraphs>
  <Slides>26</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Alegreya Black</vt:lpstr>
      <vt:lpstr>Calibri</vt:lpstr>
      <vt:lpstr>Arial</vt:lpstr>
      <vt:lpstr>Jua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Enoch Chee</cp:lastModifiedBy>
  <cp:revision>1</cp:revision>
  <dcterms:created xsi:type="dcterms:W3CDTF">2006-08-16T00:00:00Z</dcterms:created>
  <dcterms:modified xsi:type="dcterms:W3CDTF">2025-12-17T15:53:44Z</dcterms:modified>
</cp:coreProperties>
</file>