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10287000" cx="18288000"/>
  <p:notesSz cx="6858000" cy="9144000"/>
  <p:embeddedFontLst>
    <p:embeddedFont>
      <p:font typeface="Sniglet"/>
      <p:regular r:id="rId24"/>
    </p:embeddedFont>
    <p:embeddedFont>
      <p:font typeface="Atma"/>
      <p:bold r:id="rId25"/>
    </p:embeddedFont>
    <p:embeddedFont>
      <p:font typeface="Sen"/>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28" roundtripDataSignature="AMtx7mjKqLkpDGspDOzLcL67Qt5x5pHKb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font" Target="fonts/Sniglet-regular.fntdata"/><Relationship Id="rId25" Type="http://schemas.openxmlformats.org/officeDocument/2006/relationships/font" Target="fonts/Atma-bold.fntdata"/><Relationship Id="rId26" Type="http://schemas.openxmlformats.org/officeDocument/2006/relationships/font" Target="fonts/Sen-regular.fntdata"/><Relationship Id="rId27" Type="http://schemas.openxmlformats.org/officeDocument/2006/relationships/font" Target="fonts/Sen-bold.fntdata"/><Relationship Id="rId2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1"/>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1"/>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3"/>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3"/>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4"/>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24"/>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5"/>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25"/>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25"/>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25"/>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7"/>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7"/>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27"/>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8"/>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8"/>
          <p:cNvSpPr/>
          <p:nvPr>
            <p:ph idx="2" type="pic"/>
          </p:nvPr>
        </p:nvSpPr>
        <p:spPr>
          <a:xfrm>
            <a:off x="1792288" y="612775"/>
            <a:ext cx="5486400" cy="4114800"/>
          </a:xfrm>
          <a:prstGeom prst="rect">
            <a:avLst/>
          </a:prstGeom>
          <a:noFill/>
          <a:ln>
            <a:noFill/>
          </a:ln>
        </p:spPr>
      </p:sp>
      <p:sp>
        <p:nvSpPr>
          <p:cNvPr id="64" name="Google Shape;64;p28"/>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9"/>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0"/>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0"/>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 Id="rId4" Type="http://schemas.openxmlformats.org/officeDocument/2006/relationships/image" Target="../media/image2.png"/><Relationship Id="rId5" Type="http://schemas.openxmlformats.org/officeDocument/2006/relationships/image" Target="../media/image18.png"/><Relationship Id="rId6" Type="http://schemas.openxmlformats.org/officeDocument/2006/relationships/image" Target="../media/image10.png"/><Relationship Id="rId7" Type="http://schemas.openxmlformats.org/officeDocument/2006/relationships/image" Target="../media/image9.png"/><Relationship Id="rId8" Type="http://schemas.openxmlformats.org/officeDocument/2006/relationships/image" Target="../media/image3.png"/><Relationship Id="rId9" Type="http://schemas.openxmlformats.org/officeDocument/2006/relationships/image" Target="../media/image17.png"/><Relationship Id="rId10" Type="http://schemas.openxmlformats.org/officeDocument/2006/relationships/image" Target="../media/image4.png"/><Relationship Id="rId11" Type="http://schemas.openxmlformats.org/officeDocument/2006/relationships/image" Target="../media/image1.png"/><Relationship Id="rId12"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22.png"/><Relationship Id="rId5" Type="http://schemas.openxmlformats.org/officeDocument/2006/relationships/image" Target="../media/image25.png"/><Relationship Id="rId6" Type="http://schemas.openxmlformats.org/officeDocument/2006/relationships/image" Target="../media/image5.png"/><Relationship Id="rId7" Type="http://schemas.openxmlformats.org/officeDocument/2006/relationships/image" Target="../media/image20.png"/><Relationship Id="rId8" Type="http://schemas.openxmlformats.org/officeDocument/2006/relationships/image" Target="../media/image36.png"/><Relationship Id="rId9" Type="http://schemas.openxmlformats.org/officeDocument/2006/relationships/image" Target="../media/image6.png"/><Relationship Id="rId10" Type="http://schemas.openxmlformats.org/officeDocument/2006/relationships/image" Target="../media/image3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5.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16.png"/><Relationship Id="rId7" Type="http://schemas.openxmlformats.org/officeDocument/2006/relationships/image" Target="../media/image36.png"/><Relationship Id="rId8" Type="http://schemas.openxmlformats.org/officeDocument/2006/relationships/image" Target="../media/image19.png"/><Relationship Id="rId9" Type="http://schemas.openxmlformats.org/officeDocument/2006/relationships/image" Target="../media/image21.png"/><Relationship Id="rId10"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31.png"/><Relationship Id="rId5" Type="http://schemas.openxmlformats.org/officeDocument/2006/relationships/image" Target="../media/image54.png"/><Relationship Id="rId6" Type="http://schemas.openxmlformats.org/officeDocument/2006/relationships/image" Target="../media/image36.png"/><Relationship Id="rId7" Type="http://schemas.openxmlformats.org/officeDocument/2006/relationships/image" Target="../media/image28.png"/><Relationship Id="rId8" Type="http://schemas.openxmlformats.org/officeDocument/2006/relationships/image" Target="../media/image26.png"/><Relationship Id="rId9" Type="http://schemas.openxmlformats.org/officeDocument/2006/relationships/image" Target="../media/image55.png"/><Relationship Id="rId10" Type="http://schemas.openxmlformats.org/officeDocument/2006/relationships/image" Target="../media/image19.png"/><Relationship Id="rId11" Type="http://schemas.openxmlformats.org/officeDocument/2006/relationships/image" Target="../media/image32.png"/><Relationship Id="rId1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8.png"/><Relationship Id="rId4" Type="http://schemas.openxmlformats.org/officeDocument/2006/relationships/image" Target="../media/image27.png"/><Relationship Id="rId5" Type="http://schemas.openxmlformats.org/officeDocument/2006/relationships/image" Target="../media/image41.png"/><Relationship Id="rId6" Type="http://schemas.openxmlformats.org/officeDocument/2006/relationships/image" Target="../media/image29.png"/><Relationship Id="rId7" Type="http://schemas.openxmlformats.org/officeDocument/2006/relationships/image" Target="../media/image34.png"/><Relationship Id="rId8" Type="http://schemas.openxmlformats.org/officeDocument/2006/relationships/image" Target="../media/image47.png"/><Relationship Id="rId9" Type="http://schemas.openxmlformats.org/officeDocument/2006/relationships/image" Target="../media/image54.png"/><Relationship Id="rId10" Type="http://schemas.openxmlformats.org/officeDocument/2006/relationships/image" Target="../media/image33.png"/><Relationship Id="rId11" Type="http://schemas.openxmlformats.org/officeDocument/2006/relationships/image" Target="../media/image61.png"/><Relationship Id="rId12" Type="http://schemas.openxmlformats.org/officeDocument/2006/relationships/image" Target="../media/image37.png"/><Relationship Id="rId13" Type="http://schemas.openxmlformats.org/officeDocument/2006/relationships/image" Target="../media/image57.png"/><Relationship Id="rId14" Type="http://schemas.openxmlformats.org/officeDocument/2006/relationships/image" Target="../media/image60.png"/><Relationship Id="rId15" Type="http://schemas.openxmlformats.org/officeDocument/2006/relationships/image" Target="../media/image19.png"/><Relationship Id="rId16" Type="http://schemas.openxmlformats.org/officeDocument/2006/relationships/image" Target="../media/image28.png"/><Relationship Id="rId17" Type="http://schemas.openxmlformats.org/officeDocument/2006/relationships/hyperlink" Target="https://www.youtube.com/watch?v=e1o28-eUPX0&amp;ab_channel=KidVu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5.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16.png"/><Relationship Id="rId7" Type="http://schemas.openxmlformats.org/officeDocument/2006/relationships/image" Target="../media/image36.png"/><Relationship Id="rId8" Type="http://schemas.openxmlformats.org/officeDocument/2006/relationships/image" Target="../media/image19.png"/><Relationship Id="rId9" Type="http://schemas.openxmlformats.org/officeDocument/2006/relationships/image" Target="../media/image21.png"/><Relationship Id="rId10" Type="http://schemas.openxmlformats.org/officeDocument/2006/relationships/image" Target="../media/image23.png"/><Relationship Id="rId11" Type="http://schemas.openxmlformats.org/officeDocument/2006/relationships/image" Target="../media/image51.png"/><Relationship Id="rId12"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31.png"/><Relationship Id="rId5" Type="http://schemas.openxmlformats.org/officeDocument/2006/relationships/image" Target="../media/image54.png"/><Relationship Id="rId6" Type="http://schemas.openxmlformats.org/officeDocument/2006/relationships/image" Target="../media/image36.png"/><Relationship Id="rId7" Type="http://schemas.openxmlformats.org/officeDocument/2006/relationships/image" Target="../media/image28.png"/><Relationship Id="rId8" Type="http://schemas.openxmlformats.org/officeDocument/2006/relationships/image" Target="../media/image26.png"/><Relationship Id="rId9" Type="http://schemas.openxmlformats.org/officeDocument/2006/relationships/image" Target="../media/image55.png"/><Relationship Id="rId10" Type="http://schemas.openxmlformats.org/officeDocument/2006/relationships/image" Target="../media/image19.png"/><Relationship Id="rId11" Type="http://schemas.openxmlformats.org/officeDocument/2006/relationships/image" Target="../media/image32.png"/><Relationship Id="rId12" Type="http://schemas.openxmlformats.org/officeDocument/2006/relationships/image" Target="../media/image6.png"/><Relationship Id="rId13" Type="http://schemas.openxmlformats.org/officeDocument/2006/relationships/image" Target="../media/image7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22.png"/><Relationship Id="rId5" Type="http://schemas.openxmlformats.org/officeDocument/2006/relationships/image" Target="../media/image25.png"/><Relationship Id="rId6" Type="http://schemas.openxmlformats.org/officeDocument/2006/relationships/image" Target="../media/image5.png"/><Relationship Id="rId7" Type="http://schemas.openxmlformats.org/officeDocument/2006/relationships/image" Target="../media/image20.png"/><Relationship Id="rId8" Type="http://schemas.openxmlformats.org/officeDocument/2006/relationships/image" Target="../media/image36.png"/><Relationship Id="rId9" Type="http://schemas.openxmlformats.org/officeDocument/2006/relationships/image" Target="../media/image6.png"/><Relationship Id="rId10" Type="http://schemas.openxmlformats.org/officeDocument/2006/relationships/image" Target="../media/image6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5.png"/><Relationship Id="rId4" Type="http://schemas.openxmlformats.org/officeDocument/2006/relationships/image" Target="../media/image23.png"/><Relationship Id="rId5" Type="http://schemas.openxmlformats.org/officeDocument/2006/relationships/image" Target="../media/image19.png"/><Relationship Id="rId6" Type="http://schemas.openxmlformats.org/officeDocument/2006/relationships/image" Target="../media/image68.png"/><Relationship Id="rId7" Type="http://schemas.openxmlformats.org/officeDocument/2006/relationships/image" Target="../media/image70.png"/><Relationship Id="rId8" Type="http://schemas.openxmlformats.org/officeDocument/2006/relationships/image" Target="../media/image79.png"/><Relationship Id="rId9" Type="http://schemas.openxmlformats.org/officeDocument/2006/relationships/image" Target="../media/image29.png"/><Relationship Id="rId10" Type="http://schemas.openxmlformats.org/officeDocument/2006/relationships/image" Target="../media/image60.png"/><Relationship Id="rId11" Type="http://schemas.openxmlformats.org/officeDocument/2006/relationships/image" Target="../media/image69.png"/><Relationship Id="rId12" Type="http://schemas.openxmlformats.org/officeDocument/2006/relationships/image" Target="../media/image9.png"/><Relationship Id="rId13" Type="http://schemas.openxmlformats.org/officeDocument/2006/relationships/image" Target="../media/image3.png"/><Relationship Id="rId14" Type="http://schemas.openxmlformats.org/officeDocument/2006/relationships/image" Target="../media/image18.png"/><Relationship Id="rId15"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31.png"/><Relationship Id="rId5" Type="http://schemas.openxmlformats.org/officeDocument/2006/relationships/image" Target="../media/image54.png"/><Relationship Id="rId6" Type="http://schemas.openxmlformats.org/officeDocument/2006/relationships/image" Target="../media/image36.png"/><Relationship Id="rId7" Type="http://schemas.openxmlformats.org/officeDocument/2006/relationships/image" Target="../media/image28.png"/><Relationship Id="rId8" Type="http://schemas.openxmlformats.org/officeDocument/2006/relationships/image" Target="../media/image26.png"/><Relationship Id="rId9" Type="http://schemas.openxmlformats.org/officeDocument/2006/relationships/image" Target="../media/image55.png"/><Relationship Id="rId10" Type="http://schemas.openxmlformats.org/officeDocument/2006/relationships/image" Target="../media/image19.png"/><Relationship Id="rId11" Type="http://schemas.openxmlformats.org/officeDocument/2006/relationships/image" Target="../media/image32.png"/><Relationship Id="rId12" Type="http://schemas.openxmlformats.org/officeDocument/2006/relationships/image" Target="../media/image6.png"/><Relationship Id="rId13" Type="http://schemas.openxmlformats.org/officeDocument/2006/relationships/image" Target="../media/image6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8.png"/><Relationship Id="rId4" Type="http://schemas.openxmlformats.org/officeDocument/2006/relationships/image" Target="../media/image27.png"/><Relationship Id="rId5" Type="http://schemas.openxmlformats.org/officeDocument/2006/relationships/image" Target="../media/image41.png"/><Relationship Id="rId6" Type="http://schemas.openxmlformats.org/officeDocument/2006/relationships/image" Target="../media/image29.png"/><Relationship Id="rId7" Type="http://schemas.openxmlformats.org/officeDocument/2006/relationships/image" Target="../media/image34.png"/><Relationship Id="rId8" Type="http://schemas.openxmlformats.org/officeDocument/2006/relationships/image" Target="../media/image47.png"/><Relationship Id="rId9" Type="http://schemas.openxmlformats.org/officeDocument/2006/relationships/image" Target="../media/image54.png"/><Relationship Id="rId10" Type="http://schemas.openxmlformats.org/officeDocument/2006/relationships/image" Target="../media/image33.png"/><Relationship Id="rId11" Type="http://schemas.openxmlformats.org/officeDocument/2006/relationships/image" Target="../media/image61.png"/><Relationship Id="rId12" Type="http://schemas.openxmlformats.org/officeDocument/2006/relationships/image" Target="../media/image37.png"/><Relationship Id="rId13" Type="http://schemas.openxmlformats.org/officeDocument/2006/relationships/image" Target="../media/image57.png"/><Relationship Id="rId14" Type="http://schemas.openxmlformats.org/officeDocument/2006/relationships/image" Target="../media/image60.png"/><Relationship Id="rId15" Type="http://schemas.openxmlformats.org/officeDocument/2006/relationships/image" Target="../media/image19.png"/><Relationship Id="rId16"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5.png"/><Relationship Id="rId4" Type="http://schemas.openxmlformats.org/officeDocument/2006/relationships/image" Target="../media/image23.png"/><Relationship Id="rId5" Type="http://schemas.openxmlformats.org/officeDocument/2006/relationships/image" Target="../media/image19.png"/><Relationship Id="rId6" Type="http://schemas.openxmlformats.org/officeDocument/2006/relationships/image" Target="../media/image68.png"/><Relationship Id="rId7" Type="http://schemas.openxmlformats.org/officeDocument/2006/relationships/image" Target="../media/image70.png"/><Relationship Id="rId8" Type="http://schemas.openxmlformats.org/officeDocument/2006/relationships/image" Target="../media/image79.png"/><Relationship Id="rId9" Type="http://schemas.openxmlformats.org/officeDocument/2006/relationships/image" Target="../media/image29.png"/><Relationship Id="rId10" Type="http://schemas.openxmlformats.org/officeDocument/2006/relationships/image" Target="../media/image60.png"/><Relationship Id="rId11" Type="http://schemas.openxmlformats.org/officeDocument/2006/relationships/image" Target="../media/image69.png"/><Relationship Id="rId12" Type="http://schemas.openxmlformats.org/officeDocument/2006/relationships/image" Target="../media/image9.png"/><Relationship Id="rId13" Type="http://schemas.openxmlformats.org/officeDocument/2006/relationships/image" Target="../media/image3.png"/><Relationship Id="rId14" Type="http://schemas.openxmlformats.org/officeDocument/2006/relationships/image" Target="../media/image18.png"/><Relationship Id="rId15" Type="http://schemas.openxmlformats.org/officeDocument/2006/relationships/image" Target="../media/image6.png"/><Relationship Id="rId16" Type="http://schemas.openxmlformats.org/officeDocument/2006/relationships/image" Target="../media/image8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31.png"/><Relationship Id="rId5" Type="http://schemas.openxmlformats.org/officeDocument/2006/relationships/image" Target="../media/image54.png"/><Relationship Id="rId6" Type="http://schemas.openxmlformats.org/officeDocument/2006/relationships/image" Target="../media/image36.png"/><Relationship Id="rId7" Type="http://schemas.openxmlformats.org/officeDocument/2006/relationships/image" Target="../media/image28.png"/><Relationship Id="rId8" Type="http://schemas.openxmlformats.org/officeDocument/2006/relationships/image" Target="../media/image26.png"/><Relationship Id="rId9" Type="http://schemas.openxmlformats.org/officeDocument/2006/relationships/image" Target="../media/image55.png"/><Relationship Id="rId10" Type="http://schemas.openxmlformats.org/officeDocument/2006/relationships/image" Target="../media/image19.png"/><Relationship Id="rId11" Type="http://schemas.openxmlformats.org/officeDocument/2006/relationships/image" Target="../media/image32.png"/><Relationship Id="rId12" Type="http://schemas.openxmlformats.org/officeDocument/2006/relationships/image" Target="../media/image6.png"/><Relationship Id="rId13" Type="http://schemas.openxmlformats.org/officeDocument/2006/relationships/image" Target="../media/image8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5.png"/><Relationship Id="rId4" Type="http://schemas.openxmlformats.org/officeDocument/2006/relationships/image" Target="../media/image23.png"/><Relationship Id="rId5" Type="http://schemas.openxmlformats.org/officeDocument/2006/relationships/image" Target="../media/image19.png"/><Relationship Id="rId6" Type="http://schemas.openxmlformats.org/officeDocument/2006/relationships/image" Target="../media/image68.png"/><Relationship Id="rId7" Type="http://schemas.openxmlformats.org/officeDocument/2006/relationships/image" Target="../media/image70.png"/><Relationship Id="rId8" Type="http://schemas.openxmlformats.org/officeDocument/2006/relationships/image" Target="../media/image79.png"/><Relationship Id="rId9" Type="http://schemas.openxmlformats.org/officeDocument/2006/relationships/image" Target="../media/image29.png"/><Relationship Id="rId10" Type="http://schemas.openxmlformats.org/officeDocument/2006/relationships/image" Target="../media/image60.png"/><Relationship Id="rId11" Type="http://schemas.openxmlformats.org/officeDocument/2006/relationships/image" Target="../media/image69.png"/><Relationship Id="rId12" Type="http://schemas.openxmlformats.org/officeDocument/2006/relationships/image" Target="../media/image9.png"/><Relationship Id="rId13" Type="http://schemas.openxmlformats.org/officeDocument/2006/relationships/image" Target="../media/image3.png"/><Relationship Id="rId14" Type="http://schemas.openxmlformats.org/officeDocument/2006/relationships/image" Target="../media/image18.png"/><Relationship Id="rId15"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31.png"/><Relationship Id="rId5" Type="http://schemas.openxmlformats.org/officeDocument/2006/relationships/image" Target="../media/image54.png"/><Relationship Id="rId6" Type="http://schemas.openxmlformats.org/officeDocument/2006/relationships/image" Target="../media/image36.png"/><Relationship Id="rId7" Type="http://schemas.openxmlformats.org/officeDocument/2006/relationships/image" Target="../media/image28.png"/><Relationship Id="rId8" Type="http://schemas.openxmlformats.org/officeDocument/2006/relationships/image" Target="../media/image26.png"/><Relationship Id="rId9" Type="http://schemas.openxmlformats.org/officeDocument/2006/relationships/image" Target="../media/image55.png"/><Relationship Id="rId10" Type="http://schemas.openxmlformats.org/officeDocument/2006/relationships/image" Target="../media/image19.png"/><Relationship Id="rId11" Type="http://schemas.openxmlformats.org/officeDocument/2006/relationships/image" Target="../media/image32.png"/><Relationship Id="rId12" Type="http://schemas.openxmlformats.org/officeDocument/2006/relationships/image" Target="../media/image6.png"/><Relationship Id="rId13" Type="http://schemas.openxmlformats.org/officeDocument/2006/relationships/image" Target="../media/image6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5.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16.png"/><Relationship Id="rId7" Type="http://schemas.openxmlformats.org/officeDocument/2006/relationships/image" Target="../media/image36.png"/><Relationship Id="rId8" Type="http://schemas.openxmlformats.org/officeDocument/2006/relationships/image" Target="../media/image19.png"/><Relationship Id="rId9" Type="http://schemas.openxmlformats.org/officeDocument/2006/relationships/image" Target="../media/image21.png"/><Relationship Id="rId10" Type="http://schemas.openxmlformats.org/officeDocument/2006/relationships/image" Target="../media/image23.png"/><Relationship Id="rId11" Type="http://schemas.openxmlformats.org/officeDocument/2006/relationships/image" Target="../media/image8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8.png"/><Relationship Id="rId4" Type="http://schemas.openxmlformats.org/officeDocument/2006/relationships/image" Target="../media/image27.png"/><Relationship Id="rId5" Type="http://schemas.openxmlformats.org/officeDocument/2006/relationships/image" Target="../media/image41.png"/><Relationship Id="rId6" Type="http://schemas.openxmlformats.org/officeDocument/2006/relationships/image" Target="../media/image29.png"/><Relationship Id="rId7" Type="http://schemas.openxmlformats.org/officeDocument/2006/relationships/image" Target="../media/image34.png"/><Relationship Id="rId8" Type="http://schemas.openxmlformats.org/officeDocument/2006/relationships/image" Target="../media/image47.png"/><Relationship Id="rId9" Type="http://schemas.openxmlformats.org/officeDocument/2006/relationships/image" Target="../media/image54.png"/><Relationship Id="rId10" Type="http://schemas.openxmlformats.org/officeDocument/2006/relationships/image" Target="../media/image33.png"/><Relationship Id="rId11" Type="http://schemas.openxmlformats.org/officeDocument/2006/relationships/image" Target="../media/image61.png"/><Relationship Id="rId12" Type="http://schemas.openxmlformats.org/officeDocument/2006/relationships/image" Target="../media/image37.png"/><Relationship Id="rId13" Type="http://schemas.openxmlformats.org/officeDocument/2006/relationships/image" Target="../media/image57.png"/><Relationship Id="rId14" Type="http://schemas.openxmlformats.org/officeDocument/2006/relationships/image" Target="../media/image60.png"/><Relationship Id="rId15" Type="http://schemas.openxmlformats.org/officeDocument/2006/relationships/image" Target="../media/image19.png"/><Relationship Id="rId16"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85.png"/><Relationship Id="rId4" Type="http://schemas.openxmlformats.org/officeDocument/2006/relationships/image" Target="../media/image25.png"/><Relationship Id="rId5" Type="http://schemas.openxmlformats.org/officeDocument/2006/relationships/image" Target="../media/image23.png"/><Relationship Id="rId6" Type="http://schemas.openxmlformats.org/officeDocument/2006/relationships/image" Target="../media/image19.png"/><Relationship Id="rId7" Type="http://schemas.openxmlformats.org/officeDocument/2006/relationships/image" Target="../media/image68.png"/><Relationship Id="rId8" Type="http://schemas.openxmlformats.org/officeDocument/2006/relationships/image" Target="../media/image70.png"/><Relationship Id="rId9" Type="http://schemas.openxmlformats.org/officeDocument/2006/relationships/image" Target="../media/image79.png"/><Relationship Id="rId10" Type="http://schemas.openxmlformats.org/officeDocument/2006/relationships/image" Target="../media/image29.png"/><Relationship Id="rId11" Type="http://schemas.openxmlformats.org/officeDocument/2006/relationships/image" Target="../media/image60.png"/><Relationship Id="rId12" Type="http://schemas.openxmlformats.org/officeDocument/2006/relationships/image" Target="../media/image69.png"/><Relationship Id="rId13" Type="http://schemas.openxmlformats.org/officeDocument/2006/relationships/image" Target="../media/image9.png"/><Relationship Id="rId14" Type="http://schemas.openxmlformats.org/officeDocument/2006/relationships/image" Target="../media/image3.png"/><Relationship Id="rId15" Type="http://schemas.openxmlformats.org/officeDocument/2006/relationships/image" Target="../media/image18.png"/><Relationship Id="rId16" Type="http://schemas.openxmlformats.org/officeDocument/2006/relationships/image" Target="../media/image6.png"/><Relationship Id="rId17" Type="http://schemas.openxmlformats.org/officeDocument/2006/relationships/image" Target="../media/image8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B"/>
        </a:solidFill>
      </p:bgPr>
    </p:bg>
    <p:spTree>
      <p:nvGrpSpPr>
        <p:cNvPr id="83" name="Shape 83"/>
        <p:cNvGrpSpPr/>
        <p:nvPr/>
      </p:nvGrpSpPr>
      <p:grpSpPr>
        <a:xfrm>
          <a:off x="0" y="0"/>
          <a:ext cx="0" cy="0"/>
          <a:chOff x="0" y="0"/>
          <a:chExt cx="0" cy="0"/>
        </a:xfrm>
      </p:grpSpPr>
      <p:sp>
        <p:nvSpPr>
          <p:cNvPr id="84" name="Google Shape;84;p1"/>
          <p:cNvSpPr/>
          <p:nvPr/>
        </p:nvSpPr>
        <p:spPr>
          <a:xfrm rot="-5055654">
            <a:off x="-943931" y="7139475"/>
            <a:ext cx="4500811" cy="3971966"/>
          </a:xfrm>
          <a:custGeom>
            <a:rect b="b" l="l" r="r" t="t"/>
            <a:pathLst>
              <a:path extrusionOk="0" h="3971916" w="4500755">
                <a:moveTo>
                  <a:pt x="0" y="0"/>
                </a:moveTo>
                <a:lnTo>
                  <a:pt x="4500755" y="0"/>
                </a:lnTo>
                <a:lnTo>
                  <a:pt x="4500755" y="3971916"/>
                </a:lnTo>
                <a:lnTo>
                  <a:pt x="0" y="3971916"/>
                </a:lnTo>
                <a:lnTo>
                  <a:pt x="0" y="0"/>
                </a:lnTo>
                <a:close/>
              </a:path>
            </a:pathLst>
          </a:custGeom>
          <a:blipFill rotWithShape="1">
            <a:blip r:embed="rId3">
              <a:alphaModFix/>
            </a:blip>
            <a:stretch>
              <a:fillRect b="0" l="0" r="0" t="0"/>
            </a:stretch>
          </a:blipFill>
          <a:ln>
            <a:noFill/>
          </a:ln>
        </p:spPr>
      </p:sp>
      <p:sp>
        <p:nvSpPr>
          <p:cNvPr id="85" name="Google Shape;85;p1"/>
          <p:cNvSpPr/>
          <p:nvPr/>
        </p:nvSpPr>
        <p:spPr>
          <a:xfrm>
            <a:off x="1608775" y="1028700"/>
            <a:ext cx="15237761" cy="8229600"/>
          </a:xfrm>
          <a:custGeom>
            <a:rect b="b" l="l" r="r" t="t"/>
            <a:pathLst>
              <a:path extrusionOk="0" h="8229600" w="14512153">
                <a:moveTo>
                  <a:pt x="0" y="0"/>
                </a:moveTo>
                <a:lnTo>
                  <a:pt x="14512152" y="0"/>
                </a:lnTo>
                <a:lnTo>
                  <a:pt x="14512152" y="8229600"/>
                </a:lnTo>
                <a:lnTo>
                  <a:pt x="0" y="8229600"/>
                </a:lnTo>
                <a:lnTo>
                  <a:pt x="0" y="0"/>
                </a:lnTo>
                <a:close/>
              </a:path>
            </a:pathLst>
          </a:custGeom>
          <a:blipFill rotWithShape="1">
            <a:blip r:embed="rId4">
              <a:alphaModFix/>
            </a:blip>
            <a:stretch>
              <a:fillRect b="0" l="0" r="0" t="0"/>
            </a:stretch>
          </a:blipFill>
          <a:ln>
            <a:noFill/>
          </a:ln>
        </p:spPr>
      </p:sp>
      <p:sp>
        <p:nvSpPr>
          <p:cNvPr id="86" name="Google Shape;86;p1"/>
          <p:cNvSpPr/>
          <p:nvPr/>
        </p:nvSpPr>
        <p:spPr>
          <a:xfrm rot="-1424655">
            <a:off x="13985480" y="7288629"/>
            <a:ext cx="4928637" cy="2742114"/>
          </a:xfrm>
          <a:custGeom>
            <a:rect b="b" l="l" r="r" t="t"/>
            <a:pathLst>
              <a:path extrusionOk="0" h="2743169" w="4930533">
                <a:moveTo>
                  <a:pt x="0" y="0"/>
                </a:moveTo>
                <a:lnTo>
                  <a:pt x="4930534" y="0"/>
                </a:lnTo>
                <a:lnTo>
                  <a:pt x="4930534" y="2743170"/>
                </a:lnTo>
                <a:lnTo>
                  <a:pt x="0" y="2743170"/>
                </a:lnTo>
                <a:lnTo>
                  <a:pt x="0" y="0"/>
                </a:lnTo>
                <a:close/>
              </a:path>
            </a:pathLst>
          </a:custGeom>
          <a:blipFill rotWithShape="1">
            <a:blip r:embed="rId5">
              <a:alphaModFix/>
            </a:blip>
            <a:stretch>
              <a:fillRect b="0" l="0" r="0" t="0"/>
            </a:stretch>
          </a:blipFill>
          <a:ln>
            <a:noFill/>
          </a:ln>
        </p:spPr>
      </p:sp>
      <p:sp>
        <p:nvSpPr>
          <p:cNvPr id="87" name="Google Shape;87;p1"/>
          <p:cNvSpPr/>
          <p:nvPr/>
        </p:nvSpPr>
        <p:spPr>
          <a:xfrm rot="-5055654">
            <a:off x="-570890" y="7731395"/>
            <a:ext cx="3541397" cy="3125283"/>
          </a:xfrm>
          <a:custGeom>
            <a:rect b="b" l="l" r="r" t="t"/>
            <a:pathLst>
              <a:path extrusionOk="0" h="3125244" w="3541353">
                <a:moveTo>
                  <a:pt x="0" y="0"/>
                </a:moveTo>
                <a:lnTo>
                  <a:pt x="3541353" y="0"/>
                </a:lnTo>
                <a:lnTo>
                  <a:pt x="3541353" y="3125244"/>
                </a:lnTo>
                <a:lnTo>
                  <a:pt x="0" y="3125244"/>
                </a:lnTo>
                <a:lnTo>
                  <a:pt x="0" y="0"/>
                </a:lnTo>
                <a:close/>
              </a:path>
            </a:pathLst>
          </a:custGeom>
          <a:blipFill rotWithShape="1">
            <a:blip r:embed="rId6">
              <a:alphaModFix/>
            </a:blip>
            <a:stretch>
              <a:fillRect b="0" l="0" r="0" t="0"/>
            </a:stretch>
          </a:blipFill>
          <a:ln>
            <a:noFill/>
          </a:ln>
        </p:spPr>
      </p:sp>
      <p:sp>
        <p:nvSpPr>
          <p:cNvPr id="88" name="Google Shape;88;p1"/>
          <p:cNvSpPr/>
          <p:nvPr/>
        </p:nvSpPr>
        <p:spPr>
          <a:xfrm rot="-6974698">
            <a:off x="12024338" y="-2466033"/>
            <a:ext cx="8848562" cy="5862172"/>
          </a:xfrm>
          <a:custGeom>
            <a:rect b="b" l="l" r="r" t="t"/>
            <a:pathLst>
              <a:path extrusionOk="0" h="5858329" w="8842761">
                <a:moveTo>
                  <a:pt x="0" y="0"/>
                </a:moveTo>
                <a:lnTo>
                  <a:pt x="8842761" y="0"/>
                </a:lnTo>
                <a:lnTo>
                  <a:pt x="8842761" y="5858329"/>
                </a:lnTo>
                <a:lnTo>
                  <a:pt x="0" y="5858329"/>
                </a:lnTo>
                <a:lnTo>
                  <a:pt x="0" y="0"/>
                </a:lnTo>
                <a:close/>
              </a:path>
            </a:pathLst>
          </a:custGeom>
          <a:blipFill rotWithShape="1">
            <a:blip r:embed="rId7">
              <a:alphaModFix/>
            </a:blip>
            <a:stretch>
              <a:fillRect b="0" l="0" r="0" t="0"/>
            </a:stretch>
          </a:blipFill>
          <a:ln>
            <a:noFill/>
          </a:ln>
        </p:spPr>
      </p:sp>
      <p:sp>
        <p:nvSpPr>
          <p:cNvPr id="89" name="Google Shape;89;p1"/>
          <p:cNvSpPr/>
          <p:nvPr/>
        </p:nvSpPr>
        <p:spPr>
          <a:xfrm>
            <a:off x="14522582" y="152279"/>
            <a:ext cx="3405986" cy="3145892"/>
          </a:xfrm>
          <a:custGeom>
            <a:rect b="b" l="l" r="r" t="t"/>
            <a:pathLst>
              <a:path extrusionOk="0" h="3145892" w="3405986">
                <a:moveTo>
                  <a:pt x="0" y="0"/>
                </a:moveTo>
                <a:lnTo>
                  <a:pt x="3405986" y="0"/>
                </a:lnTo>
                <a:lnTo>
                  <a:pt x="3405986" y="3145892"/>
                </a:lnTo>
                <a:lnTo>
                  <a:pt x="0" y="3145892"/>
                </a:lnTo>
                <a:lnTo>
                  <a:pt x="0" y="0"/>
                </a:lnTo>
                <a:close/>
              </a:path>
            </a:pathLst>
          </a:custGeom>
          <a:blipFill rotWithShape="1">
            <a:blip r:embed="rId8">
              <a:alphaModFix/>
            </a:blip>
            <a:stretch>
              <a:fillRect b="0" l="0" r="0" t="0"/>
            </a:stretch>
          </a:blipFill>
          <a:ln>
            <a:noFill/>
          </a:ln>
        </p:spPr>
      </p:sp>
      <p:sp>
        <p:nvSpPr>
          <p:cNvPr id="90" name="Google Shape;90;p1"/>
          <p:cNvSpPr/>
          <p:nvPr/>
        </p:nvSpPr>
        <p:spPr>
          <a:xfrm rot="2827716">
            <a:off x="-905784" y="-855162"/>
            <a:ext cx="4063909" cy="6497528"/>
          </a:xfrm>
          <a:custGeom>
            <a:rect b="b" l="l" r="r" t="t"/>
            <a:pathLst>
              <a:path extrusionOk="0" h="6500922" w="4066032">
                <a:moveTo>
                  <a:pt x="0" y="0"/>
                </a:moveTo>
                <a:lnTo>
                  <a:pt x="4066032" y="0"/>
                </a:lnTo>
                <a:lnTo>
                  <a:pt x="4066032" y="6500922"/>
                </a:lnTo>
                <a:lnTo>
                  <a:pt x="0" y="6500922"/>
                </a:lnTo>
                <a:lnTo>
                  <a:pt x="0" y="0"/>
                </a:lnTo>
                <a:close/>
              </a:path>
            </a:pathLst>
          </a:custGeom>
          <a:blipFill rotWithShape="1">
            <a:blip r:embed="rId9">
              <a:alphaModFix/>
            </a:blip>
            <a:stretch>
              <a:fillRect b="0" l="0" r="0" t="0"/>
            </a:stretch>
          </a:blipFill>
          <a:ln>
            <a:noFill/>
          </a:ln>
        </p:spPr>
      </p:sp>
      <p:sp>
        <p:nvSpPr>
          <p:cNvPr id="91" name="Google Shape;91;p1"/>
          <p:cNvSpPr txBox="1"/>
          <p:nvPr/>
        </p:nvSpPr>
        <p:spPr>
          <a:xfrm>
            <a:off x="5089601" y="2267496"/>
            <a:ext cx="7976700" cy="215400"/>
          </a:xfrm>
          <a:prstGeom prst="rect">
            <a:avLst/>
          </a:prstGeom>
          <a:noFill/>
          <a:ln>
            <a:noFill/>
          </a:ln>
        </p:spPr>
        <p:txBody>
          <a:bodyPr anchorCtr="0" anchor="t" bIns="0" lIns="0" spcFirstLastPara="1" rIns="0" wrap="square" tIns="0">
            <a:spAutoFit/>
          </a:bodyPr>
          <a:lstStyle/>
          <a:p>
            <a:pPr indent="0" lvl="0" marL="0" marR="0" rtl="0" algn="ctr">
              <a:lnSpc>
                <a:spcPct val="113991"/>
              </a:lnSpc>
              <a:spcBef>
                <a:spcPts val="0"/>
              </a:spcBef>
              <a:spcAft>
                <a:spcPts val="0"/>
              </a:spcAft>
              <a:buNone/>
            </a:pPr>
            <a:r>
              <a:t/>
            </a:r>
            <a:endParaRPr/>
          </a:p>
        </p:txBody>
      </p:sp>
      <p:sp>
        <p:nvSpPr>
          <p:cNvPr id="92" name="Google Shape;92;p1"/>
          <p:cNvSpPr txBox="1"/>
          <p:nvPr/>
        </p:nvSpPr>
        <p:spPr>
          <a:xfrm>
            <a:off x="1954029" y="4167742"/>
            <a:ext cx="14731200" cy="1561800"/>
          </a:xfrm>
          <a:prstGeom prst="rect">
            <a:avLst/>
          </a:prstGeom>
          <a:noFill/>
          <a:ln>
            <a:noFill/>
          </a:ln>
        </p:spPr>
        <p:txBody>
          <a:bodyPr anchorCtr="0" anchor="t" bIns="0" lIns="0" spcFirstLastPara="1" rIns="0" wrap="square" tIns="0">
            <a:spAutoFit/>
          </a:bodyPr>
          <a:lstStyle/>
          <a:p>
            <a:pPr indent="0" lvl="0" marL="0" marR="0" rtl="0" algn="ctr">
              <a:lnSpc>
                <a:spcPct val="114005"/>
              </a:lnSpc>
              <a:spcBef>
                <a:spcPts val="0"/>
              </a:spcBef>
              <a:spcAft>
                <a:spcPts val="0"/>
              </a:spcAft>
              <a:buNone/>
            </a:pPr>
            <a:r>
              <a:rPr b="1" i="0" lang="en-US" sz="10146" u="none" cap="none" strike="noStrike">
                <a:solidFill>
                  <a:srgbClr val="FBF6EB"/>
                </a:solidFill>
                <a:latin typeface="Atma"/>
                <a:ea typeface="Atma"/>
                <a:cs typeface="Atma"/>
                <a:sym typeface="Atma"/>
              </a:rPr>
              <a:t>Why Character Matters</a:t>
            </a:r>
            <a:endParaRPr/>
          </a:p>
        </p:txBody>
      </p:sp>
      <p:sp>
        <p:nvSpPr>
          <p:cNvPr id="93" name="Google Shape;93;p1"/>
          <p:cNvSpPr/>
          <p:nvPr/>
        </p:nvSpPr>
        <p:spPr>
          <a:xfrm rot="-6832517">
            <a:off x="3017703" y="1669411"/>
            <a:ext cx="1699766" cy="1886010"/>
          </a:xfrm>
          <a:custGeom>
            <a:rect b="b" l="l" r="r" t="t"/>
            <a:pathLst>
              <a:path extrusionOk="0" h="1884832" w="1698705">
                <a:moveTo>
                  <a:pt x="0" y="0"/>
                </a:moveTo>
                <a:lnTo>
                  <a:pt x="1698705" y="0"/>
                </a:lnTo>
                <a:lnTo>
                  <a:pt x="1698705" y="1884832"/>
                </a:lnTo>
                <a:lnTo>
                  <a:pt x="0" y="1884832"/>
                </a:lnTo>
                <a:lnTo>
                  <a:pt x="0" y="0"/>
                </a:lnTo>
                <a:close/>
              </a:path>
            </a:pathLst>
          </a:custGeom>
          <a:blipFill rotWithShape="1">
            <a:blip r:embed="rId10">
              <a:alphaModFix/>
            </a:blip>
            <a:stretch>
              <a:fillRect b="0" l="0" r="0" t="0"/>
            </a:stretch>
          </a:blipFill>
          <a:ln>
            <a:noFill/>
          </a:ln>
        </p:spPr>
      </p:sp>
      <p:sp>
        <p:nvSpPr>
          <p:cNvPr id="94" name="Google Shape;94;p1"/>
          <p:cNvSpPr/>
          <p:nvPr/>
        </p:nvSpPr>
        <p:spPr>
          <a:xfrm>
            <a:off x="13397156" y="2601646"/>
            <a:ext cx="794530" cy="883221"/>
          </a:xfrm>
          <a:custGeom>
            <a:rect b="b" l="l" r="r" t="t"/>
            <a:pathLst>
              <a:path extrusionOk="0" h="883221" w="794530">
                <a:moveTo>
                  <a:pt x="0" y="0"/>
                </a:moveTo>
                <a:lnTo>
                  <a:pt x="794531" y="0"/>
                </a:lnTo>
                <a:lnTo>
                  <a:pt x="794531" y="883221"/>
                </a:lnTo>
                <a:lnTo>
                  <a:pt x="0" y="883221"/>
                </a:lnTo>
                <a:lnTo>
                  <a:pt x="0" y="0"/>
                </a:lnTo>
                <a:close/>
              </a:path>
            </a:pathLst>
          </a:custGeom>
          <a:blipFill rotWithShape="1">
            <a:blip r:embed="rId11">
              <a:alphaModFix/>
            </a:blip>
            <a:stretch>
              <a:fillRect b="0" l="0" r="0" t="0"/>
            </a:stretch>
          </a:blipFill>
          <a:ln>
            <a:noFill/>
          </a:ln>
        </p:spPr>
      </p:sp>
      <p:sp>
        <p:nvSpPr>
          <p:cNvPr id="95" name="Google Shape;95;p1"/>
          <p:cNvSpPr/>
          <p:nvPr/>
        </p:nvSpPr>
        <p:spPr>
          <a:xfrm>
            <a:off x="14522572" y="3771239"/>
            <a:ext cx="549665" cy="611022"/>
          </a:xfrm>
          <a:custGeom>
            <a:rect b="b" l="l" r="r" t="t"/>
            <a:pathLst>
              <a:path extrusionOk="0" h="611022" w="549665">
                <a:moveTo>
                  <a:pt x="0" y="0"/>
                </a:moveTo>
                <a:lnTo>
                  <a:pt x="549665" y="0"/>
                </a:lnTo>
                <a:lnTo>
                  <a:pt x="549665" y="611022"/>
                </a:lnTo>
                <a:lnTo>
                  <a:pt x="0" y="611022"/>
                </a:lnTo>
                <a:lnTo>
                  <a:pt x="0" y="0"/>
                </a:lnTo>
                <a:close/>
              </a:path>
            </a:pathLst>
          </a:custGeom>
          <a:blipFill rotWithShape="1">
            <a:blip r:embed="rId12">
              <a:alphaModFix/>
            </a:blip>
            <a:stretch>
              <a:fillRect b="0" l="0" r="0" t="0"/>
            </a:stretch>
          </a:blipFill>
          <a:ln>
            <a:noFill/>
          </a:ln>
        </p:spPr>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B"/>
        </a:solidFill>
      </p:bgPr>
    </p:bg>
    <p:spTree>
      <p:nvGrpSpPr>
        <p:cNvPr id="99" name="Shape 99"/>
        <p:cNvGrpSpPr/>
        <p:nvPr/>
      </p:nvGrpSpPr>
      <p:grpSpPr>
        <a:xfrm>
          <a:off x="0" y="0"/>
          <a:ext cx="0" cy="0"/>
          <a:chOff x="0" y="0"/>
          <a:chExt cx="0" cy="0"/>
        </a:xfrm>
      </p:grpSpPr>
      <p:sp>
        <p:nvSpPr>
          <p:cNvPr id="100" name="Google Shape;100;p2"/>
          <p:cNvSpPr/>
          <p:nvPr/>
        </p:nvSpPr>
        <p:spPr>
          <a:xfrm>
            <a:off x="1429844" y="2260334"/>
            <a:ext cx="15428312" cy="5766332"/>
          </a:xfrm>
          <a:custGeom>
            <a:rect b="b" l="l" r="r" t="t"/>
            <a:pathLst>
              <a:path extrusionOk="0" h="5766332" w="15428312">
                <a:moveTo>
                  <a:pt x="0" y="0"/>
                </a:moveTo>
                <a:lnTo>
                  <a:pt x="15428312" y="0"/>
                </a:lnTo>
                <a:lnTo>
                  <a:pt x="15428312" y="5766332"/>
                </a:lnTo>
                <a:lnTo>
                  <a:pt x="0" y="5766332"/>
                </a:lnTo>
                <a:lnTo>
                  <a:pt x="0" y="0"/>
                </a:lnTo>
                <a:close/>
              </a:path>
            </a:pathLst>
          </a:custGeom>
          <a:blipFill rotWithShape="1">
            <a:blip r:embed="rId3">
              <a:alphaModFix/>
            </a:blip>
            <a:stretch>
              <a:fillRect b="0" l="0" r="0" t="0"/>
            </a:stretch>
          </a:blipFill>
          <a:ln>
            <a:noFill/>
          </a:ln>
        </p:spPr>
      </p:sp>
      <p:sp>
        <p:nvSpPr>
          <p:cNvPr id="101" name="Google Shape;101;p2"/>
          <p:cNvSpPr/>
          <p:nvPr/>
        </p:nvSpPr>
        <p:spPr>
          <a:xfrm rot="-1670711">
            <a:off x="-3595061" y="6569489"/>
            <a:ext cx="6960696" cy="5690369"/>
          </a:xfrm>
          <a:custGeom>
            <a:rect b="b" l="l" r="r" t="t"/>
            <a:pathLst>
              <a:path extrusionOk="0" h="5685308" w="6954505">
                <a:moveTo>
                  <a:pt x="0" y="0"/>
                </a:moveTo>
                <a:lnTo>
                  <a:pt x="6954505" y="0"/>
                </a:lnTo>
                <a:lnTo>
                  <a:pt x="6954505" y="5685308"/>
                </a:lnTo>
                <a:lnTo>
                  <a:pt x="0" y="5685308"/>
                </a:lnTo>
                <a:lnTo>
                  <a:pt x="0" y="0"/>
                </a:lnTo>
                <a:close/>
              </a:path>
            </a:pathLst>
          </a:custGeom>
          <a:blipFill rotWithShape="1">
            <a:blip r:embed="rId4">
              <a:alphaModFix/>
            </a:blip>
            <a:stretch>
              <a:fillRect b="0" l="0" r="0" t="0"/>
            </a:stretch>
          </a:blipFill>
          <a:ln>
            <a:noFill/>
          </a:ln>
        </p:spPr>
      </p:sp>
      <p:sp>
        <p:nvSpPr>
          <p:cNvPr id="102" name="Google Shape;102;p2"/>
          <p:cNvSpPr/>
          <p:nvPr/>
        </p:nvSpPr>
        <p:spPr>
          <a:xfrm rot="-4342855">
            <a:off x="-1960405" y="-2541964"/>
            <a:ext cx="7205126" cy="5619998"/>
          </a:xfrm>
          <a:custGeom>
            <a:rect b="b" l="l" r="r" t="t"/>
            <a:pathLst>
              <a:path extrusionOk="0" h="5623479" w="7209588">
                <a:moveTo>
                  <a:pt x="0" y="0"/>
                </a:moveTo>
                <a:lnTo>
                  <a:pt x="7209587" y="0"/>
                </a:lnTo>
                <a:lnTo>
                  <a:pt x="7209587" y="5623479"/>
                </a:lnTo>
                <a:lnTo>
                  <a:pt x="0" y="5623479"/>
                </a:lnTo>
                <a:lnTo>
                  <a:pt x="0" y="0"/>
                </a:lnTo>
                <a:close/>
              </a:path>
            </a:pathLst>
          </a:custGeom>
          <a:blipFill rotWithShape="1">
            <a:blip r:embed="rId5">
              <a:alphaModFix/>
            </a:blip>
            <a:stretch>
              <a:fillRect b="0" l="0" r="0" t="0"/>
            </a:stretch>
          </a:blipFill>
          <a:ln>
            <a:noFill/>
          </a:ln>
        </p:spPr>
      </p:sp>
      <p:sp>
        <p:nvSpPr>
          <p:cNvPr id="103" name="Google Shape;103;p2"/>
          <p:cNvSpPr/>
          <p:nvPr/>
        </p:nvSpPr>
        <p:spPr>
          <a:xfrm rot="8747626">
            <a:off x="13741663" y="-4242983"/>
            <a:ext cx="6603711" cy="7535354"/>
          </a:xfrm>
          <a:custGeom>
            <a:rect b="b" l="l" r="r" t="t"/>
            <a:pathLst>
              <a:path extrusionOk="0" h="7530978" w="6599876">
                <a:moveTo>
                  <a:pt x="0" y="0"/>
                </a:moveTo>
                <a:lnTo>
                  <a:pt x="6599876" y="0"/>
                </a:lnTo>
                <a:lnTo>
                  <a:pt x="6599876" y="7530978"/>
                </a:lnTo>
                <a:lnTo>
                  <a:pt x="0" y="7530978"/>
                </a:lnTo>
                <a:lnTo>
                  <a:pt x="0" y="0"/>
                </a:lnTo>
                <a:close/>
              </a:path>
            </a:pathLst>
          </a:custGeom>
          <a:blipFill rotWithShape="1">
            <a:blip r:embed="rId6">
              <a:alphaModFix/>
            </a:blip>
            <a:stretch>
              <a:fillRect b="0" l="0" r="0" t="0"/>
            </a:stretch>
          </a:blipFill>
          <a:ln>
            <a:noFill/>
          </a:ln>
        </p:spPr>
      </p:sp>
      <p:sp>
        <p:nvSpPr>
          <p:cNvPr id="104" name="Google Shape;104;p2"/>
          <p:cNvSpPr/>
          <p:nvPr/>
        </p:nvSpPr>
        <p:spPr>
          <a:xfrm rot="9868093">
            <a:off x="13460339" y="6393787"/>
            <a:ext cx="7173698" cy="5559615"/>
          </a:xfrm>
          <a:custGeom>
            <a:rect b="b" l="l" r="r" t="t"/>
            <a:pathLst>
              <a:path extrusionOk="0" h="5565288" w="7181017">
                <a:moveTo>
                  <a:pt x="0" y="0"/>
                </a:moveTo>
                <a:lnTo>
                  <a:pt x="7181017" y="0"/>
                </a:lnTo>
                <a:lnTo>
                  <a:pt x="7181017" y="5565288"/>
                </a:lnTo>
                <a:lnTo>
                  <a:pt x="0" y="5565288"/>
                </a:lnTo>
                <a:lnTo>
                  <a:pt x="0" y="0"/>
                </a:lnTo>
                <a:close/>
              </a:path>
            </a:pathLst>
          </a:custGeom>
          <a:blipFill rotWithShape="1">
            <a:blip r:embed="rId7">
              <a:alphaModFix/>
            </a:blip>
            <a:stretch>
              <a:fillRect b="0" l="0" r="0" t="0"/>
            </a:stretch>
          </a:blipFill>
          <a:ln>
            <a:noFill/>
          </a:ln>
        </p:spPr>
      </p:sp>
      <p:sp>
        <p:nvSpPr>
          <p:cNvPr id="105" name="Google Shape;105;p2"/>
          <p:cNvSpPr/>
          <p:nvPr/>
        </p:nvSpPr>
        <p:spPr>
          <a:xfrm rot="-3397668">
            <a:off x="-1762104" y="8767845"/>
            <a:ext cx="4320997" cy="1139663"/>
          </a:xfrm>
          <a:custGeom>
            <a:rect b="b" l="l" r="r" t="t"/>
            <a:pathLst>
              <a:path extrusionOk="0" h="1139820" w="4321591">
                <a:moveTo>
                  <a:pt x="0" y="0"/>
                </a:moveTo>
                <a:lnTo>
                  <a:pt x="4321590" y="0"/>
                </a:lnTo>
                <a:lnTo>
                  <a:pt x="4321590" y="1139820"/>
                </a:lnTo>
                <a:lnTo>
                  <a:pt x="0" y="1139820"/>
                </a:lnTo>
                <a:lnTo>
                  <a:pt x="0" y="0"/>
                </a:lnTo>
                <a:close/>
              </a:path>
            </a:pathLst>
          </a:custGeom>
          <a:blipFill rotWithShape="1">
            <a:blip r:embed="rId8">
              <a:alphaModFix/>
            </a:blip>
            <a:stretch>
              <a:fillRect b="0" l="0" r="0" t="0"/>
            </a:stretch>
          </a:blipFill>
          <a:ln>
            <a:noFill/>
          </a:ln>
        </p:spPr>
      </p:sp>
      <p:sp>
        <p:nvSpPr>
          <p:cNvPr id="106" name="Google Shape;106;p2"/>
          <p:cNvSpPr/>
          <p:nvPr/>
        </p:nvSpPr>
        <p:spPr>
          <a:xfrm>
            <a:off x="7982470" y="246119"/>
            <a:ext cx="2323060" cy="1565161"/>
          </a:xfrm>
          <a:custGeom>
            <a:rect b="b" l="l" r="r" t="t"/>
            <a:pathLst>
              <a:path extrusionOk="0" h="1565161" w="2323060">
                <a:moveTo>
                  <a:pt x="0" y="0"/>
                </a:moveTo>
                <a:lnTo>
                  <a:pt x="2323060" y="0"/>
                </a:lnTo>
                <a:lnTo>
                  <a:pt x="2323060" y="1565162"/>
                </a:lnTo>
                <a:lnTo>
                  <a:pt x="0" y="1565162"/>
                </a:lnTo>
                <a:lnTo>
                  <a:pt x="0" y="0"/>
                </a:lnTo>
                <a:close/>
              </a:path>
            </a:pathLst>
          </a:custGeom>
          <a:blipFill rotWithShape="1">
            <a:blip r:embed="rId9">
              <a:alphaModFix/>
            </a:blip>
            <a:stretch>
              <a:fillRect b="0" l="0" r="0" t="0"/>
            </a:stretch>
          </a:blipFill>
          <a:ln>
            <a:noFill/>
          </a:ln>
        </p:spPr>
      </p:sp>
      <p:sp>
        <p:nvSpPr>
          <p:cNvPr id="107" name="Google Shape;107;p2"/>
          <p:cNvSpPr/>
          <p:nvPr/>
        </p:nvSpPr>
        <p:spPr>
          <a:xfrm>
            <a:off x="6822533" y="6113780"/>
            <a:ext cx="4642934" cy="4114800"/>
          </a:xfrm>
          <a:custGeom>
            <a:rect b="b" l="l" r="r" t="t"/>
            <a:pathLst>
              <a:path extrusionOk="0" h="4114800" w="4642934">
                <a:moveTo>
                  <a:pt x="0" y="0"/>
                </a:moveTo>
                <a:lnTo>
                  <a:pt x="4642934" y="0"/>
                </a:lnTo>
                <a:lnTo>
                  <a:pt x="4642934" y="4114800"/>
                </a:lnTo>
                <a:lnTo>
                  <a:pt x="0" y="4114800"/>
                </a:lnTo>
                <a:lnTo>
                  <a:pt x="0" y="0"/>
                </a:lnTo>
                <a:close/>
              </a:path>
            </a:pathLst>
          </a:custGeom>
          <a:blipFill rotWithShape="1">
            <a:blip r:embed="rId10">
              <a:alphaModFix/>
            </a:blip>
            <a:stretch>
              <a:fillRect b="0" l="0" r="0" t="0"/>
            </a:stretch>
          </a:blipFill>
          <a:ln>
            <a:noFill/>
          </a:ln>
        </p:spPr>
      </p:sp>
      <p:sp>
        <p:nvSpPr>
          <p:cNvPr id="108" name="Google Shape;108;p2"/>
          <p:cNvSpPr txBox="1"/>
          <p:nvPr/>
        </p:nvSpPr>
        <p:spPr>
          <a:xfrm>
            <a:off x="3954573" y="4677253"/>
            <a:ext cx="10378854" cy="1208405"/>
          </a:xfrm>
          <a:prstGeom prst="rect">
            <a:avLst/>
          </a:prstGeom>
          <a:noFill/>
          <a:ln>
            <a:noFill/>
          </a:ln>
        </p:spPr>
        <p:txBody>
          <a:bodyPr anchorCtr="0" anchor="t" bIns="0" lIns="0" spcFirstLastPara="1" rIns="0" wrap="square" tIns="0">
            <a:spAutoFit/>
          </a:bodyPr>
          <a:lstStyle/>
          <a:p>
            <a:pPr indent="0" lvl="0" marL="0" marR="0" rtl="0" algn="ctr">
              <a:lnSpc>
                <a:spcPct val="160009"/>
              </a:lnSpc>
              <a:spcBef>
                <a:spcPts val="0"/>
              </a:spcBef>
              <a:spcAft>
                <a:spcPts val="0"/>
              </a:spcAft>
              <a:buNone/>
            </a:pPr>
            <a:r>
              <a:rPr b="0" i="0" lang="en-US" sz="6399" u="none" cap="none" strike="noStrike">
                <a:solidFill>
                  <a:srgbClr val="FBF6EB"/>
                </a:solidFill>
                <a:latin typeface="Sniglet"/>
                <a:ea typeface="Sniglet"/>
                <a:cs typeface="Sniglet"/>
                <a:sym typeface="Sniglet"/>
              </a:rPr>
              <a:t>How was your week?</a:t>
            </a:r>
            <a:endParaRPr/>
          </a:p>
        </p:txBody>
      </p:sp>
      <p:sp>
        <p:nvSpPr>
          <p:cNvPr id="109" name="Google Shape;109;p2"/>
          <p:cNvSpPr txBox="1"/>
          <p:nvPr/>
        </p:nvSpPr>
        <p:spPr>
          <a:xfrm>
            <a:off x="2491020" y="3032912"/>
            <a:ext cx="13305960" cy="2495643"/>
          </a:xfrm>
          <a:prstGeom prst="rect">
            <a:avLst/>
          </a:prstGeom>
          <a:noFill/>
          <a:ln>
            <a:noFill/>
          </a:ln>
        </p:spPr>
        <p:txBody>
          <a:bodyPr anchorCtr="0" anchor="t" bIns="0" lIns="0" spcFirstLastPara="1" rIns="0" wrap="square" tIns="0">
            <a:spAutoFit/>
          </a:bodyPr>
          <a:lstStyle/>
          <a:p>
            <a:pPr indent="0" lvl="0" marL="0" marR="0" rtl="0" algn="ctr">
              <a:lnSpc>
                <a:spcPct val="113999"/>
              </a:lnSpc>
              <a:spcBef>
                <a:spcPts val="0"/>
              </a:spcBef>
              <a:spcAft>
                <a:spcPts val="0"/>
              </a:spcAft>
              <a:buNone/>
            </a:pPr>
            <a:r>
              <a:rPr b="1" i="0" lang="en-US" sz="11336" u="none" cap="none" strike="noStrike">
                <a:solidFill>
                  <a:srgbClr val="FBF6EB"/>
                </a:solidFill>
                <a:latin typeface="Atma"/>
                <a:ea typeface="Atma"/>
                <a:cs typeface="Atma"/>
                <a:sym typeface="Atma"/>
              </a:rPr>
              <a:t>Snacks &amp; Sharing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B"/>
        </a:solidFill>
      </p:bgPr>
    </p:bg>
    <p:spTree>
      <p:nvGrpSpPr>
        <p:cNvPr id="113" name="Shape 113"/>
        <p:cNvGrpSpPr/>
        <p:nvPr/>
      </p:nvGrpSpPr>
      <p:grpSpPr>
        <a:xfrm>
          <a:off x="0" y="0"/>
          <a:ext cx="0" cy="0"/>
          <a:chOff x="0" y="0"/>
          <a:chExt cx="0" cy="0"/>
        </a:xfrm>
      </p:grpSpPr>
      <p:sp>
        <p:nvSpPr>
          <p:cNvPr id="114" name="Google Shape;114;p3"/>
          <p:cNvSpPr/>
          <p:nvPr/>
        </p:nvSpPr>
        <p:spPr>
          <a:xfrm rot="-9742855">
            <a:off x="-3589590" y="6633890"/>
            <a:ext cx="7205126" cy="5619998"/>
          </a:xfrm>
          <a:custGeom>
            <a:rect b="b" l="l" r="r" t="t"/>
            <a:pathLst>
              <a:path extrusionOk="0" h="5623479" w="7209588">
                <a:moveTo>
                  <a:pt x="0" y="0"/>
                </a:moveTo>
                <a:lnTo>
                  <a:pt x="7209588" y="0"/>
                </a:lnTo>
                <a:lnTo>
                  <a:pt x="7209588" y="5623478"/>
                </a:lnTo>
                <a:lnTo>
                  <a:pt x="0" y="5623478"/>
                </a:lnTo>
                <a:lnTo>
                  <a:pt x="0" y="0"/>
                </a:lnTo>
                <a:close/>
              </a:path>
            </a:pathLst>
          </a:custGeom>
          <a:blipFill rotWithShape="1">
            <a:blip r:embed="rId3">
              <a:alphaModFix/>
            </a:blip>
            <a:stretch>
              <a:fillRect b="0" l="0" r="0" t="0"/>
            </a:stretch>
          </a:blipFill>
          <a:ln>
            <a:noFill/>
          </a:ln>
        </p:spPr>
      </p:sp>
      <p:sp>
        <p:nvSpPr>
          <p:cNvPr id="115" name="Google Shape;115;p3"/>
          <p:cNvSpPr/>
          <p:nvPr/>
        </p:nvSpPr>
        <p:spPr>
          <a:xfrm>
            <a:off x="2211800" y="1058450"/>
            <a:ext cx="14659383" cy="8456069"/>
          </a:xfrm>
          <a:custGeom>
            <a:rect b="b" l="l" r="r" t="t"/>
            <a:pathLst>
              <a:path extrusionOk="0" h="8170115" w="14407256">
                <a:moveTo>
                  <a:pt x="0" y="0"/>
                </a:moveTo>
                <a:lnTo>
                  <a:pt x="14407256" y="0"/>
                </a:lnTo>
                <a:lnTo>
                  <a:pt x="14407256" y="8170116"/>
                </a:lnTo>
                <a:lnTo>
                  <a:pt x="0" y="8170116"/>
                </a:lnTo>
                <a:lnTo>
                  <a:pt x="0" y="0"/>
                </a:lnTo>
                <a:close/>
              </a:path>
            </a:pathLst>
          </a:custGeom>
          <a:blipFill rotWithShape="1">
            <a:blip r:embed="rId4">
              <a:alphaModFix/>
            </a:blip>
            <a:stretch>
              <a:fillRect b="0" l="0" r="0" t="0"/>
            </a:stretch>
          </a:blipFill>
          <a:ln>
            <a:noFill/>
          </a:ln>
        </p:spPr>
      </p:sp>
      <p:sp>
        <p:nvSpPr>
          <p:cNvPr id="116" name="Google Shape;116;p3"/>
          <p:cNvSpPr/>
          <p:nvPr/>
        </p:nvSpPr>
        <p:spPr>
          <a:xfrm>
            <a:off x="8590513" y="308860"/>
            <a:ext cx="1106974" cy="745824"/>
          </a:xfrm>
          <a:custGeom>
            <a:rect b="b" l="l" r="r" t="t"/>
            <a:pathLst>
              <a:path extrusionOk="0" h="745824" w="1106974">
                <a:moveTo>
                  <a:pt x="0" y="0"/>
                </a:moveTo>
                <a:lnTo>
                  <a:pt x="1106974" y="0"/>
                </a:lnTo>
                <a:lnTo>
                  <a:pt x="1106974" y="745824"/>
                </a:lnTo>
                <a:lnTo>
                  <a:pt x="0" y="745824"/>
                </a:lnTo>
                <a:lnTo>
                  <a:pt x="0" y="0"/>
                </a:lnTo>
                <a:close/>
              </a:path>
            </a:pathLst>
          </a:custGeom>
          <a:blipFill rotWithShape="1">
            <a:blip r:embed="rId5">
              <a:alphaModFix/>
            </a:blip>
            <a:stretch>
              <a:fillRect b="0" l="0" r="0" t="0"/>
            </a:stretch>
          </a:blipFill>
          <a:ln>
            <a:noFill/>
          </a:ln>
        </p:spPr>
      </p:sp>
      <p:sp>
        <p:nvSpPr>
          <p:cNvPr id="117" name="Google Shape;117;p3"/>
          <p:cNvSpPr/>
          <p:nvPr/>
        </p:nvSpPr>
        <p:spPr>
          <a:xfrm rot="10403440">
            <a:off x="-2905461" y="-851768"/>
            <a:ext cx="8088997" cy="5358960"/>
          </a:xfrm>
          <a:custGeom>
            <a:rect b="b" l="l" r="r" t="t"/>
            <a:pathLst>
              <a:path extrusionOk="0" h="5363571" w="8095957">
                <a:moveTo>
                  <a:pt x="0" y="0"/>
                </a:moveTo>
                <a:lnTo>
                  <a:pt x="8095957" y="0"/>
                </a:lnTo>
                <a:lnTo>
                  <a:pt x="8095957" y="5363572"/>
                </a:lnTo>
                <a:lnTo>
                  <a:pt x="0" y="5363572"/>
                </a:lnTo>
                <a:lnTo>
                  <a:pt x="0" y="0"/>
                </a:lnTo>
                <a:close/>
              </a:path>
            </a:pathLst>
          </a:custGeom>
          <a:blipFill rotWithShape="1">
            <a:blip r:embed="rId6">
              <a:alphaModFix/>
            </a:blip>
            <a:stretch>
              <a:fillRect b="0" l="0" r="0" t="0"/>
            </a:stretch>
          </a:blipFill>
          <a:ln>
            <a:noFill/>
          </a:ln>
        </p:spPr>
      </p:sp>
      <p:sp>
        <p:nvSpPr>
          <p:cNvPr id="118" name="Google Shape;118;p3"/>
          <p:cNvSpPr/>
          <p:nvPr/>
        </p:nvSpPr>
        <p:spPr>
          <a:xfrm rot="-2633079">
            <a:off x="-1687931" y="8300956"/>
            <a:ext cx="4821528" cy="1271679"/>
          </a:xfrm>
          <a:custGeom>
            <a:rect b="b" l="l" r="r" t="t"/>
            <a:pathLst>
              <a:path extrusionOk="0" h="1272980" w="4826463">
                <a:moveTo>
                  <a:pt x="0" y="0"/>
                </a:moveTo>
                <a:lnTo>
                  <a:pt x="4826463" y="0"/>
                </a:lnTo>
                <a:lnTo>
                  <a:pt x="4826463" y="1272980"/>
                </a:lnTo>
                <a:lnTo>
                  <a:pt x="0" y="1272980"/>
                </a:lnTo>
                <a:lnTo>
                  <a:pt x="0" y="0"/>
                </a:lnTo>
                <a:close/>
              </a:path>
            </a:pathLst>
          </a:custGeom>
          <a:blipFill rotWithShape="1">
            <a:blip r:embed="rId7">
              <a:alphaModFix/>
            </a:blip>
            <a:stretch>
              <a:fillRect b="0" l="0" r="0" t="0"/>
            </a:stretch>
          </a:blipFill>
          <a:ln>
            <a:noFill/>
          </a:ln>
        </p:spPr>
      </p:sp>
      <p:sp>
        <p:nvSpPr>
          <p:cNvPr id="119" name="Google Shape;119;p3"/>
          <p:cNvSpPr/>
          <p:nvPr/>
        </p:nvSpPr>
        <p:spPr>
          <a:xfrm>
            <a:off x="690605" y="4612622"/>
            <a:ext cx="885098" cy="1061757"/>
          </a:xfrm>
          <a:custGeom>
            <a:rect b="b" l="l" r="r" t="t"/>
            <a:pathLst>
              <a:path extrusionOk="0" h="1061757" w="885098">
                <a:moveTo>
                  <a:pt x="0" y="0"/>
                </a:moveTo>
                <a:lnTo>
                  <a:pt x="885098" y="0"/>
                </a:lnTo>
                <a:lnTo>
                  <a:pt x="885098" y="1061756"/>
                </a:lnTo>
                <a:lnTo>
                  <a:pt x="0" y="1061756"/>
                </a:lnTo>
                <a:lnTo>
                  <a:pt x="0" y="0"/>
                </a:lnTo>
                <a:close/>
              </a:path>
            </a:pathLst>
          </a:custGeom>
          <a:blipFill rotWithShape="1">
            <a:blip r:embed="rId8">
              <a:alphaModFix/>
            </a:blip>
            <a:stretch>
              <a:fillRect b="0" l="0" r="0" t="0"/>
            </a:stretch>
          </a:blipFill>
          <a:ln>
            <a:noFill/>
          </a:ln>
        </p:spPr>
      </p:sp>
      <p:sp>
        <p:nvSpPr>
          <p:cNvPr id="120" name="Google Shape;120;p3"/>
          <p:cNvSpPr/>
          <p:nvPr/>
        </p:nvSpPr>
        <p:spPr>
          <a:xfrm flipH="1">
            <a:off x="16619066" y="4612622"/>
            <a:ext cx="885098" cy="1061757"/>
          </a:xfrm>
          <a:custGeom>
            <a:rect b="b" l="l" r="r" t="t"/>
            <a:pathLst>
              <a:path extrusionOk="0" h="1061757" w="885098">
                <a:moveTo>
                  <a:pt x="885098" y="0"/>
                </a:moveTo>
                <a:lnTo>
                  <a:pt x="0" y="0"/>
                </a:lnTo>
                <a:lnTo>
                  <a:pt x="0" y="1061756"/>
                </a:lnTo>
                <a:lnTo>
                  <a:pt x="885098" y="1061756"/>
                </a:lnTo>
                <a:lnTo>
                  <a:pt x="885098" y="0"/>
                </a:lnTo>
                <a:close/>
              </a:path>
            </a:pathLst>
          </a:custGeom>
          <a:blipFill rotWithShape="1">
            <a:blip r:embed="rId8">
              <a:alphaModFix/>
            </a:blip>
            <a:stretch>
              <a:fillRect b="0" l="0" r="0" t="0"/>
            </a:stretch>
          </a:blipFill>
          <a:ln>
            <a:noFill/>
          </a:ln>
        </p:spPr>
      </p:sp>
      <p:sp>
        <p:nvSpPr>
          <p:cNvPr id="121" name="Google Shape;121;p3"/>
          <p:cNvSpPr/>
          <p:nvPr/>
        </p:nvSpPr>
        <p:spPr>
          <a:xfrm rot="8166921">
            <a:off x="-190305" y="493870"/>
            <a:ext cx="3350089" cy="2257123"/>
          </a:xfrm>
          <a:custGeom>
            <a:rect b="b" l="l" r="r" t="t"/>
            <a:pathLst>
              <a:path extrusionOk="0" h="2259433" w="3353518">
                <a:moveTo>
                  <a:pt x="0" y="0"/>
                </a:moveTo>
                <a:lnTo>
                  <a:pt x="3353518" y="0"/>
                </a:lnTo>
                <a:lnTo>
                  <a:pt x="3353518" y="2259433"/>
                </a:lnTo>
                <a:lnTo>
                  <a:pt x="0" y="2259433"/>
                </a:lnTo>
                <a:lnTo>
                  <a:pt x="0" y="0"/>
                </a:lnTo>
                <a:close/>
              </a:path>
            </a:pathLst>
          </a:custGeom>
          <a:blipFill rotWithShape="1">
            <a:blip r:embed="rId9">
              <a:alphaModFix/>
            </a:blip>
            <a:stretch>
              <a:fillRect b="0" l="0" r="0" t="0"/>
            </a:stretch>
          </a:blipFill>
          <a:ln>
            <a:noFill/>
          </a:ln>
        </p:spPr>
      </p:sp>
      <p:sp>
        <p:nvSpPr>
          <p:cNvPr id="122" name="Google Shape;122;p3"/>
          <p:cNvSpPr/>
          <p:nvPr/>
        </p:nvSpPr>
        <p:spPr>
          <a:xfrm rot="8570092">
            <a:off x="15369361" y="-2544841"/>
            <a:ext cx="7209588" cy="5623479"/>
          </a:xfrm>
          <a:custGeom>
            <a:rect b="b" l="l" r="r" t="t"/>
            <a:pathLst>
              <a:path extrusionOk="0" h="5623479" w="7209588">
                <a:moveTo>
                  <a:pt x="0" y="0"/>
                </a:moveTo>
                <a:lnTo>
                  <a:pt x="7209588" y="0"/>
                </a:lnTo>
                <a:lnTo>
                  <a:pt x="7209588" y="5623478"/>
                </a:lnTo>
                <a:lnTo>
                  <a:pt x="0" y="5623478"/>
                </a:lnTo>
                <a:lnTo>
                  <a:pt x="0" y="0"/>
                </a:lnTo>
                <a:close/>
              </a:path>
            </a:pathLst>
          </a:custGeom>
          <a:blipFill rotWithShape="1">
            <a:blip r:embed="rId3">
              <a:alphaModFix/>
            </a:blip>
            <a:stretch>
              <a:fillRect b="0" l="0" r="0" t="0"/>
            </a:stretch>
          </a:blipFill>
          <a:ln>
            <a:noFill/>
          </a:ln>
        </p:spPr>
      </p:sp>
      <p:sp>
        <p:nvSpPr>
          <p:cNvPr id="123" name="Google Shape;123;p3"/>
          <p:cNvSpPr/>
          <p:nvPr/>
        </p:nvSpPr>
        <p:spPr>
          <a:xfrm rot="-8252014">
            <a:off x="15194503" y="-105630"/>
            <a:ext cx="5244382" cy="3160522"/>
          </a:xfrm>
          <a:custGeom>
            <a:rect b="b" l="l" r="r" t="t"/>
            <a:pathLst>
              <a:path extrusionOk="0" h="3161263" w="5245612">
                <a:moveTo>
                  <a:pt x="0" y="0"/>
                </a:moveTo>
                <a:lnTo>
                  <a:pt x="5245612" y="0"/>
                </a:lnTo>
                <a:lnTo>
                  <a:pt x="5245612" y="3161263"/>
                </a:lnTo>
                <a:lnTo>
                  <a:pt x="0" y="3161263"/>
                </a:lnTo>
                <a:lnTo>
                  <a:pt x="0" y="0"/>
                </a:lnTo>
                <a:close/>
              </a:path>
            </a:pathLst>
          </a:custGeom>
          <a:blipFill rotWithShape="1">
            <a:blip r:embed="rId10">
              <a:alphaModFix/>
            </a:blip>
            <a:stretch>
              <a:fillRect b="0" l="0" r="0" t="0"/>
            </a:stretch>
          </a:blipFill>
          <a:ln>
            <a:noFill/>
          </a:ln>
        </p:spPr>
      </p:sp>
      <p:sp>
        <p:nvSpPr>
          <p:cNvPr id="124" name="Google Shape;124;p3"/>
          <p:cNvSpPr txBox="1"/>
          <p:nvPr/>
        </p:nvSpPr>
        <p:spPr>
          <a:xfrm>
            <a:off x="6512826" y="1257016"/>
            <a:ext cx="6190200" cy="1847100"/>
          </a:xfrm>
          <a:prstGeom prst="rect">
            <a:avLst/>
          </a:prstGeom>
          <a:noFill/>
          <a:ln>
            <a:noFill/>
          </a:ln>
        </p:spPr>
        <p:txBody>
          <a:bodyPr anchorCtr="0" anchor="t" bIns="0" lIns="0" spcFirstLastPara="1" rIns="0" wrap="square" tIns="0">
            <a:spAutoFit/>
          </a:bodyPr>
          <a:lstStyle/>
          <a:p>
            <a:pPr indent="0" lvl="0" marL="0" marR="0" rtl="0" algn="ctr">
              <a:lnSpc>
                <a:spcPct val="113991"/>
              </a:lnSpc>
              <a:spcBef>
                <a:spcPts val="0"/>
              </a:spcBef>
              <a:spcAft>
                <a:spcPts val="0"/>
              </a:spcAft>
              <a:buNone/>
            </a:pPr>
            <a:r>
              <a:rPr b="1" i="0" lang="en-US" sz="12000" u="none" cap="none" strike="noStrike">
                <a:solidFill>
                  <a:srgbClr val="FBF6EB"/>
                </a:solidFill>
                <a:latin typeface="Atma"/>
                <a:ea typeface="Atma"/>
                <a:cs typeface="Atma"/>
                <a:sym typeface="Atma"/>
              </a:rPr>
              <a:t>Debrief</a:t>
            </a:r>
            <a:endParaRPr/>
          </a:p>
        </p:txBody>
      </p:sp>
      <p:sp>
        <p:nvSpPr>
          <p:cNvPr id="125" name="Google Shape;125;p3"/>
          <p:cNvSpPr txBox="1"/>
          <p:nvPr/>
        </p:nvSpPr>
        <p:spPr>
          <a:xfrm>
            <a:off x="2901125" y="2910600"/>
            <a:ext cx="13413600" cy="8058300"/>
          </a:xfrm>
          <a:prstGeom prst="rect">
            <a:avLst/>
          </a:prstGeom>
          <a:noFill/>
          <a:ln>
            <a:noFill/>
          </a:ln>
        </p:spPr>
        <p:txBody>
          <a:bodyPr anchorCtr="0" anchor="t" bIns="0" lIns="0" spcFirstLastPara="1" rIns="0" wrap="square" tIns="0">
            <a:spAutoFit/>
          </a:bodyPr>
          <a:lstStyle/>
          <a:p>
            <a:pPr indent="0" lvl="0" marL="914400" marR="0" rtl="0" algn="ctr">
              <a:lnSpc>
                <a:spcPct val="160024"/>
              </a:lnSpc>
              <a:spcBef>
                <a:spcPts val="0"/>
              </a:spcBef>
              <a:spcAft>
                <a:spcPts val="0"/>
              </a:spcAft>
              <a:buNone/>
            </a:pPr>
            <a:r>
              <a:rPr b="0" i="0" lang="en-US" sz="3399" u="none" cap="none" strike="noStrike">
                <a:solidFill>
                  <a:srgbClr val="FBF6EB"/>
                </a:solidFill>
                <a:latin typeface="Sniglet"/>
                <a:ea typeface="Sniglet"/>
                <a:cs typeface="Sniglet"/>
                <a:sym typeface="Sniglet"/>
              </a:rPr>
              <a:t>We all do different things, and we all think in a different way. </a:t>
            </a:r>
            <a:endParaRPr b="0" i="0" sz="3399" u="none" cap="none" strike="noStrike">
              <a:solidFill>
                <a:srgbClr val="FBF6EB"/>
              </a:solidFill>
              <a:latin typeface="Sniglet"/>
              <a:ea typeface="Sniglet"/>
              <a:cs typeface="Sniglet"/>
              <a:sym typeface="Sniglet"/>
            </a:endParaRPr>
          </a:p>
          <a:p>
            <a:pPr indent="0" lvl="0" marL="914400" rtl="0" algn="ctr">
              <a:lnSpc>
                <a:spcPct val="160024"/>
              </a:lnSpc>
              <a:spcBef>
                <a:spcPts val="0"/>
              </a:spcBef>
              <a:spcAft>
                <a:spcPts val="0"/>
              </a:spcAft>
              <a:buNone/>
            </a:pPr>
            <a:r>
              <a:rPr lang="en-US" sz="3399">
                <a:solidFill>
                  <a:srgbClr val="FBF6EB"/>
                </a:solidFill>
                <a:latin typeface="Sniglet"/>
                <a:ea typeface="Sniglet"/>
                <a:cs typeface="Sniglet"/>
                <a:sym typeface="Sniglet"/>
              </a:rPr>
              <a:t>If you think about it, not every change inside of us is a good change. Sometimes people change to become angry, mean, selfish, and lazy. Other people change to become kind, hard-working, and wise. </a:t>
            </a:r>
            <a:endParaRPr sz="2300">
              <a:solidFill>
                <a:schemeClr val="dk1"/>
              </a:solidFill>
            </a:endParaRPr>
          </a:p>
          <a:p>
            <a:pPr indent="0" lvl="0" marL="914400" rtl="0" algn="ctr">
              <a:lnSpc>
                <a:spcPct val="160024"/>
              </a:lnSpc>
              <a:spcBef>
                <a:spcPts val="0"/>
              </a:spcBef>
              <a:spcAft>
                <a:spcPts val="0"/>
              </a:spcAft>
              <a:buNone/>
            </a:pPr>
            <a:r>
              <a:rPr lang="en-US" sz="3399">
                <a:solidFill>
                  <a:srgbClr val="FBF6EB"/>
                </a:solidFill>
                <a:latin typeface="Sniglet"/>
                <a:ea typeface="Sniglet"/>
                <a:cs typeface="Sniglet"/>
                <a:sym typeface="Sniglet"/>
              </a:rPr>
              <a:t>These character changes really matter. It makes a really big difference what kind of person we are becoming on the inside.</a:t>
            </a:r>
            <a:endParaRPr sz="2300">
              <a:solidFill>
                <a:schemeClr val="dk1"/>
              </a:solidFill>
            </a:endParaRPr>
          </a:p>
          <a:p>
            <a:pPr indent="0" lvl="0" marL="0" rtl="0" algn="ctr">
              <a:lnSpc>
                <a:spcPct val="160024"/>
              </a:lnSpc>
              <a:spcBef>
                <a:spcPts val="0"/>
              </a:spcBef>
              <a:spcAft>
                <a:spcPts val="0"/>
              </a:spcAft>
              <a:buNone/>
            </a:pPr>
            <a:r>
              <a:t/>
            </a:r>
            <a:endParaRPr sz="3399">
              <a:solidFill>
                <a:srgbClr val="FBF6EB"/>
              </a:solidFill>
              <a:latin typeface="Sniglet"/>
              <a:ea typeface="Sniglet"/>
              <a:cs typeface="Sniglet"/>
              <a:sym typeface="Sniglet"/>
            </a:endParaRPr>
          </a:p>
          <a:p>
            <a:pPr indent="-327023" lvl="1" marL="539747" marR="0" rtl="0" algn="ctr">
              <a:lnSpc>
                <a:spcPct val="160024"/>
              </a:lnSpc>
              <a:spcBef>
                <a:spcPts val="0"/>
              </a:spcBef>
              <a:spcAft>
                <a:spcPts val="0"/>
              </a:spcAft>
              <a:buClr>
                <a:srgbClr val="FBF6EB"/>
              </a:buClr>
              <a:buSzPts val="3399"/>
              <a:buFont typeface="Sniglet"/>
              <a:buChar char="•"/>
            </a:pPr>
            <a:r>
              <a:t/>
            </a:r>
            <a:endParaRPr sz="3399">
              <a:solidFill>
                <a:srgbClr val="FBF6EB"/>
              </a:solidFill>
              <a:latin typeface="Sniglet"/>
              <a:ea typeface="Sniglet"/>
              <a:cs typeface="Sniglet"/>
              <a:sym typeface="Sniglet"/>
            </a:endParaRPr>
          </a:p>
          <a:p>
            <a:pPr indent="0" lvl="0" marL="0" marR="0" rtl="0" algn="ctr">
              <a:lnSpc>
                <a:spcPct val="160024"/>
              </a:lnSpc>
              <a:spcBef>
                <a:spcPts val="0"/>
              </a:spcBef>
              <a:spcAft>
                <a:spcPts val="0"/>
              </a:spcAft>
              <a:buNone/>
            </a:pPr>
            <a:r>
              <a:t/>
            </a:r>
            <a:endParaRPr b="0" i="0" sz="3399" u="none" cap="none" strike="noStrike">
              <a:solidFill>
                <a:srgbClr val="FBF6EB"/>
              </a:solidFill>
              <a:latin typeface="Sniglet"/>
              <a:ea typeface="Sniglet"/>
              <a:cs typeface="Sniglet"/>
              <a:sym typeface="Snigle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B"/>
        </a:solidFill>
      </p:bgPr>
    </p:bg>
    <p:spTree>
      <p:nvGrpSpPr>
        <p:cNvPr id="129" name="Shape 129"/>
        <p:cNvGrpSpPr/>
        <p:nvPr/>
      </p:nvGrpSpPr>
      <p:grpSpPr>
        <a:xfrm>
          <a:off x="0" y="0"/>
          <a:ext cx="0" cy="0"/>
          <a:chOff x="0" y="0"/>
          <a:chExt cx="0" cy="0"/>
        </a:xfrm>
      </p:grpSpPr>
      <p:grpSp>
        <p:nvGrpSpPr>
          <p:cNvPr id="130" name="Google Shape;130;p4"/>
          <p:cNvGrpSpPr/>
          <p:nvPr/>
        </p:nvGrpSpPr>
        <p:grpSpPr>
          <a:xfrm>
            <a:off x="2330642" y="3906703"/>
            <a:ext cx="6694939" cy="4697929"/>
            <a:chOff x="0" y="-38100"/>
            <a:chExt cx="1763276" cy="1237315"/>
          </a:xfrm>
        </p:grpSpPr>
        <p:sp>
          <p:nvSpPr>
            <p:cNvPr id="131" name="Google Shape;131;p4"/>
            <p:cNvSpPr/>
            <p:nvPr/>
          </p:nvSpPr>
          <p:spPr>
            <a:xfrm>
              <a:off x="0" y="0"/>
              <a:ext cx="1763276" cy="1199215"/>
            </a:xfrm>
            <a:custGeom>
              <a:rect b="b" l="l" r="r" t="t"/>
              <a:pathLst>
                <a:path extrusionOk="0" h="1199215" w="1763276">
                  <a:moveTo>
                    <a:pt x="58976" y="0"/>
                  </a:moveTo>
                  <a:lnTo>
                    <a:pt x="1704301" y="0"/>
                  </a:lnTo>
                  <a:cubicBezTo>
                    <a:pt x="1719942" y="0"/>
                    <a:pt x="1734943" y="6213"/>
                    <a:pt x="1746003" y="17274"/>
                  </a:cubicBezTo>
                  <a:cubicBezTo>
                    <a:pt x="1757063" y="28334"/>
                    <a:pt x="1763276" y="43334"/>
                    <a:pt x="1763276" y="58976"/>
                  </a:cubicBezTo>
                  <a:lnTo>
                    <a:pt x="1763276" y="1140239"/>
                  </a:lnTo>
                  <a:cubicBezTo>
                    <a:pt x="1763276" y="1155880"/>
                    <a:pt x="1757063" y="1170881"/>
                    <a:pt x="1746003" y="1181941"/>
                  </a:cubicBezTo>
                  <a:cubicBezTo>
                    <a:pt x="1734943" y="1193001"/>
                    <a:pt x="1719942" y="1199215"/>
                    <a:pt x="1704301" y="1199215"/>
                  </a:cubicBezTo>
                  <a:lnTo>
                    <a:pt x="58976" y="1199215"/>
                  </a:lnTo>
                  <a:cubicBezTo>
                    <a:pt x="43334" y="1199215"/>
                    <a:pt x="28334" y="1193001"/>
                    <a:pt x="17274" y="1181941"/>
                  </a:cubicBezTo>
                  <a:cubicBezTo>
                    <a:pt x="6213" y="1170881"/>
                    <a:pt x="0" y="1155880"/>
                    <a:pt x="0" y="1140239"/>
                  </a:cubicBezTo>
                  <a:lnTo>
                    <a:pt x="0" y="58976"/>
                  </a:lnTo>
                  <a:cubicBezTo>
                    <a:pt x="0" y="43334"/>
                    <a:pt x="6213" y="28334"/>
                    <a:pt x="17274" y="17274"/>
                  </a:cubicBezTo>
                  <a:cubicBezTo>
                    <a:pt x="28334" y="6213"/>
                    <a:pt x="43334" y="0"/>
                    <a:pt x="58976" y="0"/>
                  </a:cubicBezTo>
                  <a:close/>
                </a:path>
              </a:pathLst>
            </a:custGeom>
            <a:solidFill>
              <a:srgbClr val="5B96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4"/>
            <p:cNvSpPr txBox="1"/>
            <p:nvPr/>
          </p:nvSpPr>
          <p:spPr>
            <a:xfrm>
              <a:off x="0" y="-38100"/>
              <a:ext cx="1763276" cy="123731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3" name="Google Shape;133;p4"/>
          <p:cNvGrpSpPr/>
          <p:nvPr/>
        </p:nvGrpSpPr>
        <p:grpSpPr>
          <a:xfrm>
            <a:off x="2450854" y="4048038"/>
            <a:ext cx="6454516" cy="4415259"/>
            <a:chOff x="0" y="-38100"/>
            <a:chExt cx="1699955" cy="1162867"/>
          </a:xfrm>
        </p:grpSpPr>
        <p:sp>
          <p:nvSpPr>
            <p:cNvPr id="134" name="Google Shape;134;p4"/>
            <p:cNvSpPr/>
            <p:nvPr/>
          </p:nvSpPr>
          <p:spPr>
            <a:xfrm>
              <a:off x="0" y="0"/>
              <a:ext cx="1699955" cy="1124767"/>
            </a:xfrm>
            <a:custGeom>
              <a:rect b="b" l="l" r="r" t="t"/>
              <a:pathLst>
                <a:path extrusionOk="0" h="1124767" w="1699955">
                  <a:moveTo>
                    <a:pt x="61172" y="0"/>
                  </a:moveTo>
                  <a:lnTo>
                    <a:pt x="1638782" y="0"/>
                  </a:lnTo>
                  <a:cubicBezTo>
                    <a:pt x="1672567" y="0"/>
                    <a:pt x="1699955" y="27388"/>
                    <a:pt x="1699955" y="61172"/>
                  </a:cubicBezTo>
                  <a:lnTo>
                    <a:pt x="1699955" y="1063594"/>
                  </a:lnTo>
                  <a:cubicBezTo>
                    <a:pt x="1699955" y="1079818"/>
                    <a:pt x="1693510" y="1095378"/>
                    <a:pt x="1682038" y="1106850"/>
                  </a:cubicBezTo>
                  <a:cubicBezTo>
                    <a:pt x="1670566" y="1118322"/>
                    <a:pt x="1655006" y="1124767"/>
                    <a:pt x="1638782" y="1124767"/>
                  </a:cubicBezTo>
                  <a:lnTo>
                    <a:pt x="61172" y="1124767"/>
                  </a:lnTo>
                  <a:cubicBezTo>
                    <a:pt x="27388" y="1124767"/>
                    <a:pt x="0" y="1097379"/>
                    <a:pt x="0" y="1063594"/>
                  </a:cubicBezTo>
                  <a:lnTo>
                    <a:pt x="0" y="61172"/>
                  </a:lnTo>
                  <a:cubicBezTo>
                    <a:pt x="0" y="27388"/>
                    <a:pt x="27388" y="0"/>
                    <a:pt x="61172" y="0"/>
                  </a:cubicBezTo>
                  <a:close/>
                </a:path>
              </a:pathLst>
            </a:custGeom>
            <a:solidFill>
              <a:srgbClr val="FBF6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4"/>
            <p:cNvSpPr txBox="1"/>
            <p:nvPr/>
          </p:nvSpPr>
          <p:spPr>
            <a:xfrm>
              <a:off x="0" y="-38100"/>
              <a:ext cx="1699955" cy="116286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36" name="Google Shape;136;p4"/>
          <p:cNvSpPr/>
          <p:nvPr/>
        </p:nvSpPr>
        <p:spPr>
          <a:xfrm flipH="1" rot="-5400000">
            <a:off x="15491051" y="3239066"/>
            <a:ext cx="1391213" cy="1284975"/>
          </a:xfrm>
          <a:custGeom>
            <a:rect b="b" l="l" r="r" t="t"/>
            <a:pathLst>
              <a:path extrusionOk="0" h="1284975" w="1391213">
                <a:moveTo>
                  <a:pt x="0" y="1284975"/>
                </a:moveTo>
                <a:lnTo>
                  <a:pt x="1391213" y="1284975"/>
                </a:lnTo>
                <a:lnTo>
                  <a:pt x="1391213" y="0"/>
                </a:lnTo>
                <a:lnTo>
                  <a:pt x="0" y="0"/>
                </a:lnTo>
                <a:lnTo>
                  <a:pt x="0" y="1284975"/>
                </a:lnTo>
                <a:close/>
              </a:path>
            </a:pathLst>
          </a:custGeom>
          <a:blipFill rotWithShape="1">
            <a:blip r:embed="rId3">
              <a:alphaModFix/>
            </a:blip>
            <a:stretch>
              <a:fillRect b="0" l="0" r="0" t="0"/>
            </a:stretch>
          </a:blipFill>
          <a:ln>
            <a:noFill/>
          </a:ln>
        </p:spPr>
      </p:sp>
      <p:grpSp>
        <p:nvGrpSpPr>
          <p:cNvPr id="137" name="Google Shape;137;p4"/>
          <p:cNvGrpSpPr/>
          <p:nvPr/>
        </p:nvGrpSpPr>
        <p:grpSpPr>
          <a:xfrm>
            <a:off x="9262419" y="3906703"/>
            <a:ext cx="6694939" cy="4697929"/>
            <a:chOff x="0" y="-38100"/>
            <a:chExt cx="1763276" cy="1237315"/>
          </a:xfrm>
        </p:grpSpPr>
        <p:sp>
          <p:nvSpPr>
            <p:cNvPr id="138" name="Google Shape;138;p4"/>
            <p:cNvSpPr/>
            <p:nvPr/>
          </p:nvSpPr>
          <p:spPr>
            <a:xfrm>
              <a:off x="0" y="0"/>
              <a:ext cx="1763276" cy="1199215"/>
            </a:xfrm>
            <a:custGeom>
              <a:rect b="b" l="l" r="r" t="t"/>
              <a:pathLst>
                <a:path extrusionOk="0" h="1199215" w="1763276">
                  <a:moveTo>
                    <a:pt x="58976" y="0"/>
                  </a:moveTo>
                  <a:lnTo>
                    <a:pt x="1704301" y="0"/>
                  </a:lnTo>
                  <a:cubicBezTo>
                    <a:pt x="1719942" y="0"/>
                    <a:pt x="1734943" y="6213"/>
                    <a:pt x="1746003" y="17274"/>
                  </a:cubicBezTo>
                  <a:cubicBezTo>
                    <a:pt x="1757063" y="28334"/>
                    <a:pt x="1763276" y="43334"/>
                    <a:pt x="1763276" y="58976"/>
                  </a:cubicBezTo>
                  <a:lnTo>
                    <a:pt x="1763276" y="1140239"/>
                  </a:lnTo>
                  <a:cubicBezTo>
                    <a:pt x="1763276" y="1155880"/>
                    <a:pt x="1757063" y="1170881"/>
                    <a:pt x="1746003" y="1181941"/>
                  </a:cubicBezTo>
                  <a:cubicBezTo>
                    <a:pt x="1734943" y="1193001"/>
                    <a:pt x="1719942" y="1199215"/>
                    <a:pt x="1704301" y="1199215"/>
                  </a:cubicBezTo>
                  <a:lnTo>
                    <a:pt x="58976" y="1199215"/>
                  </a:lnTo>
                  <a:cubicBezTo>
                    <a:pt x="43334" y="1199215"/>
                    <a:pt x="28334" y="1193001"/>
                    <a:pt x="17274" y="1181941"/>
                  </a:cubicBezTo>
                  <a:cubicBezTo>
                    <a:pt x="6213" y="1170881"/>
                    <a:pt x="0" y="1155880"/>
                    <a:pt x="0" y="1140239"/>
                  </a:cubicBezTo>
                  <a:lnTo>
                    <a:pt x="0" y="58976"/>
                  </a:lnTo>
                  <a:cubicBezTo>
                    <a:pt x="0" y="43334"/>
                    <a:pt x="6213" y="28334"/>
                    <a:pt x="17274" y="17274"/>
                  </a:cubicBezTo>
                  <a:cubicBezTo>
                    <a:pt x="28334" y="6213"/>
                    <a:pt x="43334" y="0"/>
                    <a:pt x="58976" y="0"/>
                  </a:cubicBezTo>
                  <a:close/>
                </a:path>
              </a:pathLst>
            </a:custGeom>
            <a:solidFill>
              <a:srgbClr val="3E75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4"/>
            <p:cNvSpPr txBox="1"/>
            <p:nvPr/>
          </p:nvSpPr>
          <p:spPr>
            <a:xfrm>
              <a:off x="0" y="-38100"/>
              <a:ext cx="1763276" cy="123731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40" name="Google Shape;140;p4"/>
          <p:cNvGrpSpPr/>
          <p:nvPr/>
        </p:nvGrpSpPr>
        <p:grpSpPr>
          <a:xfrm>
            <a:off x="9382630" y="4048038"/>
            <a:ext cx="6454516" cy="4415259"/>
            <a:chOff x="0" y="-38100"/>
            <a:chExt cx="1699955" cy="1162867"/>
          </a:xfrm>
        </p:grpSpPr>
        <p:sp>
          <p:nvSpPr>
            <p:cNvPr id="141" name="Google Shape;141;p4"/>
            <p:cNvSpPr/>
            <p:nvPr/>
          </p:nvSpPr>
          <p:spPr>
            <a:xfrm>
              <a:off x="0" y="0"/>
              <a:ext cx="1699955" cy="1124767"/>
            </a:xfrm>
            <a:custGeom>
              <a:rect b="b" l="l" r="r" t="t"/>
              <a:pathLst>
                <a:path extrusionOk="0" h="1124767" w="1699955">
                  <a:moveTo>
                    <a:pt x="61172" y="0"/>
                  </a:moveTo>
                  <a:lnTo>
                    <a:pt x="1638782" y="0"/>
                  </a:lnTo>
                  <a:cubicBezTo>
                    <a:pt x="1672567" y="0"/>
                    <a:pt x="1699955" y="27388"/>
                    <a:pt x="1699955" y="61172"/>
                  </a:cubicBezTo>
                  <a:lnTo>
                    <a:pt x="1699955" y="1063594"/>
                  </a:lnTo>
                  <a:cubicBezTo>
                    <a:pt x="1699955" y="1079818"/>
                    <a:pt x="1693510" y="1095378"/>
                    <a:pt x="1682038" y="1106850"/>
                  </a:cubicBezTo>
                  <a:cubicBezTo>
                    <a:pt x="1670566" y="1118322"/>
                    <a:pt x="1655006" y="1124767"/>
                    <a:pt x="1638782" y="1124767"/>
                  </a:cubicBezTo>
                  <a:lnTo>
                    <a:pt x="61172" y="1124767"/>
                  </a:lnTo>
                  <a:cubicBezTo>
                    <a:pt x="27388" y="1124767"/>
                    <a:pt x="0" y="1097379"/>
                    <a:pt x="0" y="1063594"/>
                  </a:cubicBezTo>
                  <a:lnTo>
                    <a:pt x="0" y="61172"/>
                  </a:lnTo>
                  <a:cubicBezTo>
                    <a:pt x="0" y="27388"/>
                    <a:pt x="27388" y="0"/>
                    <a:pt x="61172" y="0"/>
                  </a:cubicBezTo>
                  <a:close/>
                </a:path>
              </a:pathLst>
            </a:custGeom>
            <a:solidFill>
              <a:srgbClr val="FBF6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4"/>
            <p:cNvSpPr txBox="1"/>
            <p:nvPr/>
          </p:nvSpPr>
          <p:spPr>
            <a:xfrm>
              <a:off x="0" y="-38100"/>
              <a:ext cx="1699955" cy="116286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43" name="Google Shape;143;p4"/>
          <p:cNvSpPr/>
          <p:nvPr/>
        </p:nvSpPr>
        <p:spPr>
          <a:xfrm>
            <a:off x="-1978446" y="-1250932"/>
            <a:ext cx="7179991" cy="5564493"/>
          </a:xfrm>
          <a:custGeom>
            <a:rect b="b" l="l" r="r" t="t"/>
            <a:pathLst>
              <a:path extrusionOk="0" h="5564493" w="7179991">
                <a:moveTo>
                  <a:pt x="0" y="0"/>
                </a:moveTo>
                <a:lnTo>
                  <a:pt x="7179992" y="0"/>
                </a:lnTo>
                <a:lnTo>
                  <a:pt x="7179992" y="5564494"/>
                </a:lnTo>
                <a:lnTo>
                  <a:pt x="0" y="5564494"/>
                </a:lnTo>
                <a:lnTo>
                  <a:pt x="0" y="0"/>
                </a:lnTo>
                <a:close/>
              </a:path>
            </a:pathLst>
          </a:custGeom>
          <a:blipFill rotWithShape="1">
            <a:blip r:embed="rId4">
              <a:alphaModFix/>
            </a:blip>
            <a:stretch>
              <a:fillRect b="0" l="0" r="0" t="0"/>
            </a:stretch>
          </a:blipFill>
          <a:ln>
            <a:noFill/>
          </a:ln>
        </p:spPr>
      </p:sp>
      <p:sp>
        <p:nvSpPr>
          <p:cNvPr id="144" name="Google Shape;144;p4"/>
          <p:cNvSpPr txBox="1"/>
          <p:nvPr/>
        </p:nvSpPr>
        <p:spPr>
          <a:xfrm>
            <a:off x="1422921" y="1951054"/>
            <a:ext cx="15442157" cy="1597485"/>
          </a:xfrm>
          <a:prstGeom prst="rect">
            <a:avLst/>
          </a:prstGeom>
          <a:noFill/>
          <a:ln>
            <a:noFill/>
          </a:ln>
        </p:spPr>
        <p:txBody>
          <a:bodyPr anchorCtr="0" anchor="t" bIns="0" lIns="0" spcFirstLastPara="1" rIns="0" wrap="square" tIns="0">
            <a:spAutoFit/>
          </a:bodyPr>
          <a:lstStyle/>
          <a:p>
            <a:pPr indent="0" lvl="0" marL="0" marR="0" rtl="0" algn="ctr">
              <a:lnSpc>
                <a:spcPct val="113999"/>
              </a:lnSpc>
              <a:spcBef>
                <a:spcPts val="0"/>
              </a:spcBef>
              <a:spcAft>
                <a:spcPts val="0"/>
              </a:spcAft>
              <a:buNone/>
            </a:pPr>
            <a:r>
              <a:rPr b="1" i="0" lang="en-US" sz="10893" u="none" cap="none" strike="noStrike">
                <a:solidFill>
                  <a:srgbClr val="3E7586"/>
                </a:solidFill>
                <a:latin typeface="Atma"/>
                <a:ea typeface="Atma"/>
                <a:cs typeface="Atma"/>
                <a:sym typeface="Atma"/>
              </a:rPr>
              <a:t>Big Question:</a:t>
            </a:r>
            <a:endParaRPr/>
          </a:p>
        </p:txBody>
      </p:sp>
      <p:sp>
        <p:nvSpPr>
          <p:cNvPr id="145" name="Google Shape;145;p4"/>
          <p:cNvSpPr/>
          <p:nvPr/>
        </p:nvSpPr>
        <p:spPr>
          <a:xfrm flipH="1" rot="5400000">
            <a:off x="1572518" y="8127725"/>
            <a:ext cx="1234875" cy="1140575"/>
          </a:xfrm>
          <a:custGeom>
            <a:rect b="b" l="l" r="r" t="t"/>
            <a:pathLst>
              <a:path extrusionOk="0" h="1140575" w="1234875">
                <a:moveTo>
                  <a:pt x="1234875" y="0"/>
                </a:moveTo>
                <a:lnTo>
                  <a:pt x="0" y="0"/>
                </a:lnTo>
                <a:lnTo>
                  <a:pt x="0" y="1140575"/>
                </a:lnTo>
                <a:lnTo>
                  <a:pt x="1234875" y="1140575"/>
                </a:lnTo>
                <a:lnTo>
                  <a:pt x="1234875" y="0"/>
                </a:lnTo>
                <a:close/>
              </a:path>
            </a:pathLst>
          </a:custGeom>
          <a:blipFill rotWithShape="1">
            <a:blip r:embed="rId3">
              <a:alphaModFix/>
            </a:blip>
            <a:stretch>
              <a:fillRect b="0" l="0" r="0" t="0"/>
            </a:stretch>
          </a:blipFill>
          <a:ln>
            <a:noFill/>
          </a:ln>
        </p:spPr>
      </p:sp>
      <p:sp>
        <p:nvSpPr>
          <p:cNvPr id="146" name="Google Shape;146;p4"/>
          <p:cNvSpPr/>
          <p:nvPr/>
        </p:nvSpPr>
        <p:spPr>
          <a:xfrm rot="7182558">
            <a:off x="13678089" y="7960642"/>
            <a:ext cx="8317872" cy="6373569"/>
          </a:xfrm>
          <a:custGeom>
            <a:rect b="b" l="l" r="r" t="t"/>
            <a:pathLst>
              <a:path extrusionOk="0" h="6381291" w="8327950">
                <a:moveTo>
                  <a:pt x="0" y="0"/>
                </a:moveTo>
                <a:lnTo>
                  <a:pt x="8327950" y="0"/>
                </a:lnTo>
                <a:lnTo>
                  <a:pt x="8327950" y="6381291"/>
                </a:lnTo>
                <a:lnTo>
                  <a:pt x="0" y="6381291"/>
                </a:lnTo>
                <a:lnTo>
                  <a:pt x="0" y="0"/>
                </a:lnTo>
                <a:close/>
              </a:path>
            </a:pathLst>
          </a:custGeom>
          <a:blipFill rotWithShape="1">
            <a:blip r:embed="rId5">
              <a:alphaModFix/>
            </a:blip>
            <a:stretch>
              <a:fillRect b="0" l="0" r="0" t="0"/>
            </a:stretch>
          </a:blipFill>
          <a:ln>
            <a:noFill/>
          </a:ln>
        </p:spPr>
      </p:sp>
      <p:sp>
        <p:nvSpPr>
          <p:cNvPr id="147" name="Google Shape;147;p4"/>
          <p:cNvSpPr/>
          <p:nvPr/>
        </p:nvSpPr>
        <p:spPr>
          <a:xfrm rot="-9338671">
            <a:off x="15997376" y="9485096"/>
            <a:ext cx="4047493" cy="1067526"/>
          </a:xfrm>
          <a:custGeom>
            <a:rect b="b" l="l" r="r" t="t"/>
            <a:pathLst>
              <a:path extrusionOk="0" h="1067526" w="4047493">
                <a:moveTo>
                  <a:pt x="0" y="0"/>
                </a:moveTo>
                <a:lnTo>
                  <a:pt x="4047492" y="0"/>
                </a:lnTo>
                <a:lnTo>
                  <a:pt x="4047492" y="1067526"/>
                </a:lnTo>
                <a:lnTo>
                  <a:pt x="0" y="1067526"/>
                </a:lnTo>
                <a:lnTo>
                  <a:pt x="0" y="0"/>
                </a:lnTo>
                <a:close/>
              </a:path>
            </a:pathLst>
          </a:custGeom>
          <a:blipFill rotWithShape="1">
            <a:blip r:embed="rId6">
              <a:alphaModFix/>
            </a:blip>
            <a:stretch>
              <a:fillRect b="0" l="0" r="0" t="0"/>
            </a:stretch>
          </a:blipFill>
          <a:ln>
            <a:noFill/>
          </a:ln>
        </p:spPr>
      </p:sp>
      <p:sp>
        <p:nvSpPr>
          <p:cNvPr id="148" name="Google Shape;148;p4"/>
          <p:cNvSpPr/>
          <p:nvPr/>
        </p:nvSpPr>
        <p:spPr>
          <a:xfrm>
            <a:off x="8509689" y="8932278"/>
            <a:ext cx="1268623" cy="766344"/>
          </a:xfrm>
          <a:custGeom>
            <a:rect b="b" l="l" r="r" t="t"/>
            <a:pathLst>
              <a:path extrusionOk="0" h="766344" w="1268623">
                <a:moveTo>
                  <a:pt x="0" y="0"/>
                </a:moveTo>
                <a:lnTo>
                  <a:pt x="1268622" y="0"/>
                </a:lnTo>
                <a:lnTo>
                  <a:pt x="1268622" y="766344"/>
                </a:lnTo>
                <a:lnTo>
                  <a:pt x="0" y="766344"/>
                </a:lnTo>
                <a:lnTo>
                  <a:pt x="0" y="0"/>
                </a:lnTo>
                <a:close/>
              </a:path>
            </a:pathLst>
          </a:custGeom>
          <a:blipFill rotWithShape="1">
            <a:blip r:embed="rId7">
              <a:alphaModFix/>
            </a:blip>
            <a:stretch>
              <a:fillRect b="0" l="0" r="0" t="0"/>
            </a:stretch>
          </a:blipFill>
          <a:ln>
            <a:noFill/>
          </a:ln>
        </p:spPr>
      </p:sp>
      <p:sp>
        <p:nvSpPr>
          <p:cNvPr id="149" name="Google Shape;149;p4"/>
          <p:cNvSpPr/>
          <p:nvPr/>
        </p:nvSpPr>
        <p:spPr>
          <a:xfrm rot="-1670711">
            <a:off x="-4524472" y="6171772"/>
            <a:ext cx="7697421" cy="6292642"/>
          </a:xfrm>
          <a:custGeom>
            <a:rect b="b" l="l" r="r" t="t"/>
            <a:pathLst>
              <a:path extrusionOk="0" h="6287045" w="7690575">
                <a:moveTo>
                  <a:pt x="0" y="0"/>
                </a:moveTo>
                <a:lnTo>
                  <a:pt x="7690574" y="0"/>
                </a:lnTo>
                <a:lnTo>
                  <a:pt x="7690574" y="6287045"/>
                </a:lnTo>
                <a:lnTo>
                  <a:pt x="0" y="6287045"/>
                </a:lnTo>
                <a:lnTo>
                  <a:pt x="0" y="0"/>
                </a:lnTo>
                <a:close/>
              </a:path>
            </a:pathLst>
          </a:custGeom>
          <a:blipFill rotWithShape="1">
            <a:blip r:embed="rId8">
              <a:alphaModFix/>
            </a:blip>
            <a:stretch>
              <a:fillRect b="0" l="0" r="0" t="0"/>
            </a:stretch>
          </a:blipFill>
          <a:ln>
            <a:noFill/>
          </a:ln>
        </p:spPr>
      </p:sp>
      <p:sp>
        <p:nvSpPr>
          <p:cNvPr id="150" name="Google Shape;150;p4"/>
          <p:cNvSpPr/>
          <p:nvPr/>
        </p:nvSpPr>
        <p:spPr>
          <a:xfrm rot="-7935843">
            <a:off x="-1591644" y="7734715"/>
            <a:ext cx="5245235" cy="3161036"/>
          </a:xfrm>
          <a:custGeom>
            <a:rect b="b" l="l" r="r" t="t"/>
            <a:pathLst>
              <a:path extrusionOk="0" h="3161263" w="5245612">
                <a:moveTo>
                  <a:pt x="0" y="0"/>
                </a:moveTo>
                <a:lnTo>
                  <a:pt x="5245612" y="0"/>
                </a:lnTo>
                <a:lnTo>
                  <a:pt x="5245612" y="3161263"/>
                </a:lnTo>
                <a:lnTo>
                  <a:pt x="0" y="3161263"/>
                </a:lnTo>
                <a:lnTo>
                  <a:pt x="0" y="0"/>
                </a:lnTo>
                <a:close/>
              </a:path>
            </a:pathLst>
          </a:custGeom>
          <a:blipFill rotWithShape="1">
            <a:blip r:embed="rId9">
              <a:alphaModFix/>
            </a:blip>
            <a:stretch>
              <a:fillRect b="0" l="0" r="0" t="0"/>
            </a:stretch>
          </a:blipFill>
          <a:ln>
            <a:noFill/>
          </a:ln>
        </p:spPr>
      </p:sp>
      <p:sp>
        <p:nvSpPr>
          <p:cNvPr id="151" name="Google Shape;151;p4"/>
          <p:cNvSpPr/>
          <p:nvPr/>
        </p:nvSpPr>
        <p:spPr>
          <a:xfrm>
            <a:off x="586151" y="3881554"/>
            <a:ext cx="885098" cy="1061757"/>
          </a:xfrm>
          <a:custGeom>
            <a:rect b="b" l="l" r="r" t="t"/>
            <a:pathLst>
              <a:path extrusionOk="0" h="1061757" w="885098">
                <a:moveTo>
                  <a:pt x="0" y="0"/>
                </a:moveTo>
                <a:lnTo>
                  <a:pt x="885098" y="0"/>
                </a:lnTo>
                <a:lnTo>
                  <a:pt x="885098" y="1061756"/>
                </a:lnTo>
                <a:lnTo>
                  <a:pt x="0" y="1061756"/>
                </a:lnTo>
                <a:lnTo>
                  <a:pt x="0" y="0"/>
                </a:lnTo>
                <a:close/>
              </a:path>
            </a:pathLst>
          </a:custGeom>
          <a:blipFill rotWithShape="1">
            <a:blip r:embed="rId10">
              <a:alphaModFix/>
            </a:blip>
            <a:stretch>
              <a:fillRect b="0" l="0" r="0" t="0"/>
            </a:stretch>
          </a:blipFill>
          <a:ln>
            <a:noFill/>
          </a:ln>
        </p:spPr>
      </p:sp>
      <p:sp>
        <p:nvSpPr>
          <p:cNvPr id="152" name="Google Shape;152;p4"/>
          <p:cNvSpPr txBox="1"/>
          <p:nvPr/>
        </p:nvSpPr>
        <p:spPr>
          <a:xfrm>
            <a:off x="2449061" y="5604520"/>
            <a:ext cx="6694939" cy="1281303"/>
          </a:xfrm>
          <a:prstGeom prst="rect">
            <a:avLst/>
          </a:prstGeom>
          <a:noFill/>
          <a:ln>
            <a:noFill/>
          </a:ln>
        </p:spPr>
        <p:txBody>
          <a:bodyPr anchorCtr="0" anchor="t" bIns="0" lIns="0" spcFirstLastPara="1" rIns="0" wrap="square" tIns="0">
            <a:spAutoFit/>
          </a:bodyPr>
          <a:lstStyle/>
          <a:p>
            <a:pPr indent="0" lvl="0" marL="0" marR="0" rtl="0" algn="ctr">
              <a:lnSpc>
                <a:spcPct val="114003"/>
              </a:lnSpc>
              <a:spcBef>
                <a:spcPts val="0"/>
              </a:spcBef>
              <a:spcAft>
                <a:spcPts val="0"/>
              </a:spcAft>
              <a:buNone/>
            </a:pPr>
            <a:r>
              <a:rPr b="0" i="0" lang="en-US" sz="4399" u="none" cap="none" strike="noStrike">
                <a:solidFill>
                  <a:srgbClr val="5B96A9"/>
                </a:solidFill>
                <a:latin typeface="Sen"/>
                <a:ea typeface="Sen"/>
                <a:cs typeface="Sen"/>
                <a:sym typeface="Sen"/>
              </a:rPr>
              <a:t>Why does character matter?</a:t>
            </a:r>
            <a:endParaRPr/>
          </a:p>
        </p:txBody>
      </p:sp>
      <p:sp>
        <p:nvSpPr>
          <p:cNvPr id="153" name="Google Shape;153;p4"/>
          <p:cNvSpPr txBox="1"/>
          <p:nvPr/>
        </p:nvSpPr>
        <p:spPr>
          <a:xfrm>
            <a:off x="9535663" y="4633463"/>
            <a:ext cx="6148500" cy="32139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None/>
            </a:pPr>
            <a:r>
              <a:rPr b="0" i="0" lang="en-US" sz="3600" u="none" cap="none" strike="noStrike">
                <a:solidFill>
                  <a:srgbClr val="5B96A9"/>
                </a:solidFill>
                <a:latin typeface="Sniglet"/>
                <a:ea typeface="Sniglet"/>
                <a:cs typeface="Sniglet"/>
                <a:sym typeface="Sniglet"/>
              </a:rPr>
              <a:t>Today we will learn that bad character leads to trouble, but good character leads to treasure.</a:t>
            </a:r>
            <a:endParaRPr/>
          </a:p>
        </p:txBody>
      </p:sp>
      <p:sp>
        <p:nvSpPr>
          <p:cNvPr id="154" name="Google Shape;154;p4"/>
          <p:cNvSpPr/>
          <p:nvPr/>
        </p:nvSpPr>
        <p:spPr>
          <a:xfrm rot="1057145">
            <a:off x="14559445" y="-1494133"/>
            <a:ext cx="7205126" cy="5619998"/>
          </a:xfrm>
          <a:custGeom>
            <a:rect b="b" l="l" r="r" t="t"/>
            <a:pathLst>
              <a:path extrusionOk="0" h="5623479" w="7209588">
                <a:moveTo>
                  <a:pt x="0" y="0"/>
                </a:moveTo>
                <a:lnTo>
                  <a:pt x="7209588" y="0"/>
                </a:lnTo>
                <a:lnTo>
                  <a:pt x="7209588" y="5623479"/>
                </a:lnTo>
                <a:lnTo>
                  <a:pt x="0" y="5623479"/>
                </a:lnTo>
                <a:lnTo>
                  <a:pt x="0" y="0"/>
                </a:lnTo>
                <a:close/>
              </a:path>
            </a:pathLst>
          </a:custGeom>
          <a:blipFill rotWithShape="1">
            <a:blip r:embed="rId11">
              <a:alphaModFix/>
            </a:blip>
            <a:stretch>
              <a:fillRect b="0" l="0" r="0" t="0"/>
            </a:stretch>
          </a:blipFill>
          <a:ln>
            <a:noFill/>
          </a:ln>
        </p:spPr>
      </p:sp>
      <p:sp>
        <p:nvSpPr>
          <p:cNvPr id="155" name="Google Shape;155;p4"/>
          <p:cNvSpPr/>
          <p:nvPr/>
        </p:nvSpPr>
        <p:spPr>
          <a:xfrm>
            <a:off x="8605830" y="1168720"/>
            <a:ext cx="1076340" cy="725184"/>
          </a:xfrm>
          <a:custGeom>
            <a:rect b="b" l="l" r="r" t="t"/>
            <a:pathLst>
              <a:path extrusionOk="0" h="725184" w="1076340">
                <a:moveTo>
                  <a:pt x="0" y="0"/>
                </a:moveTo>
                <a:lnTo>
                  <a:pt x="1076340" y="0"/>
                </a:lnTo>
                <a:lnTo>
                  <a:pt x="1076340" y="725184"/>
                </a:lnTo>
                <a:lnTo>
                  <a:pt x="0" y="725184"/>
                </a:lnTo>
                <a:lnTo>
                  <a:pt x="0" y="0"/>
                </a:lnTo>
                <a:close/>
              </a:path>
            </a:pathLst>
          </a:custGeom>
          <a:blipFill rotWithShape="1">
            <a:blip r:embed="rId12">
              <a:alphaModFix/>
            </a:blip>
            <a:stretch>
              <a:fillRect b="0" l="0" r="0" t="0"/>
            </a:stretch>
          </a:blipFill>
          <a:ln>
            <a:noFill/>
          </a:ln>
        </p:spPr>
      </p:sp>
      <p:sp>
        <p:nvSpPr>
          <p:cNvPr id="156" name="Google Shape;156;p4"/>
          <p:cNvSpPr/>
          <p:nvPr/>
        </p:nvSpPr>
        <p:spPr>
          <a:xfrm flipH="1">
            <a:off x="16816751" y="5953478"/>
            <a:ext cx="885098" cy="1061757"/>
          </a:xfrm>
          <a:custGeom>
            <a:rect b="b" l="l" r="r" t="t"/>
            <a:pathLst>
              <a:path extrusionOk="0" h="1061757" w="885098">
                <a:moveTo>
                  <a:pt x="885098" y="0"/>
                </a:moveTo>
                <a:lnTo>
                  <a:pt x="0" y="0"/>
                </a:lnTo>
                <a:lnTo>
                  <a:pt x="0" y="1061757"/>
                </a:lnTo>
                <a:lnTo>
                  <a:pt x="885098" y="1061757"/>
                </a:lnTo>
                <a:lnTo>
                  <a:pt x="885098" y="0"/>
                </a:lnTo>
                <a:close/>
              </a:path>
            </a:pathLst>
          </a:custGeom>
          <a:blipFill rotWithShape="1">
            <a:blip r:embed="rId10">
              <a:alphaModFix/>
            </a:blip>
            <a:stretch>
              <a:fillRect b="0" l="0" r="0" t="0"/>
            </a:stretch>
          </a:blipFill>
          <a:ln>
            <a:noFill/>
          </a:ln>
        </p:spPr>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B"/>
        </a:solidFill>
      </p:bgPr>
    </p:bg>
    <p:spTree>
      <p:nvGrpSpPr>
        <p:cNvPr id="160" name="Shape 160"/>
        <p:cNvGrpSpPr/>
        <p:nvPr/>
      </p:nvGrpSpPr>
      <p:grpSpPr>
        <a:xfrm>
          <a:off x="0" y="0"/>
          <a:ext cx="0" cy="0"/>
          <a:chOff x="0" y="0"/>
          <a:chExt cx="0" cy="0"/>
        </a:xfrm>
      </p:grpSpPr>
      <p:sp>
        <p:nvSpPr>
          <p:cNvPr id="161" name="Google Shape;161;p5"/>
          <p:cNvSpPr/>
          <p:nvPr/>
        </p:nvSpPr>
        <p:spPr>
          <a:xfrm>
            <a:off x="15416624" y="7297914"/>
            <a:ext cx="6599876" cy="7530978"/>
          </a:xfrm>
          <a:custGeom>
            <a:rect b="b" l="l" r="r" t="t"/>
            <a:pathLst>
              <a:path extrusionOk="0" h="7530978" w="6599876">
                <a:moveTo>
                  <a:pt x="0" y="0"/>
                </a:moveTo>
                <a:lnTo>
                  <a:pt x="6599875" y="0"/>
                </a:lnTo>
                <a:lnTo>
                  <a:pt x="6599875" y="7530979"/>
                </a:lnTo>
                <a:lnTo>
                  <a:pt x="0" y="7530979"/>
                </a:lnTo>
                <a:lnTo>
                  <a:pt x="0" y="0"/>
                </a:lnTo>
                <a:close/>
              </a:path>
            </a:pathLst>
          </a:custGeom>
          <a:blipFill rotWithShape="1">
            <a:blip r:embed="rId3">
              <a:alphaModFix/>
            </a:blip>
            <a:stretch>
              <a:fillRect b="0" l="0" r="0" t="0"/>
            </a:stretch>
          </a:blipFill>
          <a:ln>
            <a:noFill/>
          </a:ln>
        </p:spPr>
        <p:txBody>
          <a:bodyPr/>
          <a:p/>
        </p:txBody>
      </p:sp>
      <p:sp>
        <p:nvSpPr>
          <p:cNvPr id="162" name="Google Shape;162;p5"/>
          <p:cNvSpPr/>
          <p:nvPr/>
        </p:nvSpPr>
        <p:spPr>
          <a:xfrm flipH="1" rot="5400000">
            <a:off x="3004320" y="2639820"/>
            <a:ext cx="4931950" cy="7347411"/>
          </a:xfrm>
          <a:custGeom>
            <a:rect b="b" l="l" r="r" t="t"/>
            <a:pathLst>
              <a:path extrusionOk="0" h="7347411" w="4931950">
                <a:moveTo>
                  <a:pt x="0" y="7347411"/>
                </a:moveTo>
                <a:lnTo>
                  <a:pt x="4931949" y="7347411"/>
                </a:lnTo>
                <a:lnTo>
                  <a:pt x="4931949" y="0"/>
                </a:lnTo>
                <a:lnTo>
                  <a:pt x="0" y="0"/>
                </a:lnTo>
                <a:lnTo>
                  <a:pt x="0" y="7347411"/>
                </a:lnTo>
                <a:close/>
              </a:path>
            </a:pathLst>
          </a:custGeom>
          <a:blipFill rotWithShape="1">
            <a:blip r:embed="rId4">
              <a:alphaModFix/>
            </a:blip>
            <a:stretch>
              <a:fillRect b="0" l="0" r="0" t="0"/>
            </a:stretch>
          </a:blipFill>
          <a:ln>
            <a:noFill/>
          </a:ln>
        </p:spPr>
        <p:txBody>
          <a:bodyPr/>
          <a:p/>
        </p:txBody>
      </p:sp>
      <p:sp>
        <p:nvSpPr>
          <p:cNvPr id="163" name="Google Shape;163;p5"/>
          <p:cNvSpPr/>
          <p:nvPr/>
        </p:nvSpPr>
        <p:spPr>
          <a:xfrm flipH="1" rot="5400000">
            <a:off x="3080336" y="2753066"/>
            <a:ext cx="4779916" cy="7120918"/>
          </a:xfrm>
          <a:custGeom>
            <a:rect b="b" l="l" r="r" t="t"/>
            <a:pathLst>
              <a:path extrusionOk="0" h="7120918" w="4779916">
                <a:moveTo>
                  <a:pt x="0" y="7120918"/>
                </a:moveTo>
                <a:lnTo>
                  <a:pt x="4779917" y="7120918"/>
                </a:lnTo>
                <a:lnTo>
                  <a:pt x="4779917" y="0"/>
                </a:lnTo>
                <a:lnTo>
                  <a:pt x="0" y="0"/>
                </a:lnTo>
                <a:lnTo>
                  <a:pt x="0" y="7120918"/>
                </a:lnTo>
                <a:close/>
              </a:path>
            </a:pathLst>
          </a:custGeom>
          <a:blipFill rotWithShape="1">
            <a:blip r:embed="rId5">
              <a:alphaModFix/>
            </a:blip>
            <a:stretch>
              <a:fillRect b="0" l="0" r="0" t="0"/>
            </a:stretch>
          </a:blipFill>
          <a:ln>
            <a:noFill/>
          </a:ln>
        </p:spPr>
        <p:txBody>
          <a:bodyPr/>
          <a:p/>
        </p:txBody>
      </p:sp>
      <p:sp>
        <p:nvSpPr>
          <p:cNvPr id="164" name="Google Shape;164;p5"/>
          <p:cNvSpPr txBox="1"/>
          <p:nvPr/>
        </p:nvSpPr>
        <p:spPr>
          <a:xfrm>
            <a:off x="2536013" y="5273046"/>
            <a:ext cx="5868564" cy="212217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None/>
            </a:pPr>
            <a:r>
              <a:rPr b="0" i="0" lang="en-US" sz="3600" u="none" cap="none" strike="noStrike">
                <a:solidFill>
                  <a:srgbClr val="5B96A9"/>
                </a:solidFill>
                <a:latin typeface="Sniglet"/>
                <a:ea typeface="Sniglet"/>
                <a:cs typeface="Sniglet"/>
                <a:sym typeface="Sniglet"/>
              </a:rPr>
              <a:t>YouTube: The Bereans Search the Scriptures | Bible Lessons for Kids.</a:t>
            </a:r>
            <a:endParaRPr/>
          </a:p>
        </p:txBody>
      </p:sp>
      <p:sp>
        <p:nvSpPr>
          <p:cNvPr id="165" name="Google Shape;165;p5"/>
          <p:cNvSpPr/>
          <p:nvPr/>
        </p:nvSpPr>
        <p:spPr>
          <a:xfrm rot="-5400000">
            <a:off x="10351731" y="2616007"/>
            <a:ext cx="4931950" cy="7347411"/>
          </a:xfrm>
          <a:custGeom>
            <a:rect b="b" l="l" r="r" t="t"/>
            <a:pathLst>
              <a:path extrusionOk="0" h="7347411" w="4931950">
                <a:moveTo>
                  <a:pt x="0" y="0"/>
                </a:moveTo>
                <a:lnTo>
                  <a:pt x="4931949" y="0"/>
                </a:lnTo>
                <a:lnTo>
                  <a:pt x="4931949" y="7347411"/>
                </a:lnTo>
                <a:lnTo>
                  <a:pt x="0" y="7347411"/>
                </a:lnTo>
                <a:lnTo>
                  <a:pt x="0" y="0"/>
                </a:lnTo>
                <a:close/>
              </a:path>
            </a:pathLst>
          </a:custGeom>
          <a:blipFill rotWithShape="1">
            <a:blip r:embed="rId4">
              <a:alphaModFix/>
            </a:blip>
            <a:stretch>
              <a:fillRect b="0" l="0" r="0" t="0"/>
            </a:stretch>
          </a:blipFill>
          <a:ln>
            <a:noFill/>
          </a:ln>
        </p:spPr>
        <p:txBody>
          <a:bodyPr/>
          <a:p/>
        </p:txBody>
      </p:sp>
      <p:sp>
        <p:nvSpPr>
          <p:cNvPr id="166" name="Google Shape;166;p5"/>
          <p:cNvSpPr/>
          <p:nvPr/>
        </p:nvSpPr>
        <p:spPr>
          <a:xfrm rot="-5400000">
            <a:off x="10427747" y="2729254"/>
            <a:ext cx="4779916" cy="7120918"/>
          </a:xfrm>
          <a:custGeom>
            <a:rect b="b" l="l" r="r" t="t"/>
            <a:pathLst>
              <a:path extrusionOk="0" h="7120918" w="4779916">
                <a:moveTo>
                  <a:pt x="0" y="0"/>
                </a:moveTo>
                <a:lnTo>
                  <a:pt x="4779917" y="0"/>
                </a:lnTo>
                <a:lnTo>
                  <a:pt x="4779917" y="7120918"/>
                </a:lnTo>
                <a:lnTo>
                  <a:pt x="0" y="7120918"/>
                </a:lnTo>
                <a:lnTo>
                  <a:pt x="0" y="0"/>
                </a:lnTo>
                <a:close/>
              </a:path>
            </a:pathLst>
          </a:custGeom>
          <a:blipFill rotWithShape="1">
            <a:blip r:embed="rId5">
              <a:alphaModFix/>
            </a:blip>
            <a:stretch>
              <a:fillRect b="0" l="0" r="0" t="0"/>
            </a:stretch>
          </a:blipFill>
          <a:ln>
            <a:noFill/>
          </a:ln>
        </p:spPr>
        <p:txBody>
          <a:bodyPr/>
          <a:p/>
        </p:txBody>
      </p:sp>
      <p:sp>
        <p:nvSpPr>
          <p:cNvPr id="167" name="Google Shape;167;p5"/>
          <p:cNvSpPr txBox="1"/>
          <p:nvPr/>
        </p:nvSpPr>
        <p:spPr>
          <a:xfrm>
            <a:off x="9883423" y="4800003"/>
            <a:ext cx="5868564" cy="284607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None/>
            </a:pPr>
            <a:r>
              <a:rPr b="0" i="0" lang="en-US" sz="3600" u="none" cap="none" strike="noStrike">
                <a:solidFill>
                  <a:srgbClr val="5B96A9"/>
                </a:solidFill>
                <a:latin typeface="Sniglet"/>
                <a:ea typeface="Sniglet"/>
                <a:cs typeface="Sniglet"/>
                <a:sym typeface="Sniglet"/>
              </a:rPr>
              <a:t>Link: </a:t>
            </a:r>
            <a:r>
              <a:rPr b="0" i="0" lang="en-US" sz="3600" u="none" cap="none" strike="noStrike">
                <a:solidFill>
                  <a:srgbClr val="5B96A9"/>
                </a:solidFill>
                <a:latin typeface="Sniglet"/>
                <a:ea typeface="Sniglet"/>
                <a:cs typeface="Sniglet"/>
                <a:sym typeface="Sniglet"/>
                <a:hlinkClick r:id="rId17"/>
              </a:rPr>
              <a:t>https://www.youtube.com/watch?v=e1o28-eUPX0&amp;ab_channel=KidVue</a:t>
            </a:r>
            <a:endParaRPr/>
          </a:p>
        </p:txBody>
      </p:sp>
      <p:sp>
        <p:nvSpPr>
          <p:cNvPr id="168" name="Google Shape;168;p5"/>
          <p:cNvSpPr/>
          <p:nvPr/>
        </p:nvSpPr>
        <p:spPr>
          <a:xfrm rot="5585412">
            <a:off x="1012215" y="3618530"/>
            <a:ext cx="1385418" cy="1279623"/>
          </a:xfrm>
          <a:custGeom>
            <a:rect b="b" l="l" r="r" t="t"/>
            <a:pathLst>
              <a:path extrusionOk="0" h="1279623" w="1385418">
                <a:moveTo>
                  <a:pt x="0" y="0"/>
                </a:moveTo>
                <a:lnTo>
                  <a:pt x="1385418" y="0"/>
                </a:lnTo>
                <a:lnTo>
                  <a:pt x="1385418" y="1279622"/>
                </a:lnTo>
                <a:lnTo>
                  <a:pt x="0" y="1279622"/>
                </a:lnTo>
                <a:lnTo>
                  <a:pt x="0" y="0"/>
                </a:lnTo>
                <a:close/>
              </a:path>
            </a:pathLst>
          </a:custGeom>
          <a:blipFill rotWithShape="1">
            <a:blip r:embed="rId6">
              <a:alphaModFix/>
            </a:blip>
            <a:stretch>
              <a:fillRect b="0" l="0" r="0" t="0"/>
            </a:stretch>
          </a:blipFill>
          <a:ln>
            <a:noFill/>
          </a:ln>
        </p:spPr>
      </p:sp>
      <p:sp>
        <p:nvSpPr>
          <p:cNvPr id="169" name="Google Shape;169;p5"/>
          <p:cNvSpPr/>
          <p:nvPr/>
        </p:nvSpPr>
        <p:spPr>
          <a:xfrm rot="8570092">
            <a:off x="15369361" y="-2544841"/>
            <a:ext cx="7209588" cy="5623479"/>
          </a:xfrm>
          <a:custGeom>
            <a:rect b="b" l="l" r="r" t="t"/>
            <a:pathLst>
              <a:path extrusionOk="0" h="5623479" w="7209588">
                <a:moveTo>
                  <a:pt x="0" y="0"/>
                </a:moveTo>
                <a:lnTo>
                  <a:pt x="7209588" y="0"/>
                </a:lnTo>
                <a:lnTo>
                  <a:pt x="7209588" y="5623478"/>
                </a:lnTo>
                <a:lnTo>
                  <a:pt x="0" y="5623478"/>
                </a:lnTo>
                <a:lnTo>
                  <a:pt x="0" y="0"/>
                </a:lnTo>
                <a:close/>
              </a:path>
            </a:pathLst>
          </a:custGeom>
          <a:blipFill rotWithShape="1">
            <a:blip r:embed="rId7">
              <a:alphaModFix/>
            </a:blip>
            <a:stretch>
              <a:fillRect b="0" l="0" r="0" t="0"/>
            </a:stretch>
          </a:blipFill>
          <a:ln>
            <a:noFill/>
          </a:ln>
        </p:spPr>
      </p:sp>
      <p:sp>
        <p:nvSpPr>
          <p:cNvPr id="170" name="Google Shape;170;p5"/>
          <p:cNvSpPr/>
          <p:nvPr/>
        </p:nvSpPr>
        <p:spPr>
          <a:xfrm rot="-5319511">
            <a:off x="15729002" y="7649429"/>
            <a:ext cx="2246950" cy="2445660"/>
          </a:xfrm>
          <a:custGeom>
            <a:rect b="b" l="l" r="r" t="t"/>
            <a:pathLst>
              <a:path extrusionOk="0" h="2445660" w="2246950">
                <a:moveTo>
                  <a:pt x="0" y="0"/>
                </a:moveTo>
                <a:lnTo>
                  <a:pt x="2246950" y="0"/>
                </a:lnTo>
                <a:lnTo>
                  <a:pt x="2246950" y="2445660"/>
                </a:lnTo>
                <a:lnTo>
                  <a:pt x="0" y="2445660"/>
                </a:lnTo>
                <a:lnTo>
                  <a:pt x="0" y="0"/>
                </a:lnTo>
                <a:close/>
              </a:path>
            </a:pathLst>
          </a:custGeom>
          <a:blipFill rotWithShape="1">
            <a:blip r:embed="rId8">
              <a:alphaModFix/>
            </a:blip>
            <a:stretch>
              <a:fillRect b="0" l="0" r="0" t="0"/>
            </a:stretch>
          </a:blipFill>
          <a:ln>
            <a:noFill/>
          </a:ln>
        </p:spPr>
      </p:sp>
      <p:sp>
        <p:nvSpPr>
          <p:cNvPr id="171" name="Google Shape;171;p5"/>
          <p:cNvSpPr/>
          <p:nvPr/>
        </p:nvSpPr>
        <p:spPr>
          <a:xfrm rot="4960781">
            <a:off x="-3134158" y="-3394149"/>
            <a:ext cx="8333413" cy="6385477"/>
          </a:xfrm>
          <a:custGeom>
            <a:rect b="b" l="l" r="r" t="t"/>
            <a:pathLst>
              <a:path extrusionOk="0" h="6381291" w="8327950">
                <a:moveTo>
                  <a:pt x="0" y="0"/>
                </a:moveTo>
                <a:lnTo>
                  <a:pt x="8327949" y="0"/>
                </a:lnTo>
                <a:lnTo>
                  <a:pt x="8327949" y="6381292"/>
                </a:lnTo>
                <a:lnTo>
                  <a:pt x="0" y="6381292"/>
                </a:lnTo>
                <a:lnTo>
                  <a:pt x="0" y="0"/>
                </a:lnTo>
                <a:close/>
              </a:path>
            </a:pathLst>
          </a:custGeom>
          <a:blipFill rotWithShape="1">
            <a:blip r:embed="rId9">
              <a:alphaModFix/>
            </a:blip>
            <a:stretch>
              <a:fillRect b="0" l="0" r="0" t="0"/>
            </a:stretch>
          </a:blipFill>
          <a:ln>
            <a:noFill/>
          </a:ln>
        </p:spPr>
      </p:sp>
      <p:sp>
        <p:nvSpPr>
          <p:cNvPr id="172" name="Google Shape;172;p5"/>
          <p:cNvSpPr/>
          <p:nvPr/>
        </p:nvSpPr>
        <p:spPr>
          <a:xfrm rot="-3249741">
            <a:off x="-1153134" y="687397"/>
            <a:ext cx="4191518" cy="1272697"/>
          </a:xfrm>
          <a:custGeom>
            <a:rect b="b" l="l" r="r" t="t"/>
            <a:pathLst>
              <a:path extrusionOk="0" h="1273764" w="4195033">
                <a:moveTo>
                  <a:pt x="0" y="0"/>
                </a:moveTo>
                <a:lnTo>
                  <a:pt x="4195033" y="0"/>
                </a:lnTo>
                <a:lnTo>
                  <a:pt x="4195033" y="1273764"/>
                </a:lnTo>
                <a:lnTo>
                  <a:pt x="0" y="1273764"/>
                </a:lnTo>
                <a:lnTo>
                  <a:pt x="0" y="0"/>
                </a:lnTo>
                <a:close/>
              </a:path>
            </a:pathLst>
          </a:custGeom>
          <a:blipFill rotWithShape="1">
            <a:blip r:embed="rId10">
              <a:alphaModFix/>
            </a:blip>
            <a:stretch>
              <a:fillRect b="0" l="0" r="0" t="0"/>
            </a:stretch>
          </a:blipFill>
          <a:ln>
            <a:noFill/>
          </a:ln>
        </p:spPr>
      </p:sp>
      <p:sp>
        <p:nvSpPr>
          <p:cNvPr id="173" name="Google Shape;173;p5"/>
          <p:cNvSpPr/>
          <p:nvPr/>
        </p:nvSpPr>
        <p:spPr>
          <a:xfrm rot="-1670711">
            <a:off x="-4102239" y="6842697"/>
            <a:ext cx="6960696" cy="5690369"/>
          </a:xfrm>
          <a:custGeom>
            <a:rect b="b" l="l" r="r" t="t"/>
            <a:pathLst>
              <a:path extrusionOk="0" h="5685308" w="6954505">
                <a:moveTo>
                  <a:pt x="0" y="0"/>
                </a:moveTo>
                <a:lnTo>
                  <a:pt x="6954504" y="0"/>
                </a:lnTo>
                <a:lnTo>
                  <a:pt x="6954504" y="5685308"/>
                </a:lnTo>
                <a:lnTo>
                  <a:pt x="0" y="5685308"/>
                </a:lnTo>
                <a:lnTo>
                  <a:pt x="0" y="0"/>
                </a:lnTo>
                <a:close/>
              </a:path>
            </a:pathLst>
          </a:custGeom>
          <a:blipFill rotWithShape="1">
            <a:blip r:embed="rId11">
              <a:alphaModFix/>
            </a:blip>
            <a:stretch>
              <a:fillRect b="0" l="0" r="0" t="0"/>
            </a:stretch>
          </a:blipFill>
          <a:ln>
            <a:noFill/>
          </a:ln>
        </p:spPr>
      </p:sp>
      <p:sp>
        <p:nvSpPr>
          <p:cNvPr id="174" name="Google Shape;174;p5"/>
          <p:cNvSpPr/>
          <p:nvPr/>
        </p:nvSpPr>
        <p:spPr>
          <a:xfrm rot="-8252848">
            <a:off x="15192972" y="-258878"/>
            <a:ext cx="5245612" cy="3161263"/>
          </a:xfrm>
          <a:custGeom>
            <a:rect b="b" l="l" r="r" t="t"/>
            <a:pathLst>
              <a:path extrusionOk="0" h="3161263" w="5245612">
                <a:moveTo>
                  <a:pt x="0" y="0"/>
                </a:moveTo>
                <a:lnTo>
                  <a:pt x="5245612" y="0"/>
                </a:lnTo>
                <a:lnTo>
                  <a:pt x="5245612" y="3161263"/>
                </a:lnTo>
                <a:lnTo>
                  <a:pt x="0" y="3161263"/>
                </a:lnTo>
                <a:lnTo>
                  <a:pt x="0" y="0"/>
                </a:lnTo>
                <a:close/>
              </a:path>
            </a:pathLst>
          </a:custGeom>
          <a:blipFill rotWithShape="1">
            <a:blip r:embed="rId12">
              <a:alphaModFix/>
            </a:blip>
            <a:stretch>
              <a:fillRect b="0" l="0" r="0" t="0"/>
            </a:stretch>
          </a:blipFill>
          <a:ln>
            <a:noFill/>
          </a:ln>
        </p:spPr>
      </p:sp>
      <p:sp>
        <p:nvSpPr>
          <p:cNvPr id="175" name="Google Shape;175;p5"/>
          <p:cNvSpPr/>
          <p:nvPr/>
        </p:nvSpPr>
        <p:spPr>
          <a:xfrm>
            <a:off x="3471313" y="864242"/>
            <a:ext cx="823151" cy="915036"/>
          </a:xfrm>
          <a:custGeom>
            <a:rect b="b" l="l" r="r" t="t"/>
            <a:pathLst>
              <a:path extrusionOk="0" h="915036" w="823151">
                <a:moveTo>
                  <a:pt x="0" y="0"/>
                </a:moveTo>
                <a:lnTo>
                  <a:pt x="823150" y="0"/>
                </a:lnTo>
                <a:lnTo>
                  <a:pt x="823150" y="915035"/>
                </a:lnTo>
                <a:lnTo>
                  <a:pt x="0" y="915035"/>
                </a:lnTo>
                <a:lnTo>
                  <a:pt x="0" y="0"/>
                </a:lnTo>
                <a:close/>
              </a:path>
            </a:pathLst>
          </a:custGeom>
          <a:blipFill rotWithShape="1">
            <a:blip r:embed="rId13">
              <a:alphaModFix/>
            </a:blip>
            <a:stretch>
              <a:fillRect b="0" l="0" r="0" t="0"/>
            </a:stretch>
          </a:blipFill>
          <a:ln>
            <a:noFill/>
          </a:ln>
        </p:spPr>
      </p:sp>
      <p:sp>
        <p:nvSpPr>
          <p:cNvPr id="176" name="Google Shape;176;p5"/>
          <p:cNvSpPr/>
          <p:nvPr/>
        </p:nvSpPr>
        <p:spPr>
          <a:xfrm>
            <a:off x="13321474" y="1033420"/>
            <a:ext cx="377708" cy="419870"/>
          </a:xfrm>
          <a:custGeom>
            <a:rect b="b" l="l" r="r" t="t"/>
            <a:pathLst>
              <a:path extrusionOk="0" h="419870" w="377708">
                <a:moveTo>
                  <a:pt x="0" y="0"/>
                </a:moveTo>
                <a:lnTo>
                  <a:pt x="377708" y="0"/>
                </a:lnTo>
                <a:lnTo>
                  <a:pt x="377708" y="419870"/>
                </a:lnTo>
                <a:lnTo>
                  <a:pt x="0" y="419870"/>
                </a:lnTo>
                <a:lnTo>
                  <a:pt x="0" y="0"/>
                </a:lnTo>
                <a:close/>
              </a:path>
            </a:pathLst>
          </a:custGeom>
          <a:blipFill rotWithShape="1">
            <a:blip r:embed="rId14">
              <a:alphaModFix/>
            </a:blip>
            <a:stretch>
              <a:fillRect b="0" l="0" r="0" t="0"/>
            </a:stretch>
          </a:blipFill>
          <a:ln>
            <a:noFill/>
          </a:ln>
        </p:spPr>
      </p:sp>
      <p:sp>
        <p:nvSpPr>
          <p:cNvPr id="177" name="Google Shape;177;p5"/>
          <p:cNvSpPr/>
          <p:nvPr/>
        </p:nvSpPr>
        <p:spPr>
          <a:xfrm>
            <a:off x="15603681" y="2912645"/>
            <a:ext cx="885098" cy="1061757"/>
          </a:xfrm>
          <a:custGeom>
            <a:rect b="b" l="l" r="r" t="t"/>
            <a:pathLst>
              <a:path extrusionOk="0" h="1061757" w="885098">
                <a:moveTo>
                  <a:pt x="0" y="0"/>
                </a:moveTo>
                <a:lnTo>
                  <a:pt x="885097" y="0"/>
                </a:lnTo>
                <a:lnTo>
                  <a:pt x="885097" y="1061757"/>
                </a:lnTo>
                <a:lnTo>
                  <a:pt x="0" y="1061757"/>
                </a:lnTo>
                <a:lnTo>
                  <a:pt x="0" y="0"/>
                </a:lnTo>
                <a:close/>
              </a:path>
            </a:pathLst>
          </a:custGeom>
          <a:blipFill rotWithShape="1">
            <a:blip r:embed="rId15">
              <a:alphaModFix/>
            </a:blip>
            <a:stretch>
              <a:fillRect b="0" l="0" r="0" t="0"/>
            </a:stretch>
          </a:blipFill>
          <a:ln>
            <a:noFill/>
          </a:ln>
        </p:spPr>
      </p:sp>
      <p:sp>
        <p:nvSpPr>
          <p:cNvPr id="178" name="Google Shape;178;p5"/>
          <p:cNvSpPr/>
          <p:nvPr/>
        </p:nvSpPr>
        <p:spPr>
          <a:xfrm>
            <a:off x="8445978" y="8381654"/>
            <a:ext cx="1396045" cy="843317"/>
          </a:xfrm>
          <a:custGeom>
            <a:rect b="b" l="l" r="r" t="t"/>
            <a:pathLst>
              <a:path extrusionOk="0" h="843317" w="1396045">
                <a:moveTo>
                  <a:pt x="0" y="0"/>
                </a:moveTo>
                <a:lnTo>
                  <a:pt x="1396044" y="0"/>
                </a:lnTo>
                <a:lnTo>
                  <a:pt x="1396044" y="843317"/>
                </a:lnTo>
                <a:lnTo>
                  <a:pt x="0" y="843317"/>
                </a:lnTo>
                <a:lnTo>
                  <a:pt x="0" y="0"/>
                </a:lnTo>
                <a:close/>
              </a:path>
            </a:pathLst>
          </a:custGeom>
          <a:blipFill rotWithShape="1">
            <a:blip r:embed="rId16">
              <a:alphaModFix/>
            </a:blip>
            <a:stretch>
              <a:fillRect b="0" l="0" r="0" t="0"/>
            </a:stretch>
          </a:blipFill>
          <a:ln>
            <a:noFill/>
          </a:ln>
        </p:spPr>
      </p:sp>
      <p:sp>
        <p:nvSpPr>
          <p:cNvPr id="179" name="Google Shape;179;p5"/>
          <p:cNvSpPr txBox="1"/>
          <p:nvPr/>
        </p:nvSpPr>
        <p:spPr>
          <a:xfrm>
            <a:off x="2381150" y="1598400"/>
            <a:ext cx="14003700" cy="1830600"/>
          </a:xfrm>
          <a:prstGeom prst="rect">
            <a:avLst/>
          </a:prstGeom>
          <a:noFill/>
          <a:ln>
            <a:noFill/>
          </a:ln>
        </p:spPr>
        <p:txBody>
          <a:bodyPr anchorCtr="0" anchor="t" bIns="0" lIns="0" spcFirstLastPara="1" rIns="0" wrap="square" tIns="0">
            <a:spAutoFit/>
          </a:bodyPr>
          <a:lstStyle/>
          <a:p>
            <a:pPr indent="0" lvl="0" marL="0" marR="0" rtl="0" algn="ctr">
              <a:lnSpc>
                <a:spcPct val="113999"/>
              </a:lnSpc>
              <a:spcBef>
                <a:spcPts val="0"/>
              </a:spcBef>
              <a:spcAft>
                <a:spcPts val="0"/>
              </a:spcAft>
              <a:buNone/>
            </a:pPr>
            <a:r>
              <a:rPr b="1" i="0" lang="en-US" sz="11893" u="none" cap="none" strike="noStrike">
                <a:solidFill>
                  <a:srgbClr val="5B96A9"/>
                </a:solidFill>
                <a:latin typeface="Atma"/>
                <a:ea typeface="Atma"/>
                <a:cs typeface="Atma"/>
                <a:sym typeface="Atma"/>
              </a:rPr>
              <a:t>Bible Reference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B"/>
        </a:solidFill>
      </p:bgPr>
    </p:bg>
    <p:spTree>
      <p:nvGrpSpPr>
        <p:cNvPr id="183" name="Shape 183"/>
        <p:cNvGrpSpPr/>
        <p:nvPr/>
      </p:nvGrpSpPr>
      <p:grpSpPr>
        <a:xfrm>
          <a:off x="0" y="0"/>
          <a:ext cx="0" cy="0"/>
          <a:chOff x="0" y="0"/>
          <a:chExt cx="0" cy="0"/>
        </a:xfrm>
      </p:grpSpPr>
      <p:sp>
        <p:nvSpPr>
          <p:cNvPr id="184" name="Google Shape;184;p6"/>
          <p:cNvSpPr/>
          <p:nvPr/>
        </p:nvSpPr>
        <p:spPr>
          <a:xfrm rot="-9742855">
            <a:off x="-3032577" y="6633890"/>
            <a:ext cx="7205126" cy="5619998"/>
          </a:xfrm>
          <a:custGeom>
            <a:rect b="b" l="l" r="r" t="t"/>
            <a:pathLst>
              <a:path extrusionOk="0" h="5623479" w="7209588">
                <a:moveTo>
                  <a:pt x="0" y="0"/>
                </a:moveTo>
                <a:lnTo>
                  <a:pt x="7209588" y="0"/>
                </a:lnTo>
                <a:lnTo>
                  <a:pt x="7209588" y="5623478"/>
                </a:lnTo>
                <a:lnTo>
                  <a:pt x="0" y="5623478"/>
                </a:lnTo>
                <a:lnTo>
                  <a:pt x="0" y="0"/>
                </a:lnTo>
                <a:close/>
              </a:path>
            </a:pathLst>
          </a:custGeom>
          <a:blipFill rotWithShape="1">
            <a:blip r:embed="rId3">
              <a:alphaModFix/>
            </a:blip>
            <a:stretch>
              <a:fillRect b="0" l="0" r="0" t="0"/>
            </a:stretch>
          </a:blipFill>
          <a:ln>
            <a:noFill/>
          </a:ln>
        </p:spPr>
      </p:sp>
      <p:sp>
        <p:nvSpPr>
          <p:cNvPr id="185" name="Google Shape;185;p6"/>
          <p:cNvSpPr/>
          <p:nvPr/>
        </p:nvSpPr>
        <p:spPr>
          <a:xfrm>
            <a:off x="2859559" y="1321754"/>
            <a:ext cx="12568882" cy="7127604"/>
          </a:xfrm>
          <a:custGeom>
            <a:rect b="b" l="l" r="r" t="t"/>
            <a:pathLst>
              <a:path extrusionOk="0" h="7127604" w="12568882">
                <a:moveTo>
                  <a:pt x="0" y="0"/>
                </a:moveTo>
                <a:lnTo>
                  <a:pt x="12568882" y="0"/>
                </a:lnTo>
                <a:lnTo>
                  <a:pt x="12568882" y="7127603"/>
                </a:lnTo>
                <a:lnTo>
                  <a:pt x="0" y="7127603"/>
                </a:lnTo>
                <a:lnTo>
                  <a:pt x="0" y="0"/>
                </a:lnTo>
                <a:close/>
              </a:path>
            </a:pathLst>
          </a:custGeom>
          <a:blipFill rotWithShape="1">
            <a:blip r:embed="rId4">
              <a:alphaModFix/>
            </a:blip>
            <a:stretch>
              <a:fillRect b="0" l="0" r="0" t="0"/>
            </a:stretch>
          </a:blipFill>
          <a:ln>
            <a:noFill/>
          </a:ln>
        </p:spPr>
      </p:sp>
      <p:sp>
        <p:nvSpPr>
          <p:cNvPr id="186" name="Google Shape;186;p6"/>
          <p:cNvSpPr/>
          <p:nvPr/>
        </p:nvSpPr>
        <p:spPr>
          <a:xfrm>
            <a:off x="8590513" y="308860"/>
            <a:ext cx="1106974" cy="745824"/>
          </a:xfrm>
          <a:custGeom>
            <a:rect b="b" l="l" r="r" t="t"/>
            <a:pathLst>
              <a:path extrusionOk="0" h="745824" w="1106974">
                <a:moveTo>
                  <a:pt x="0" y="0"/>
                </a:moveTo>
                <a:lnTo>
                  <a:pt x="1106974" y="0"/>
                </a:lnTo>
                <a:lnTo>
                  <a:pt x="1106974" y="745824"/>
                </a:lnTo>
                <a:lnTo>
                  <a:pt x="0" y="745824"/>
                </a:lnTo>
                <a:lnTo>
                  <a:pt x="0" y="0"/>
                </a:lnTo>
                <a:close/>
              </a:path>
            </a:pathLst>
          </a:custGeom>
          <a:blipFill rotWithShape="1">
            <a:blip r:embed="rId5">
              <a:alphaModFix/>
            </a:blip>
            <a:stretch>
              <a:fillRect b="0" l="0" r="0" t="0"/>
            </a:stretch>
          </a:blipFill>
          <a:ln>
            <a:noFill/>
          </a:ln>
        </p:spPr>
      </p:sp>
      <p:sp>
        <p:nvSpPr>
          <p:cNvPr id="187" name="Google Shape;187;p6"/>
          <p:cNvSpPr/>
          <p:nvPr/>
        </p:nvSpPr>
        <p:spPr>
          <a:xfrm rot="10403440">
            <a:off x="-3196124" y="-1055768"/>
            <a:ext cx="8088997" cy="5358960"/>
          </a:xfrm>
          <a:custGeom>
            <a:rect b="b" l="l" r="r" t="t"/>
            <a:pathLst>
              <a:path extrusionOk="0" h="5363571" w="8095957">
                <a:moveTo>
                  <a:pt x="0" y="0"/>
                </a:moveTo>
                <a:lnTo>
                  <a:pt x="8095957" y="0"/>
                </a:lnTo>
                <a:lnTo>
                  <a:pt x="8095957" y="5363572"/>
                </a:lnTo>
                <a:lnTo>
                  <a:pt x="0" y="5363572"/>
                </a:lnTo>
                <a:lnTo>
                  <a:pt x="0" y="0"/>
                </a:lnTo>
                <a:close/>
              </a:path>
            </a:pathLst>
          </a:custGeom>
          <a:blipFill rotWithShape="1">
            <a:blip r:embed="rId6">
              <a:alphaModFix/>
            </a:blip>
            <a:stretch>
              <a:fillRect b="0" l="0" r="0" t="0"/>
            </a:stretch>
          </a:blipFill>
          <a:ln>
            <a:noFill/>
          </a:ln>
        </p:spPr>
      </p:sp>
      <p:sp>
        <p:nvSpPr>
          <p:cNvPr id="188" name="Google Shape;188;p6"/>
          <p:cNvSpPr/>
          <p:nvPr/>
        </p:nvSpPr>
        <p:spPr>
          <a:xfrm rot="-2633079">
            <a:off x="-1735656" y="8807768"/>
            <a:ext cx="4821528" cy="1271679"/>
          </a:xfrm>
          <a:custGeom>
            <a:rect b="b" l="l" r="r" t="t"/>
            <a:pathLst>
              <a:path extrusionOk="0" h="1272980" w="4826463">
                <a:moveTo>
                  <a:pt x="0" y="0"/>
                </a:moveTo>
                <a:lnTo>
                  <a:pt x="4826463" y="0"/>
                </a:lnTo>
                <a:lnTo>
                  <a:pt x="4826463" y="1272980"/>
                </a:lnTo>
                <a:lnTo>
                  <a:pt x="0" y="1272980"/>
                </a:lnTo>
                <a:lnTo>
                  <a:pt x="0" y="0"/>
                </a:lnTo>
                <a:close/>
              </a:path>
            </a:pathLst>
          </a:custGeom>
          <a:blipFill rotWithShape="1">
            <a:blip r:embed="rId7">
              <a:alphaModFix/>
            </a:blip>
            <a:stretch>
              <a:fillRect b="0" l="0" r="0" t="0"/>
            </a:stretch>
          </a:blipFill>
          <a:ln>
            <a:noFill/>
          </a:ln>
        </p:spPr>
      </p:sp>
      <p:sp>
        <p:nvSpPr>
          <p:cNvPr id="189" name="Google Shape;189;p6"/>
          <p:cNvSpPr/>
          <p:nvPr/>
        </p:nvSpPr>
        <p:spPr>
          <a:xfrm>
            <a:off x="690605" y="4612622"/>
            <a:ext cx="885098" cy="1061757"/>
          </a:xfrm>
          <a:custGeom>
            <a:rect b="b" l="l" r="r" t="t"/>
            <a:pathLst>
              <a:path extrusionOk="0" h="1061757" w="885098">
                <a:moveTo>
                  <a:pt x="0" y="0"/>
                </a:moveTo>
                <a:lnTo>
                  <a:pt x="885098" y="0"/>
                </a:lnTo>
                <a:lnTo>
                  <a:pt x="885098" y="1061756"/>
                </a:lnTo>
                <a:lnTo>
                  <a:pt x="0" y="1061756"/>
                </a:lnTo>
                <a:lnTo>
                  <a:pt x="0" y="0"/>
                </a:lnTo>
                <a:close/>
              </a:path>
            </a:pathLst>
          </a:custGeom>
          <a:blipFill rotWithShape="1">
            <a:blip r:embed="rId8">
              <a:alphaModFix/>
            </a:blip>
            <a:stretch>
              <a:fillRect b="0" l="0" r="0" t="0"/>
            </a:stretch>
          </a:blipFill>
          <a:ln>
            <a:noFill/>
          </a:ln>
        </p:spPr>
      </p:sp>
      <p:sp>
        <p:nvSpPr>
          <p:cNvPr id="190" name="Google Shape;190;p6"/>
          <p:cNvSpPr/>
          <p:nvPr/>
        </p:nvSpPr>
        <p:spPr>
          <a:xfrm flipH="1">
            <a:off x="16619066" y="4612622"/>
            <a:ext cx="885098" cy="1061757"/>
          </a:xfrm>
          <a:custGeom>
            <a:rect b="b" l="l" r="r" t="t"/>
            <a:pathLst>
              <a:path extrusionOk="0" h="1061757" w="885098">
                <a:moveTo>
                  <a:pt x="885098" y="0"/>
                </a:moveTo>
                <a:lnTo>
                  <a:pt x="0" y="0"/>
                </a:lnTo>
                <a:lnTo>
                  <a:pt x="0" y="1061756"/>
                </a:lnTo>
                <a:lnTo>
                  <a:pt x="885098" y="1061756"/>
                </a:lnTo>
                <a:lnTo>
                  <a:pt x="885098" y="0"/>
                </a:lnTo>
                <a:close/>
              </a:path>
            </a:pathLst>
          </a:custGeom>
          <a:blipFill rotWithShape="1">
            <a:blip r:embed="rId8">
              <a:alphaModFix/>
            </a:blip>
            <a:stretch>
              <a:fillRect b="0" l="0" r="0" t="0"/>
            </a:stretch>
          </a:blipFill>
          <a:ln>
            <a:noFill/>
          </a:ln>
        </p:spPr>
      </p:sp>
      <p:sp>
        <p:nvSpPr>
          <p:cNvPr id="191" name="Google Shape;191;p6"/>
          <p:cNvSpPr/>
          <p:nvPr/>
        </p:nvSpPr>
        <p:spPr>
          <a:xfrm rot="8166921">
            <a:off x="-277605" y="299395"/>
            <a:ext cx="3350089" cy="2257123"/>
          </a:xfrm>
          <a:custGeom>
            <a:rect b="b" l="l" r="r" t="t"/>
            <a:pathLst>
              <a:path extrusionOk="0" h="2259433" w="3353518">
                <a:moveTo>
                  <a:pt x="0" y="0"/>
                </a:moveTo>
                <a:lnTo>
                  <a:pt x="3353518" y="0"/>
                </a:lnTo>
                <a:lnTo>
                  <a:pt x="3353518" y="2259433"/>
                </a:lnTo>
                <a:lnTo>
                  <a:pt x="0" y="2259433"/>
                </a:lnTo>
                <a:lnTo>
                  <a:pt x="0" y="0"/>
                </a:lnTo>
                <a:close/>
              </a:path>
            </a:pathLst>
          </a:custGeom>
          <a:blipFill rotWithShape="1">
            <a:blip r:embed="rId9">
              <a:alphaModFix/>
            </a:blip>
            <a:stretch>
              <a:fillRect b="0" l="0" r="0" t="0"/>
            </a:stretch>
          </a:blipFill>
          <a:ln>
            <a:noFill/>
          </a:ln>
        </p:spPr>
      </p:sp>
      <p:sp>
        <p:nvSpPr>
          <p:cNvPr id="192" name="Google Shape;192;p6"/>
          <p:cNvSpPr/>
          <p:nvPr/>
        </p:nvSpPr>
        <p:spPr>
          <a:xfrm rot="8568918">
            <a:off x="14399365" y="-2065346"/>
            <a:ext cx="7216907" cy="5629187"/>
          </a:xfrm>
          <a:custGeom>
            <a:rect b="b" l="l" r="r" t="t"/>
            <a:pathLst>
              <a:path extrusionOk="0" h="5623479" w="7209588">
                <a:moveTo>
                  <a:pt x="0" y="0"/>
                </a:moveTo>
                <a:lnTo>
                  <a:pt x="7209588" y="0"/>
                </a:lnTo>
                <a:lnTo>
                  <a:pt x="7209588" y="5623478"/>
                </a:lnTo>
                <a:lnTo>
                  <a:pt x="0" y="5623478"/>
                </a:lnTo>
                <a:lnTo>
                  <a:pt x="0" y="0"/>
                </a:lnTo>
                <a:close/>
              </a:path>
            </a:pathLst>
          </a:custGeom>
          <a:blipFill rotWithShape="1">
            <a:blip r:embed="rId3">
              <a:alphaModFix/>
            </a:blip>
            <a:stretch>
              <a:fillRect b="0" l="0" r="0" t="0"/>
            </a:stretch>
          </a:blipFill>
          <a:ln>
            <a:noFill/>
          </a:ln>
        </p:spPr>
      </p:sp>
      <p:sp>
        <p:nvSpPr>
          <p:cNvPr id="193" name="Google Shape;193;p6"/>
          <p:cNvSpPr/>
          <p:nvPr/>
        </p:nvSpPr>
        <p:spPr>
          <a:xfrm rot="-8252014">
            <a:off x="14638028" y="324795"/>
            <a:ext cx="5244382" cy="3160522"/>
          </a:xfrm>
          <a:custGeom>
            <a:rect b="b" l="l" r="r" t="t"/>
            <a:pathLst>
              <a:path extrusionOk="0" h="3161263" w="5245612">
                <a:moveTo>
                  <a:pt x="0" y="0"/>
                </a:moveTo>
                <a:lnTo>
                  <a:pt x="5245612" y="0"/>
                </a:lnTo>
                <a:lnTo>
                  <a:pt x="5245612" y="3161263"/>
                </a:lnTo>
                <a:lnTo>
                  <a:pt x="0" y="3161263"/>
                </a:lnTo>
                <a:lnTo>
                  <a:pt x="0" y="0"/>
                </a:lnTo>
                <a:close/>
              </a:path>
            </a:pathLst>
          </a:custGeom>
          <a:blipFill rotWithShape="1">
            <a:blip r:embed="rId10">
              <a:alphaModFix/>
            </a:blip>
            <a:stretch>
              <a:fillRect b="0" l="0" r="0" t="0"/>
            </a:stretch>
          </a:blipFill>
          <a:ln>
            <a:noFill/>
          </a:ln>
        </p:spPr>
      </p:sp>
      <p:sp>
        <p:nvSpPr>
          <p:cNvPr id="194" name="Google Shape;194;p6"/>
          <p:cNvSpPr/>
          <p:nvPr/>
        </p:nvSpPr>
        <p:spPr>
          <a:xfrm>
            <a:off x="7062253" y="5563150"/>
            <a:ext cx="4666626" cy="2088315"/>
          </a:xfrm>
          <a:custGeom>
            <a:rect b="b" l="l" r="r" t="t"/>
            <a:pathLst>
              <a:path extrusionOk="0" h="2088315" w="4666626">
                <a:moveTo>
                  <a:pt x="0" y="0"/>
                </a:moveTo>
                <a:lnTo>
                  <a:pt x="4666626" y="0"/>
                </a:lnTo>
                <a:lnTo>
                  <a:pt x="4666626" y="2088315"/>
                </a:lnTo>
                <a:lnTo>
                  <a:pt x="0" y="2088315"/>
                </a:lnTo>
                <a:lnTo>
                  <a:pt x="0" y="0"/>
                </a:lnTo>
                <a:close/>
              </a:path>
            </a:pathLst>
          </a:custGeom>
          <a:blipFill rotWithShape="1">
            <a:blip r:embed="rId11">
              <a:alphaModFix/>
            </a:blip>
            <a:stretch>
              <a:fillRect b="0" l="0" r="0" t="0"/>
            </a:stretch>
          </a:blipFill>
          <a:ln>
            <a:noFill/>
          </a:ln>
        </p:spPr>
      </p:sp>
      <p:sp>
        <p:nvSpPr>
          <p:cNvPr id="195" name="Google Shape;195;p6"/>
          <p:cNvSpPr txBox="1"/>
          <p:nvPr/>
        </p:nvSpPr>
        <p:spPr>
          <a:xfrm>
            <a:off x="5761893" y="2298544"/>
            <a:ext cx="6764214" cy="2078118"/>
          </a:xfrm>
          <a:prstGeom prst="rect">
            <a:avLst/>
          </a:prstGeom>
          <a:noFill/>
          <a:ln>
            <a:noFill/>
          </a:ln>
        </p:spPr>
        <p:txBody>
          <a:bodyPr anchorCtr="0" anchor="t" bIns="0" lIns="0" spcFirstLastPara="1" rIns="0" wrap="square" tIns="0">
            <a:spAutoFit/>
          </a:bodyPr>
          <a:lstStyle/>
          <a:p>
            <a:pPr indent="0" lvl="0" marL="0" marR="0" rtl="0" algn="ctr">
              <a:lnSpc>
                <a:spcPct val="113991"/>
              </a:lnSpc>
              <a:spcBef>
                <a:spcPts val="0"/>
              </a:spcBef>
              <a:spcAft>
                <a:spcPts val="0"/>
              </a:spcAft>
              <a:buNone/>
            </a:pPr>
            <a:r>
              <a:rPr b="1" i="0" lang="en-US" sz="12000" u="none" cap="none" strike="noStrike">
                <a:solidFill>
                  <a:srgbClr val="FBF6EB"/>
                </a:solidFill>
                <a:latin typeface="Atma"/>
                <a:ea typeface="Atma"/>
                <a:cs typeface="Atma"/>
                <a:sym typeface="Atma"/>
              </a:rPr>
              <a:t>Point 01</a:t>
            </a:r>
            <a:endParaRPr/>
          </a:p>
        </p:txBody>
      </p:sp>
      <p:sp>
        <p:nvSpPr>
          <p:cNvPr id="196" name="Google Shape;196;p6"/>
          <p:cNvSpPr txBox="1"/>
          <p:nvPr/>
        </p:nvSpPr>
        <p:spPr>
          <a:xfrm>
            <a:off x="2395831" y="4376663"/>
            <a:ext cx="13496400" cy="923400"/>
          </a:xfrm>
          <a:prstGeom prst="rect">
            <a:avLst/>
          </a:prstGeom>
          <a:noFill/>
          <a:ln>
            <a:noFill/>
          </a:ln>
        </p:spPr>
        <p:txBody>
          <a:bodyPr anchorCtr="0" anchor="t" bIns="0" lIns="0" spcFirstLastPara="1" rIns="0" wrap="square" tIns="0">
            <a:spAutoFit/>
          </a:bodyPr>
          <a:lstStyle/>
          <a:p>
            <a:pPr indent="0" lvl="0" marL="0" marR="0" rtl="0" algn="ctr">
              <a:lnSpc>
                <a:spcPct val="114000"/>
              </a:lnSpc>
              <a:spcBef>
                <a:spcPts val="0"/>
              </a:spcBef>
              <a:spcAft>
                <a:spcPts val="0"/>
              </a:spcAft>
              <a:buNone/>
            </a:pPr>
            <a:r>
              <a:rPr b="0" i="0" lang="en-US" sz="6000" u="none" cap="none" strike="noStrike">
                <a:solidFill>
                  <a:srgbClr val="FBF6EB"/>
                </a:solidFill>
                <a:latin typeface="Sen"/>
                <a:ea typeface="Sen"/>
                <a:cs typeface="Sen"/>
                <a:sym typeface="Sen"/>
              </a:rPr>
              <a:t>Bad character leads into trouble</a:t>
            </a:r>
            <a:endParaRPr sz="6000"/>
          </a:p>
        </p:txBody>
      </p:sp>
      <p:sp>
        <p:nvSpPr>
          <p:cNvPr id="197" name="Google Shape;197;p6"/>
          <p:cNvSpPr/>
          <p:nvPr/>
        </p:nvSpPr>
        <p:spPr>
          <a:xfrm rot="-1424655">
            <a:off x="14596330" y="7376054"/>
            <a:ext cx="4928637" cy="2742114"/>
          </a:xfrm>
          <a:custGeom>
            <a:rect b="b" l="l" r="r" t="t"/>
            <a:pathLst>
              <a:path extrusionOk="0" h="2743169" w="4930533">
                <a:moveTo>
                  <a:pt x="0" y="0"/>
                </a:moveTo>
                <a:lnTo>
                  <a:pt x="4930534" y="0"/>
                </a:lnTo>
                <a:lnTo>
                  <a:pt x="4930534" y="2743170"/>
                </a:lnTo>
                <a:lnTo>
                  <a:pt x="0" y="2743170"/>
                </a:lnTo>
                <a:lnTo>
                  <a:pt x="0" y="0"/>
                </a:lnTo>
                <a:close/>
              </a:path>
            </a:pathLst>
          </a:custGeom>
          <a:blipFill rotWithShape="1">
            <a:blip r:embed="rId12">
              <a:alphaModFix/>
            </a:blip>
            <a:stretch>
              <a:fillRect b="0" l="0" r="0" t="0"/>
            </a:stretch>
          </a:blipFill>
          <a:ln>
            <a:noFill/>
          </a:ln>
        </p:spPr>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B"/>
        </a:solidFill>
      </p:bgPr>
    </p:bg>
    <p:spTree>
      <p:nvGrpSpPr>
        <p:cNvPr id="201" name="Shape 201"/>
        <p:cNvGrpSpPr/>
        <p:nvPr/>
      </p:nvGrpSpPr>
      <p:grpSpPr>
        <a:xfrm>
          <a:off x="0" y="0"/>
          <a:ext cx="0" cy="0"/>
          <a:chOff x="0" y="0"/>
          <a:chExt cx="0" cy="0"/>
        </a:xfrm>
      </p:grpSpPr>
      <p:grpSp>
        <p:nvGrpSpPr>
          <p:cNvPr id="202" name="Google Shape;202;p7"/>
          <p:cNvGrpSpPr/>
          <p:nvPr/>
        </p:nvGrpSpPr>
        <p:grpSpPr>
          <a:xfrm>
            <a:off x="2330642" y="3906703"/>
            <a:ext cx="6694939" cy="4697929"/>
            <a:chOff x="0" y="-38100"/>
            <a:chExt cx="1763276" cy="1237315"/>
          </a:xfrm>
        </p:grpSpPr>
        <p:sp>
          <p:nvSpPr>
            <p:cNvPr id="203" name="Google Shape;203;p7"/>
            <p:cNvSpPr/>
            <p:nvPr/>
          </p:nvSpPr>
          <p:spPr>
            <a:xfrm>
              <a:off x="0" y="0"/>
              <a:ext cx="1763276" cy="1199215"/>
            </a:xfrm>
            <a:custGeom>
              <a:rect b="b" l="l" r="r" t="t"/>
              <a:pathLst>
                <a:path extrusionOk="0" h="1199215" w="1763276">
                  <a:moveTo>
                    <a:pt x="58976" y="0"/>
                  </a:moveTo>
                  <a:lnTo>
                    <a:pt x="1704301" y="0"/>
                  </a:lnTo>
                  <a:cubicBezTo>
                    <a:pt x="1719942" y="0"/>
                    <a:pt x="1734943" y="6213"/>
                    <a:pt x="1746003" y="17274"/>
                  </a:cubicBezTo>
                  <a:cubicBezTo>
                    <a:pt x="1757063" y="28334"/>
                    <a:pt x="1763276" y="43334"/>
                    <a:pt x="1763276" y="58976"/>
                  </a:cubicBezTo>
                  <a:lnTo>
                    <a:pt x="1763276" y="1140239"/>
                  </a:lnTo>
                  <a:cubicBezTo>
                    <a:pt x="1763276" y="1155880"/>
                    <a:pt x="1757063" y="1170881"/>
                    <a:pt x="1746003" y="1181941"/>
                  </a:cubicBezTo>
                  <a:cubicBezTo>
                    <a:pt x="1734943" y="1193001"/>
                    <a:pt x="1719942" y="1199215"/>
                    <a:pt x="1704301" y="1199215"/>
                  </a:cubicBezTo>
                  <a:lnTo>
                    <a:pt x="58976" y="1199215"/>
                  </a:lnTo>
                  <a:cubicBezTo>
                    <a:pt x="43334" y="1199215"/>
                    <a:pt x="28334" y="1193001"/>
                    <a:pt x="17274" y="1181941"/>
                  </a:cubicBezTo>
                  <a:cubicBezTo>
                    <a:pt x="6213" y="1170881"/>
                    <a:pt x="0" y="1155880"/>
                    <a:pt x="0" y="1140239"/>
                  </a:cubicBezTo>
                  <a:lnTo>
                    <a:pt x="0" y="58976"/>
                  </a:lnTo>
                  <a:cubicBezTo>
                    <a:pt x="0" y="43334"/>
                    <a:pt x="6213" y="28334"/>
                    <a:pt x="17274" y="17274"/>
                  </a:cubicBezTo>
                  <a:cubicBezTo>
                    <a:pt x="28334" y="6213"/>
                    <a:pt x="43334" y="0"/>
                    <a:pt x="58976" y="0"/>
                  </a:cubicBezTo>
                  <a:close/>
                </a:path>
              </a:pathLst>
            </a:custGeom>
            <a:solidFill>
              <a:srgbClr val="5B96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7"/>
            <p:cNvSpPr txBox="1"/>
            <p:nvPr/>
          </p:nvSpPr>
          <p:spPr>
            <a:xfrm>
              <a:off x="0" y="-38100"/>
              <a:ext cx="1763276" cy="123731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05" name="Google Shape;205;p7"/>
          <p:cNvGrpSpPr/>
          <p:nvPr/>
        </p:nvGrpSpPr>
        <p:grpSpPr>
          <a:xfrm>
            <a:off x="2450854" y="4048038"/>
            <a:ext cx="6454516" cy="4415259"/>
            <a:chOff x="0" y="-38100"/>
            <a:chExt cx="1699955" cy="1162867"/>
          </a:xfrm>
        </p:grpSpPr>
        <p:sp>
          <p:nvSpPr>
            <p:cNvPr id="206" name="Google Shape;206;p7"/>
            <p:cNvSpPr/>
            <p:nvPr/>
          </p:nvSpPr>
          <p:spPr>
            <a:xfrm>
              <a:off x="0" y="0"/>
              <a:ext cx="1699955" cy="1124767"/>
            </a:xfrm>
            <a:custGeom>
              <a:rect b="b" l="l" r="r" t="t"/>
              <a:pathLst>
                <a:path extrusionOk="0" h="1124767" w="1699955">
                  <a:moveTo>
                    <a:pt x="61172" y="0"/>
                  </a:moveTo>
                  <a:lnTo>
                    <a:pt x="1638782" y="0"/>
                  </a:lnTo>
                  <a:cubicBezTo>
                    <a:pt x="1672567" y="0"/>
                    <a:pt x="1699955" y="27388"/>
                    <a:pt x="1699955" y="61172"/>
                  </a:cubicBezTo>
                  <a:lnTo>
                    <a:pt x="1699955" y="1063594"/>
                  </a:lnTo>
                  <a:cubicBezTo>
                    <a:pt x="1699955" y="1079818"/>
                    <a:pt x="1693510" y="1095378"/>
                    <a:pt x="1682038" y="1106850"/>
                  </a:cubicBezTo>
                  <a:cubicBezTo>
                    <a:pt x="1670566" y="1118322"/>
                    <a:pt x="1655006" y="1124767"/>
                    <a:pt x="1638782" y="1124767"/>
                  </a:cubicBezTo>
                  <a:lnTo>
                    <a:pt x="61172" y="1124767"/>
                  </a:lnTo>
                  <a:cubicBezTo>
                    <a:pt x="27388" y="1124767"/>
                    <a:pt x="0" y="1097379"/>
                    <a:pt x="0" y="1063594"/>
                  </a:cubicBezTo>
                  <a:lnTo>
                    <a:pt x="0" y="61172"/>
                  </a:lnTo>
                  <a:cubicBezTo>
                    <a:pt x="0" y="27388"/>
                    <a:pt x="27388" y="0"/>
                    <a:pt x="61172" y="0"/>
                  </a:cubicBezTo>
                  <a:close/>
                </a:path>
              </a:pathLst>
            </a:custGeom>
            <a:solidFill>
              <a:srgbClr val="FBF6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7"/>
            <p:cNvSpPr txBox="1"/>
            <p:nvPr/>
          </p:nvSpPr>
          <p:spPr>
            <a:xfrm>
              <a:off x="0" y="-38100"/>
              <a:ext cx="1699955" cy="116286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08" name="Google Shape;208;p7"/>
          <p:cNvSpPr/>
          <p:nvPr/>
        </p:nvSpPr>
        <p:spPr>
          <a:xfrm flipH="1" rot="-5400000">
            <a:off x="15491051" y="3239066"/>
            <a:ext cx="1391213" cy="1284975"/>
          </a:xfrm>
          <a:custGeom>
            <a:rect b="b" l="l" r="r" t="t"/>
            <a:pathLst>
              <a:path extrusionOk="0" h="1284975" w="1391213">
                <a:moveTo>
                  <a:pt x="0" y="1284975"/>
                </a:moveTo>
                <a:lnTo>
                  <a:pt x="1391213" y="1284975"/>
                </a:lnTo>
                <a:lnTo>
                  <a:pt x="1391213" y="0"/>
                </a:lnTo>
                <a:lnTo>
                  <a:pt x="0" y="0"/>
                </a:lnTo>
                <a:lnTo>
                  <a:pt x="0" y="1284975"/>
                </a:lnTo>
                <a:close/>
              </a:path>
            </a:pathLst>
          </a:custGeom>
          <a:blipFill rotWithShape="1">
            <a:blip r:embed="rId3">
              <a:alphaModFix/>
            </a:blip>
            <a:stretch>
              <a:fillRect b="0" l="0" r="0" t="0"/>
            </a:stretch>
          </a:blipFill>
          <a:ln>
            <a:noFill/>
          </a:ln>
        </p:spPr>
      </p:sp>
      <p:grpSp>
        <p:nvGrpSpPr>
          <p:cNvPr id="209" name="Google Shape;209;p7"/>
          <p:cNvGrpSpPr/>
          <p:nvPr/>
        </p:nvGrpSpPr>
        <p:grpSpPr>
          <a:xfrm>
            <a:off x="9262425" y="3906701"/>
            <a:ext cx="6779973" cy="4951735"/>
            <a:chOff x="0" y="-38100"/>
            <a:chExt cx="1763276" cy="1237315"/>
          </a:xfrm>
        </p:grpSpPr>
        <p:sp>
          <p:nvSpPr>
            <p:cNvPr id="210" name="Google Shape;210;p7"/>
            <p:cNvSpPr/>
            <p:nvPr/>
          </p:nvSpPr>
          <p:spPr>
            <a:xfrm>
              <a:off x="0" y="0"/>
              <a:ext cx="1763276" cy="1199215"/>
            </a:xfrm>
            <a:custGeom>
              <a:rect b="b" l="l" r="r" t="t"/>
              <a:pathLst>
                <a:path extrusionOk="0" h="1199215" w="1763276">
                  <a:moveTo>
                    <a:pt x="58976" y="0"/>
                  </a:moveTo>
                  <a:lnTo>
                    <a:pt x="1704301" y="0"/>
                  </a:lnTo>
                  <a:cubicBezTo>
                    <a:pt x="1719942" y="0"/>
                    <a:pt x="1734943" y="6213"/>
                    <a:pt x="1746003" y="17274"/>
                  </a:cubicBezTo>
                  <a:cubicBezTo>
                    <a:pt x="1757063" y="28334"/>
                    <a:pt x="1763276" y="43334"/>
                    <a:pt x="1763276" y="58976"/>
                  </a:cubicBezTo>
                  <a:lnTo>
                    <a:pt x="1763276" y="1140239"/>
                  </a:lnTo>
                  <a:cubicBezTo>
                    <a:pt x="1763276" y="1155880"/>
                    <a:pt x="1757063" y="1170881"/>
                    <a:pt x="1746003" y="1181941"/>
                  </a:cubicBezTo>
                  <a:cubicBezTo>
                    <a:pt x="1734943" y="1193001"/>
                    <a:pt x="1719942" y="1199215"/>
                    <a:pt x="1704301" y="1199215"/>
                  </a:cubicBezTo>
                  <a:lnTo>
                    <a:pt x="58976" y="1199215"/>
                  </a:lnTo>
                  <a:cubicBezTo>
                    <a:pt x="43334" y="1199215"/>
                    <a:pt x="28334" y="1193001"/>
                    <a:pt x="17274" y="1181941"/>
                  </a:cubicBezTo>
                  <a:cubicBezTo>
                    <a:pt x="6213" y="1170881"/>
                    <a:pt x="0" y="1155880"/>
                    <a:pt x="0" y="1140239"/>
                  </a:cubicBezTo>
                  <a:lnTo>
                    <a:pt x="0" y="58976"/>
                  </a:lnTo>
                  <a:cubicBezTo>
                    <a:pt x="0" y="43334"/>
                    <a:pt x="6213" y="28334"/>
                    <a:pt x="17274" y="17274"/>
                  </a:cubicBezTo>
                  <a:cubicBezTo>
                    <a:pt x="28334" y="6213"/>
                    <a:pt x="43334" y="0"/>
                    <a:pt x="58976" y="0"/>
                  </a:cubicBezTo>
                  <a:close/>
                </a:path>
              </a:pathLst>
            </a:custGeom>
            <a:solidFill>
              <a:srgbClr val="3E75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7"/>
            <p:cNvSpPr txBox="1"/>
            <p:nvPr/>
          </p:nvSpPr>
          <p:spPr>
            <a:xfrm>
              <a:off x="0" y="-38100"/>
              <a:ext cx="1763276" cy="123731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12" name="Google Shape;212;p7"/>
          <p:cNvGrpSpPr/>
          <p:nvPr/>
        </p:nvGrpSpPr>
        <p:grpSpPr>
          <a:xfrm>
            <a:off x="9441900" y="4048024"/>
            <a:ext cx="6395231" cy="4697983"/>
            <a:chOff x="0" y="-38100"/>
            <a:chExt cx="1699955" cy="1162867"/>
          </a:xfrm>
        </p:grpSpPr>
        <p:sp>
          <p:nvSpPr>
            <p:cNvPr id="213" name="Google Shape;213;p7"/>
            <p:cNvSpPr/>
            <p:nvPr/>
          </p:nvSpPr>
          <p:spPr>
            <a:xfrm>
              <a:off x="0" y="0"/>
              <a:ext cx="1699955" cy="1124767"/>
            </a:xfrm>
            <a:custGeom>
              <a:rect b="b" l="l" r="r" t="t"/>
              <a:pathLst>
                <a:path extrusionOk="0" h="1124767" w="1699955">
                  <a:moveTo>
                    <a:pt x="61172" y="0"/>
                  </a:moveTo>
                  <a:lnTo>
                    <a:pt x="1638782" y="0"/>
                  </a:lnTo>
                  <a:cubicBezTo>
                    <a:pt x="1672567" y="0"/>
                    <a:pt x="1699955" y="27388"/>
                    <a:pt x="1699955" y="61172"/>
                  </a:cubicBezTo>
                  <a:lnTo>
                    <a:pt x="1699955" y="1063594"/>
                  </a:lnTo>
                  <a:cubicBezTo>
                    <a:pt x="1699955" y="1079818"/>
                    <a:pt x="1693510" y="1095378"/>
                    <a:pt x="1682038" y="1106850"/>
                  </a:cubicBezTo>
                  <a:cubicBezTo>
                    <a:pt x="1670566" y="1118322"/>
                    <a:pt x="1655006" y="1124767"/>
                    <a:pt x="1638782" y="1124767"/>
                  </a:cubicBezTo>
                  <a:lnTo>
                    <a:pt x="61172" y="1124767"/>
                  </a:lnTo>
                  <a:cubicBezTo>
                    <a:pt x="27388" y="1124767"/>
                    <a:pt x="0" y="1097379"/>
                    <a:pt x="0" y="1063594"/>
                  </a:cubicBezTo>
                  <a:lnTo>
                    <a:pt x="0" y="61172"/>
                  </a:lnTo>
                  <a:cubicBezTo>
                    <a:pt x="0" y="27388"/>
                    <a:pt x="27388" y="0"/>
                    <a:pt x="61172" y="0"/>
                  </a:cubicBezTo>
                  <a:close/>
                </a:path>
              </a:pathLst>
            </a:custGeom>
            <a:solidFill>
              <a:srgbClr val="FBF6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7"/>
            <p:cNvSpPr txBox="1"/>
            <p:nvPr/>
          </p:nvSpPr>
          <p:spPr>
            <a:xfrm>
              <a:off x="0" y="-38100"/>
              <a:ext cx="1699955" cy="116286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15" name="Google Shape;215;p7"/>
          <p:cNvSpPr/>
          <p:nvPr/>
        </p:nvSpPr>
        <p:spPr>
          <a:xfrm>
            <a:off x="-2561296" y="-2641182"/>
            <a:ext cx="7179991" cy="5564493"/>
          </a:xfrm>
          <a:custGeom>
            <a:rect b="b" l="l" r="r" t="t"/>
            <a:pathLst>
              <a:path extrusionOk="0" h="5564493" w="7179991">
                <a:moveTo>
                  <a:pt x="0" y="0"/>
                </a:moveTo>
                <a:lnTo>
                  <a:pt x="7179992" y="0"/>
                </a:lnTo>
                <a:lnTo>
                  <a:pt x="7179992" y="5564494"/>
                </a:lnTo>
                <a:lnTo>
                  <a:pt x="0" y="5564494"/>
                </a:lnTo>
                <a:lnTo>
                  <a:pt x="0" y="0"/>
                </a:lnTo>
                <a:close/>
              </a:path>
            </a:pathLst>
          </a:custGeom>
          <a:blipFill rotWithShape="1">
            <a:blip r:embed="rId4">
              <a:alphaModFix/>
            </a:blip>
            <a:stretch>
              <a:fillRect b="0" l="0" r="0" t="0"/>
            </a:stretch>
          </a:blipFill>
          <a:ln>
            <a:noFill/>
          </a:ln>
        </p:spPr>
      </p:sp>
      <p:sp>
        <p:nvSpPr>
          <p:cNvPr id="216" name="Google Shape;216;p7"/>
          <p:cNvSpPr txBox="1"/>
          <p:nvPr/>
        </p:nvSpPr>
        <p:spPr>
          <a:xfrm>
            <a:off x="1555915" y="737589"/>
            <a:ext cx="15442200" cy="3588000"/>
          </a:xfrm>
          <a:prstGeom prst="rect">
            <a:avLst/>
          </a:prstGeom>
          <a:noFill/>
          <a:ln>
            <a:noFill/>
          </a:ln>
        </p:spPr>
        <p:txBody>
          <a:bodyPr anchorCtr="0" anchor="t" bIns="0" lIns="0" spcFirstLastPara="1" rIns="0" wrap="square" tIns="0">
            <a:spAutoFit/>
          </a:bodyPr>
          <a:lstStyle/>
          <a:p>
            <a:pPr indent="0" lvl="0" marL="0" marR="0" rtl="0" algn="ctr">
              <a:lnSpc>
                <a:spcPct val="113999"/>
              </a:lnSpc>
              <a:spcBef>
                <a:spcPts val="0"/>
              </a:spcBef>
              <a:spcAft>
                <a:spcPts val="0"/>
              </a:spcAft>
              <a:buNone/>
            </a:pPr>
            <a:r>
              <a:rPr b="1" i="0" lang="en-US" sz="10893" u="none" cap="none" strike="noStrike">
                <a:solidFill>
                  <a:srgbClr val="3E7586"/>
                </a:solidFill>
                <a:latin typeface="Atma"/>
                <a:ea typeface="Atma"/>
                <a:cs typeface="Atma"/>
                <a:sym typeface="Atma"/>
              </a:rPr>
              <a:t>Game: Styrofoam Cup Pyramids</a:t>
            </a:r>
            <a:endParaRPr/>
          </a:p>
        </p:txBody>
      </p:sp>
      <p:sp>
        <p:nvSpPr>
          <p:cNvPr id="217" name="Google Shape;217;p7"/>
          <p:cNvSpPr/>
          <p:nvPr/>
        </p:nvSpPr>
        <p:spPr>
          <a:xfrm flipH="1" rot="5400000">
            <a:off x="1572518" y="8127725"/>
            <a:ext cx="1234875" cy="1140575"/>
          </a:xfrm>
          <a:custGeom>
            <a:rect b="b" l="l" r="r" t="t"/>
            <a:pathLst>
              <a:path extrusionOk="0" h="1140575" w="1234875">
                <a:moveTo>
                  <a:pt x="1234875" y="0"/>
                </a:moveTo>
                <a:lnTo>
                  <a:pt x="0" y="0"/>
                </a:lnTo>
                <a:lnTo>
                  <a:pt x="0" y="1140575"/>
                </a:lnTo>
                <a:lnTo>
                  <a:pt x="1234875" y="1140575"/>
                </a:lnTo>
                <a:lnTo>
                  <a:pt x="1234875" y="0"/>
                </a:lnTo>
                <a:close/>
              </a:path>
            </a:pathLst>
          </a:custGeom>
          <a:blipFill rotWithShape="1">
            <a:blip r:embed="rId3">
              <a:alphaModFix/>
            </a:blip>
            <a:stretch>
              <a:fillRect b="0" l="0" r="0" t="0"/>
            </a:stretch>
          </a:blipFill>
          <a:ln>
            <a:noFill/>
          </a:ln>
        </p:spPr>
      </p:sp>
      <p:sp>
        <p:nvSpPr>
          <p:cNvPr id="218" name="Google Shape;218;p7"/>
          <p:cNvSpPr/>
          <p:nvPr/>
        </p:nvSpPr>
        <p:spPr>
          <a:xfrm rot="7181634">
            <a:off x="13857147" y="8431494"/>
            <a:ext cx="8327950" cy="6381291"/>
          </a:xfrm>
          <a:custGeom>
            <a:rect b="b" l="l" r="r" t="t"/>
            <a:pathLst>
              <a:path extrusionOk="0" h="6381291" w="8327950">
                <a:moveTo>
                  <a:pt x="0" y="0"/>
                </a:moveTo>
                <a:lnTo>
                  <a:pt x="8327950" y="0"/>
                </a:lnTo>
                <a:lnTo>
                  <a:pt x="8327950" y="6381291"/>
                </a:lnTo>
                <a:lnTo>
                  <a:pt x="0" y="6381291"/>
                </a:lnTo>
                <a:lnTo>
                  <a:pt x="0" y="0"/>
                </a:lnTo>
                <a:close/>
              </a:path>
            </a:pathLst>
          </a:custGeom>
          <a:blipFill rotWithShape="1">
            <a:blip r:embed="rId5">
              <a:alphaModFix/>
            </a:blip>
            <a:stretch>
              <a:fillRect b="0" l="0" r="0" t="0"/>
            </a:stretch>
          </a:blipFill>
          <a:ln>
            <a:noFill/>
          </a:ln>
        </p:spPr>
      </p:sp>
      <p:sp>
        <p:nvSpPr>
          <p:cNvPr id="219" name="Google Shape;219;p7"/>
          <p:cNvSpPr/>
          <p:nvPr/>
        </p:nvSpPr>
        <p:spPr>
          <a:xfrm rot="-9338671">
            <a:off x="15997376" y="9485096"/>
            <a:ext cx="4047493" cy="1067526"/>
          </a:xfrm>
          <a:custGeom>
            <a:rect b="b" l="l" r="r" t="t"/>
            <a:pathLst>
              <a:path extrusionOk="0" h="1067526" w="4047493">
                <a:moveTo>
                  <a:pt x="0" y="0"/>
                </a:moveTo>
                <a:lnTo>
                  <a:pt x="4047492" y="0"/>
                </a:lnTo>
                <a:lnTo>
                  <a:pt x="4047492" y="1067526"/>
                </a:lnTo>
                <a:lnTo>
                  <a:pt x="0" y="1067526"/>
                </a:lnTo>
                <a:lnTo>
                  <a:pt x="0" y="0"/>
                </a:lnTo>
                <a:close/>
              </a:path>
            </a:pathLst>
          </a:custGeom>
          <a:blipFill rotWithShape="1">
            <a:blip r:embed="rId6">
              <a:alphaModFix/>
            </a:blip>
            <a:stretch>
              <a:fillRect b="0" l="0" r="0" t="0"/>
            </a:stretch>
          </a:blipFill>
          <a:ln>
            <a:noFill/>
          </a:ln>
        </p:spPr>
      </p:sp>
      <p:sp>
        <p:nvSpPr>
          <p:cNvPr id="220" name="Google Shape;220;p7"/>
          <p:cNvSpPr/>
          <p:nvPr/>
        </p:nvSpPr>
        <p:spPr>
          <a:xfrm>
            <a:off x="8509689" y="8932278"/>
            <a:ext cx="1268623" cy="766344"/>
          </a:xfrm>
          <a:custGeom>
            <a:rect b="b" l="l" r="r" t="t"/>
            <a:pathLst>
              <a:path extrusionOk="0" h="766344" w="1268623">
                <a:moveTo>
                  <a:pt x="0" y="0"/>
                </a:moveTo>
                <a:lnTo>
                  <a:pt x="1268622" y="0"/>
                </a:lnTo>
                <a:lnTo>
                  <a:pt x="1268622" y="766344"/>
                </a:lnTo>
                <a:lnTo>
                  <a:pt x="0" y="766344"/>
                </a:lnTo>
                <a:lnTo>
                  <a:pt x="0" y="0"/>
                </a:lnTo>
                <a:close/>
              </a:path>
            </a:pathLst>
          </a:custGeom>
          <a:blipFill rotWithShape="1">
            <a:blip r:embed="rId7">
              <a:alphaModFix/>
            </a:blip>
            <a:stretch>
              <a:fillRect b="0" l="0" r="0" t="0"/>
            </a:stretch>
          </a:blipFill>
          <a:ln>
            <a:noFill/>
          </a:ln>
        </p:spPr>
      </p:sp>
      <p:sp>
        <p:nvSpPr>
          <p:cNvPr id="221" name="Google Shape;221;p7"/>
          <p:cNvSpPr/>
          <p:nvPr/>
        </p:nvSpPr>
        <p:spPr>
          <a:xfrm rot="-1670711">
            <a:off x="-4974747" y="6522409"/>
            <a:ext cx="7697421" cy="6292642"/>
          </a:xfrm>
          <a:custGeom>
            <a:rect b="b" l="l" r="r" t="t"/>
            <a:pathLst>
              <a:path extrusionOk="0" h="6287045" w="7690575">
                <a:moveTo>
                  <a:pt x="0" y="0"/>
                </a:moveTo>
                <a:lnTo>
                  <a:pt x="7690574" y="0"/>
                </a:lnTo>
                <a:lnTo>
                  <a:pt x="7690574" y="6287045"/>
                </a:lnTo>
                <a:lnTo>
                  <a:pt x="0" y="6287045"/>
                </a:lnTo>
                <a:lnTo>
                  <a:pt x="0" y="0"/>
                </a:lnTo>
                <a:close/>
              </a:path>
            </a:pathLst>
          </a:custGeom>
          <a:blipFill rotWithShape="1">
            <a:blip r:embed="rId8">
              <a:alphaModFix/>
            </a:blip>
            <a:stretch>
              <a:fillRect b="0" l="0" r="0" t="0"/>
            </a:stretch>
          </a:blipFill>
          <a:ln>
            <a:noFill/>
          </a:ln>
        </p:spPr>
      </p:sp>
      <p:sp>
        <p:nvSpPr>
          <p:cNvPr id="222" name="Google Shape;222;p7"/>
          <p:cNvSpPr/>
          <p:nvPr/>
        </p:nvSpPr>
        <p:spPr>
          <a:xfrm rot="-7935843">
            <a:off x="-1817357" y="8000990"/>
            <a:ext cx="5245235" cy="3161036"/>
          </a:xfrm>
          <a:custGeom>
            <a:rect b="b" l="l" r="r" t="t"/>
            <a:pathLst>
              <a:path extrusionOk="0" h="3161263" w="5245612">
                <a:moveTo>
                  <a:pt x="0" y="0"/>
                </a:moveTo>
                <a:lnTo>
                  <a:pt x="5245612" y="0"/>
                </a:lnTo>
                <a:lnTo>
                  <a:pt x="5245612" y="3161263"/>
                </a:lnTo>
                <a:lnTo>
                  <a:pt x="0" y="3161263"/>
                </a:lnTo>
                <a:lnTo>
                  <a:pt x="0" y="0"/>
                </a:lnTo>
                <a:close/>
              </a:path>
            </a:pathLst>
          </a:custGeom>
          <a:blipFill rotWithShape="1">
            <a:blip r:embed="rId9">
              <a:alphaModFix/>
            </a:blip>
            <a:stretch>
              <a:fillRect b="0" l="0" r="0" t="0"/>
            </a:stretch>
          </a:blipFill>
          <a:ln>
            <a:noFill/>
          </a:ln>
        </p:spPr>
      </p:sp>
      <p:sp>
        <p:nvSpPr>
          <p:cNvPr id="223" name="Google Shape;223;p7"/>
          <p:cNvSpPr/>
          <p:nvPr/>
        </p:nvSpPr>
        <p:spPr>
          <a:xfrm>
            <a:off x="586151" y="3881554"/>
            <a:ext cx="885098" cy="1061757"/>
          </a:xfrm>
          <a:custGeom>
            <a:rect b="b" l="l" r="r" t="t"/>
            <a:pathLst>
              <a:path extrusionOk="0" h="1061757" w="885098">
                <a:moveTo>
                  <a:pt x="0" y="0"/>
                </a:moveTo>
                <a:lnTo>
                  <a:pt x="885098" y="0"/>
                </a:lnTo>
                <a:lnTo>
                  <a:pt x="885098" y="1061756"/>
                </a:lnTo>
                <a:lnTo>
                  <a:pt x="0" y="1061756"/>
                </a:lnTo>
                <a:lnTo>
                  <a:pt x="0" y="0"/>
                </a:lnTo>
                <a:close/>
              </a:path>
            </a:pathLst>
          </a:custGeom>
          <a:blipFill rotWithShape="1">
            <a:blip r:embed="rId10">
              <a:alphaModFix/>
            </a:blip>
            <a:stretch>
              <a:fillRect b="0" l="0" r="0" t="0"/>
            </a:stretch>
          </a:blipFill>
          <a:ln>
            <a:noFill/>
          </a:ln>
        </p:spPr>
      </p:sp>
      <p:sp>
        <p:nvSpPr>
          <p:cNvPr id="224" name="Google Shape;224;p7"/>
          <p:cNvSpPr/>
          <p:nvPr/>
        </p:nvSpPr>
        <p:spPr>
          <a:xfrm rot="1057145">
            <a:off x="15200545" y="-2531508"/>
            <a:ext cx="7205126" cy="5619998"/>
          </a:xfrm>
          <a:custGeom>
            <a:rect b="b" l="l" r="r" t="t"/>
            <a:pathLst>
              <a:path extrusionOk="0" h="5623479" w="7209588">
                <a:moveTo>
                  <a:pt x="0" y="0"/>
                </a:moveTo>
                <a:lnTo>
                  <a:pt x="7209588" y="0"/>
                </a:lnTo>
                <a:lnTo>
                  <a:pt x="7209588" y="5623479"/>
                </a:lnTo>
                <a:lnTo>
                  <a:pt x="0" y="5623479"/>
                </a:lnTo>
                <a:lnTo>
                  <a:pt x="0" y="0"/>
                </a:lnTo>
                <a:close/>
              </a:path>
            </a:pathLst>
          </a:custGeom>
          <a:blipFill rotWithShape="1">
            <a:blip r:embed="rId11">
              <a:alphaModFix/>
            </a:blip>
            <a:stretch>
              <a:fillRect b="0" l="0" r="0" t="0"/>
            </a:stretch>
          </a:blipFill>
          <a:ln>
            <a:noFill/>
          </a:ln>
        </p:spPr>
      </p:sp>
      <p:sp>
        <p:nvSpPr>
          <p:cNvPr id="225" name="Google Shape;225;p7"/>
          <p:cNvSpPr/>
          <p:nvPr/>
        </p:nvSpPr>
        <p:spPr>
          <a:xfrm>
            <a:off x="8605830" y="141065"/>
            <a:ext cx="1076340" cy="725184"/>
          </a:xfrm>
          <a:custGeom>
            <a:rect b="b" l="l" r="r" t="t"/>
            <a:pathLst>
              <a:path extrusionOk="0" h="725184" w="1076340">
                <a:moveTo>
                  <a:pt x="0" y="0"/>
                </a:moveTo>
                <a:lnTo>
                  <a:pt x="1076340" y="0"/>
                </a:lnTo>
                <a:lnTo>
                  <a:pt x="1076340" y="725184"/>
                </a:lnTo>
                <a:lnTo>
                  <a:pt x="0" y="725184"/>
                </a:lnTo>
                <a:lnTo>
                  <a:pt x="0" y="0"/>
                </a:lnTo>
                <a:close/>
              </a:path>
            </a:pathLst>
          </a:custGeom>
          <a:blipFill rotWithShape="1">
            <a:blip r:embed="rId12">
              <a:alphaModFix/>
            </a:blip>
            <a:stretch>
              <a:fillRect b="0" l="0" r="0" t="0"/>
            </a:stretch>
          </a:blipFill>
          <a:ln>
            <a:noFill/>
          </a:ln>
        </p:spPr>
      </p:sp>
      <p:sp>
        <p:nvSpPr>
          <p:cNvPr id="226" name="Google Shape;226;p7"/>
          <p:cNvSpPr/>
          <p:nvPr/>
        </p:nvSpPr>
        <p:spPr>
          <a:xfrm flipH="1">
            <a:off x="16816751" y="5953478"/>
            <a:ext cx="885098" cy="1061757"/>
          </a:xfrm>
          <a:custGeom>
            <a:rect b="b" l="l" r="r" t="t"/>
            <a:pathLst>
              <a:path extrusionOk="0" h="1061757" w="885098">
                <a:moveTo>
                  <a:pt x="885098" y="0"/>
                </a:moveTo>
                <a:lnTo>
                  <a:pt x="0" y="0"/>
                </a:lnTo>
                <a:lnTo>
                  <a:pt x="0" y="1061757"/>
                </a:lnTo>
                <a:lnTo>
                  <a:pt x="885098" y="1061757"/>
                </a:lnTo>
                <a:lnTo>
                  <a:pt x="885098" y="0"/>
                </a:lnTo>
                <a:close/>
              </a:path>
            </a:pathLst>
          </a:custGeom>
          <a:blipFill rotWithShape="1">
            <a:blip r:embed="rId10">
              <a:alphaModFix/>
            </a:blip>
            <a:stretch>
              <a:fillRect b="0" l="0" r="0" t="0"/>
            </a:stretch>
          </a:blipFill>
          <a:ln>
            <a:noFill/>
          </a:ln>
        </p:spPr>
      </p:sp>
      <p:sp>
        <p:nvSpPr>
          <p:cNvPr id="227" name="Google Shape;227;p7"/>
          <p:cNvSpPr/>
          <p:nvPr/>
        </p:nvSpPr>
        <p:spPr>
          <a:xfrm>
            <a:off x="3494653" y="4348497"/>
            <a:ext cx="4610420" cy="4114800"/>
          </a:xfrm>
          <a:custGeom>
            <a:rect b="b" l="l" r="r" t="t"/>
            <a:pathLst>
              <a:path extrusionOk="0" h="4114800" w="4610420">
                <a:moveTo>
                  <a:pt x="0" y="0"/>
                </a:moveTo>
                <a:lnTo>
                  <a:pt x="4610421" y="0"/>
                </a:lnTo>
                <a:lnTo>
                  <a:pt x="4610421" y="4114800"/>
                </a:lnTo>
                <a:lnTo>
                  <a:pt x="0" y="4114800"/>
                </a:lnTo>
                <a:lnTo>
                  <a:pt x="0" y="0"/>
                </a:lnTo>
                <a:close/>
              </a:path>
            </a:pathLst>
          </a:custGeom>
          <a:blipFill rotWithShape="1">
            <a:blip r:embed="rId13">
              <a:alphaModFix/>
            </a:blip>
            <a:stretch>
              <a:fillRect b="0" l="0" r="0" t="0"/>
            </a:stretch>
          </a:blipFill>
          <a:ln>
            <a:noFill/>
          </a:ln>
        </p:spPr>
      </p:sp>
      <p:sp>
        <p:nvSpPr>
          <p:cNvPr id="228" name="Google Shape;228;p7"/>
          <p:cNvSpPr txBox="1"/>
          <p:nvPr/>
        </p:nvSpPr>
        <p:spPr>
          <a:xfrm>
            <a:off x="9264237" y="4325600"/>
            <a:ext cx="6454500" cy="4772100"/>
          </a:xfrm>
          <a:prstGeom prst="rect">
            <a:avLst/>
          </a:prstGeom>
          <a:noFill/>
          <a:ln>
            <a:noFill/>
          </a:ln>
        </p:spPr>
        <p:txBody>
          <a:bodyPr anchorCtr="0" anchor="t" bIns="0" lIns="0" spcFirstLastPara="1" rIns="0" wrap="square" tIns="0">
            <a:spAutoFit/>
          </a:bodyPr>
          <a:lstStyle/>
          <a:p>
            <a:pPr indent="-224853" lvl="1" marL="474979" marR="0" rtl="0" algn="ctr">
              <a:lnSpc>
                <a:spcPct val="160027"/>
              </a:lnSpc>
              <a:spcBef>
                <a:spcPts val="0"/>
              </a:spcBef>
              <a:spcAft>
                <a:spcPts val="0"/>
              </a:spcAft>
              <a:buClr>
                <a:srgbClr val="5B96A9"/>
              </a:buClr>
              <a:buSzPts val="2000"/>
              <a:buFont typeface="Arial"/>
              <a:buChar char="•"/>
            </a:pPr>
            <a:r>
              <a:rPr b="0" i="0" lang="en-US" sz="2000" u="none" cap="none" strike="noStrike">
                <a:solidFill>
                  <a:srgbClr val="5B96A9"/>
                </a:solidFill>
                <a:latin typeface="Sniglet"/>
                <a:ea typeface="Sniglet"/>
                <a:cs typeface="Sniglet"/>
                <a:sym typeface="Sniglet"/>
              </a:rPr>
              <a:t>It's a cup-stacking game. You will be working in teams of about 5 people each.</a:t>
            </a:r>
            <a:endParaRPr sz="2000"/>
          </a:p>
          <a:p>
            <a:pPr indent="-224853" lvl="1" marL="474979" marR="0" rtl="0" algn="ctr">
              <a:lnSpc>
                <a:spcPct val="160027"/>
              </a:lnSpc>
              <a:spcBef>
                <a:spcPts val="0"/>
              </a:spcBef>
              <a:spcAft>
                <a:spcPts val="0"/>
              </a:spcAft>
              <a:buClr>
                <a:srgbClr val="5B96A9"/>
              </a:buClr>
              <a:buSzPts val="2000"/>
              <a:buFont typeface="Arial"/>
              <a:buChar char="•"/>
            </a:pPr>
            <a:r>
              <a:rPr b="0" i="0" lang="en-US" sz="2000" u="none" cap="none" strike="noStrike">
                <a:solidFill>
                  <a:srgbClr val="5B96A9"/>
                </a:solidFill>
                <a:latin typeface="Sniglet"/>
                <a:ea typeface="Sniglet"/>
                <a:cs typeface="Sniglet"/>
                <a:sym typeface="Sniglet"/>
              </a:rPr>
              <a:t>You will be stacking the cups into a pyramid.</a:t>
            </a:r>
            <a:endParaRPr sz="2000"/>
          </a:p>
          <a:p>
            <a:pPr indent="-224853" lvl="1" marL="474979" marR="0" rtl="0" algn="ctr">
              <a:lnSpc>
                <a:spcPct val="160027"/>
              </a:lnSpc>
              <a:spcBef>
                <a:spcPts val="0"/>
              </a:spcBef>
              <a:spcAft>
                <a:spcPts val="0"/>
              </a:spcAft>
              <a:buClr>
                <a:srgbClr val="5B96A9"/>
              </a:buClr>
              <a:buSzPts val="2000"/>
              <a:buFont typeface="Arial"/>
              <a:buChar char="•"/>
            </a:pPr>
            <a:r>
              <a:rPr b="0" i="0" lang="en-US" sz="2000" u="none" cap="none" strike="noStrike">
                <a:solidFill>
                  <a:srgbClr val="5B96A9"/>
                </a:solidFill>
                <a:latin typeface="Sniglet"/>
                <a:ea typeface="Sniglet"/>
                <a:cs typeface="Sniglet"/>
                <a:sym typeface="Sniglet"/>
              </a:rPr>
              <a:t>When you are done, your pyramid will have 9 cups on the bottom, which will be 9 levels high.</a:t>
            </a:r>
            <a:endParaRPr sz="2000"/>
          </a:p>
          <a:p>
            <a:pPr indent="-212153" lvl="1" marL="474979" marR="0" rtl="0" algn="ctr">
              <a:lnSpc>
                <a:spcPct val="160027"/>
              </a:lnSpc>
              <a:spcBef>
                <a:spcPts val="0"/>
              </a:spcBef>
              <a:spcAft>
                <a:spcPts val="0"/>
              </a:spcAft>
              <a:buClr>
                <a:srgbClr val="5B96A9"/>
              </a:buClr>
              <a:buSzPts val="1800"/>
              <a:buFont typeface="Arial"/>
              <a:buChar char="•"/>
            </a:pPr>
            <a:r>
              <a:rPr b="0" i="0" lang="en-US" sz="2000" u="none" cap="none" strike="noStrike">
                <a:solidFill>
                  <a:srgbClr val="5B96A9"/>
                </a:solidFill>
                <a:latin typeface="Sniglet"/>
                <a:ea typeface="Sniglet"/>
                <a:cs typeface="Sniglet"/>
                <a:sym typeface="Sniglet"/>
              </a:rPr>
              <a:t>You won’t just be building this tower once, but your team will build this tower five times. Each time you finish it, you can knock it over, and it will be a different person’s turn to stack</a:t>
            </a:r>
            <a:r>
              <a:rPr b="0" i="0" lang="en-US" sz="1800" u="none" cap="none" strike="noStrike">
                <a:solidFill>
                  <a:srgbClr val="5B96A9"/>
                </a:solidFill>
                <a:latin typeface="Sniglet"/>
                <a:ea typeface="Sniglet"/>
                <a:cs typeface="Sniglet"/>
                <a:sym typeface="Sniglet"/>
              </a:rPr>
              <a:t>.</a:t>
            </a:r>
            <a:endParaRPr sz="1800"/>
          </a:p>
          <a:p>
            <a:pPr indent="0" lvl="0" marL="0" marR="0" rtl="0" algn="ctr">
              <a:lnSpc>
                <a:spcPct val="160027"/>
              </a:lnSpc>
              <a:spcBef>
                <a:spcPts val="0"/>
              </a:spcBef>
              <a:spcAft>
                <a:spcPts val="0"/>
              </a:spcAft>
              <a:buNone/>
            </a:pPr>
            <a:r>
              <a:t/>
            </a:r>
            <a:endParaRPr b="0" i="0" sz="2199" u="none" cap="none" strike="noStrike">
              <a:solidFill>
                <a:srgbClr val="5B96A9"/>
              </a:solidFill>
              <a:latin typeface="Sniglet"/>
              <a:ea typeface="Sniglet"/>
              <a:cs typeface="Sniglet"/>
              <a:sym typeface="Snigle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B"/>
        </a:solidFill>
      </p:bgPr>
    </p:bg>
    <p:spTree>
      <p:nvGrpSpPr>
        <p:cNvPr id="232" name="Shape 232"/>
        <p:cNvGrpSpPr/>
        <p:nvPr/>
      </p:nvGrpSpPr>
      <p:grpSpPr>
        <a:xfrm>
          <a:off x="0" y="0"/>
          <a:ext cx="0" cy="0"/>
          <a:chOff x="0" y="0"/>
          <a:chExt cx="0" cy="0"/>
        </a:xfrm>
      </p:grpSpPr>
      <p:sp>
        <p:nvSpPr>
          <p:cNvPr id="233" name="Google Shape;233;p8"/>
          <p:cNvSpPr/>
          <p:nvPr/>
        </p:nvSpPr>
        <p:spPr>
          <a:xfrm>
            <a:off x="1429844" y="2260334"/>
            <a:ext cx="15428312" cy="5766332"/>
          </a:xfrm>
          <a:custGeom>
            <a:rect b="b" l="l" r="r" t="t"/>
            <a:pathLst>
              <a:path extrusionOk="0" h="5766332" w="15428312">
                <a:moveTo>
                  <a:pt x="0" y="0"/>
                </a:moveTo>
                <a:lnTo>
                  <a:pt x="15428312" y="0"/>
                </a:lnTo>
                <a:lnTo>
                  <a:pt x="15428312" y="5766332"/>
                </a:lnTo>
                <a:lnTo>
                  <a:pt x="0" y="5766332"/>
                </a:lnTo>
                <a:lnTo>
                  <a:pt x="0" y="0"/>
                </a:lnTo>
                <a:close/>
              </a:path>
            </a:pathLst>
          </a:custGeom>
          <a:blipFill rotWithShape="1">
            <a:blip r:embed="rId3">
              <a:alphaModFix/>
            </a:blip>
            <a:stretch>
              <a:fillRect b="0" l="0" r="0" t="0"/>
            </a:stretch>
          </a:blipFill>
          <a:ln>
            <a:noFill/>
          </a:ln>
        </p:spPr>
      </p:sp>
      <p:sp>
        <p:nvSpPr>
          <p:cNvPr id="234" name="Google Shape;234;p8"/>
          <p:cNvSpPr/>
          <p:nvPr/>
        </p:nvSpPr>
        <p:spPr>
          <a:xfrm rot="-1670711">
            <a:off x="-3881211" y="6584064"/>
            <a:ext cx="6960696" cy="5690369"/>
          </a:xfrm>
          <a:custGeom>
            <a:rect b="b" l="l" r="r" t="t"/>
            <a:pathLst>
              <a:path extrusionOk="0" h="5685308" w="6954505">
                <a:moveTo>
                  <a:pt x="0" y="0"/>
                </a:moveTo>
                <a:lnTo>
                  <a:pt x="6954505" y="0"/>
                </a:lnTo>
                <a:lnTo>
                  <a:pt x="6954505" y="5685308"/>
                </a:lnTo>
                <a:lnTo>
                  <a:pt x="0" y="5685308"/>
                </a:lnTo>
                <a:lnTo>
                  <a:pt x="0" y="0"/>
                </a:lnTo>
                <a:close/>
              </a:path>
            </a:pathLst>
          </a:custGeom>
          <a:blipFill rotWithShape="1">
            <a:blip r:embed="rId4">
              <a:alphaModFix/>
            </a:blip>
            <a:stretch>
              <a:fillRect b="0" l="0" r="0" t="0"/>
            </a:stretch>
          </a:blipFill>
          <a:ln>
            <a:noFill/>
          </a:ln>
        </p:spPr>
      </p:sp>
      <p:sp>
        <p:nvSpPr>
          <p:cNvPr id="235" name="Google Shape;235;p8"/>
          <p:cNvSpPr/>
          <p:nvPr/>
        </p:nvSpPr>
        <p:spPr>
          <a:xfrm rot="-4342855">
            <a:off x="-2800080" y="-2778139"/>
            <a:ext cx="7205126" cy="5619998"/>
          </a:xfrm>
          <a:custGeom>
            <a:rect b="b" l="l" r="r" t="t"/>
            <a:pathLst>
              <a:path extrusionOk="0" h="5623479" w="7209588">
                <a:moveTo>
                  <a:pt x="0" y="0"/>
                </a:moveTo>
                <a:lnTo>
                  <a:pt x="7209587" y="0"/>
                </a:lnTo>
                <a:lnTo>
                  <a:pt x="7209587" y="5623479"/>
                </a:lnTo>
                <a:lnTo>
                  <a:pt x="0" y="5623479"/>
                </a:lnTo>
                <a:lnTo>
                  <a:pt x="0" y="0"/>
                </a:lnTo>
                <a:close/>
              </a:path>
            </a:pathLst>
          </a:custGeom>
          <a:blipFill rotWithShape="1">
            <a:blip r:embed="rId5">
              <a:alphaModFix/>
            </a:blip>
            <a:stretch>
              <a:fillRect b="0" l="0" r="0" t="0"/>
            </a:stretch>
          </a:blipFill>
          <a:ln>
            <a:noFill/>
          </a:ln>
        </p:spPr>
      </p:sp>
      <p:sp>
        <p:nvSpPr>
          <p:cNvPr id="236" name="Google Shape;236;p8"/>
          <p:cNvSpPr/>
          <p:nvPr/>
        </p:nvSpPr>
        <p:spPr>
          <a:xfrm rot="8747626">
            <a:off x="13986025" y="-4418033"/>
            <a:ext cx="6603711" cy="7535354"/>
          </a:xfrm>
          <a:custGeom>
            <a:rect b="b" l="l" r="r" t="t"/>
            <a:pathLst>
              <a:path extrusionOk="0" h="7530978" w="6599876">
                <a:moveTo>
                  <a:pt x="0" y="0"/>
                </a:moveTo>
                <a:lnTo>
                  <a:pt x="6599876" y="0"/>
                </a:lnTo>
                <a:lnTo>
                  <a:pt x="6599876" y="7530978"/>
                </a:lnTo>
                <a:lnTo>
                  <a:pt x="0" y="7530978"/>
                </a:lnTo>
                <a:lnTo>
                  <a:pt x="0" y="0"/>
                </a:lnTo>
                <a:close/>
              </a:path>
            </a:pathLst>
          </a:custGeom>
          <a:blipFill rotWithShape="1">
            <a:blip r:embed="rId6">
              <a:alphaModFix/>
            </a:blip>
            <a:stretch>
              <a:fillRect b="0" l="0" r="0" t="0"/>
            </a:stretch>
          </a:blipFill>
          <a:ln>
            <a:noFill/>
          </a:ln>
        </p:spPr>
      </p:sp>
      <p:sp>
        <p:nvSpPr>
          <p:cNvPr id="237" name="Google Shape;237;p8"/>
          <p:cNvSpPr/>
          <p:nvPr/>
        </p:nvSpPr>
        <p:spPr>
          <a:xfrm rot="9868093">
            <a:off x="13868339" y="6342912"/>
            <a:ext cx="7173698" cy="5559615"/>
          </a:xfrm>
          <a:custGeom>
            <a:rect b="b" l="l" r="r" t="t"/>
            <a:pathLst>
              <a:path extrusionOk="0" h="5565288" w="7181017">
                <a:moveTo>
                  <a:pt x="0" y="0"/>
                </a:moveTo>
                <a:lnTo>
                  <a:pt x="7181017" y="0"/>
                </a:lnTo>
                <a:lnTo>
                  <a:pt x="7181017" y="5565288"/>
                </a:lnTo>
                <a:lnTo>
                  <a:pt x="0" y="5565288"/>
                </a:lnTo>
                <a:lnTo>
                  <a:pt x="0" y="0"/>
                </a:lnTo>
                <a:close/>
              </a:path>
            </a:pathLst>
          </a:custGeom>
          <a:blipFill rotWithShape="1">
            <a:blip r:embed="rId7">
              <a:alphaModFix/>
            </a:blip>
            <a:stretch>
              <a:fillRect b="0" l="0" r="0" t="0"/>
            </a:stretch>
          </a:blipFill>
          <a:ln>
            <a:noFill/>
          </a:ln>
        </p:spPr>
      </p:sp>
      <p:sp>
        <p:nvSpPr>
          <p:cNvPr id="238" name="Google Shape;238;p8"/>
          <p:cNvSpPr/>
          <p:nvPr/>
        </p:nvSpPr>
        <p:spPr>
          <a:xfrm rot="-3396030">
            <a:off x="-1630337" y="9147180"/>
            <a:ext cx="4321591" cy="1139820"/>
          </a:xfrm>
          <a:custGeom>
            <a:rect b="b" l="l" r="r" t="t"/>
            <a:pathLst>
              <a:path extrusionOk="0" h="1139820" w="4321591">
                <a:moveTo>
                  <a:pt x="0" y="0"/>
                </a:moveTo>
                <a:lnTo>
                  <a:pt x="4321590" y="0"/>
                </a:lnTo>
                <a:lnTo>
                  <a:pt x="4321590" y="1139820"/>
                </a:lnTo>
                <a:lnTo>
                  <a:pt x="0" y="1139820"/>
                </a:lnTo>
                <a:lnTo>
                  <a:pt x="0" y="0"/>
                </a:lnTo>
                <a:close/>
              </a:path>
            </a:pathLst>
          </a:custGeom>
          <a:blipFill rotWithShape="1">
            <a:blip r:embed="rId8">
              <a:alphaModFix/>
            </a:blip>
            <a:stretch>
              <a:fillRect b="0" l="0" r="0" t="0"/>
            </a:stretch>
          </a:blipFill>
          <a:ln>
            <a:noFill/>
          </a:ln>
        </p:spPr>
      </p:sp>
      <p:sp>
        <p:nvSpPr>
          <p:cNvPr id="239" name="Google Shape;239;p8"/>
          <p:cNvSpPr/>
          <p:nvPr/>
        </p:nvSpPr>
        <p:spPr>
          <a:xfrm>
            <a:off x="7982470" y="246119"/>
            <a:ext cx="2323060" cy="1565161"/>
          </a:xfrm>
          <a:custGeom>
            <a:rect b="b" l="l" r="r" t="t"/>
            <a:pathLst>
              <a:path extrusionOk="0" h="1565161" w="2323060">
                <a:moveTo>
                  <a:pt x="0" y="0"/>
                </a:moveTo>
                <a:lnTo>
                  <a:pt x="2323060" y="0"/>
                </a:lnTo>
                <a:lnTo>
                  <a:pt x="2323060" y="1565162"/>
                </a:lnTo>
                <a:lnTo>
                  <a:pt x="0" y="1565162"/>
                </a:lnTo>
                <a:lnTo>
                  <a:pt x="0" y="0"/>
                </a:lnTo>
                <a:close/>
              </a:path>
            </a:pathLst>
          </a:custGeom>
          <a:blipFill rotWithShape="1">
            <a:blip r:embed="rId9">
              <a:alphaModFix/>
            </a:blip>
            <a:stretch>
              <a:fillRect b="0" l="0" r="0" t="0"/>
            </a:stretch>
          </a:blipFill>
          <a:ln>
            <a:noFill/>
          </a:ln>
        </p:spPr>
      </p:sp>
      <p:sp>
        <p:nvSpPr>
          <p:cNvPr id="240" name="Google Shape;240;p8"/>
          <p:cNvSpPr/>
          <p:nvPr/>
        </p:nvSpPr>
        <p:spPr>
          <a:xfrm rot="-5322664">
            <a:off x="-513473" y="-195820"/>
            <a:ext cx="3781429" cy="4115841"/>
          </a:xfrm>
          <a:custGeom>
            <a:rect b="b" l="l" r="r" t="t"/>
            <a:pathLst>
              <a:path extrusionOk="0" h="4114800" w="3780472">
                <a:moveTo>
                  <a:pt x="0" y="0"/>
                </a:moveTo>
                <a:lnTo>
                  <a:pt x="3780472" y="0"/>
                </a:lnTo>
                <a:lnTo>
                  <a:pt x="3780472" y="4114800"/>
                </a:lnTo>
                <a:lnTo>
                  <a:pt x="0" y="4114800"/>
                </a:lnTo>
                <a:lnTo>
                  <a:pt x="0" y="0"/>
                </a:lnTo>
                <a:close/>
              </a:path>
            </a:pathLst>
          </a:custGeom>
          <a:blipFill rotWithShape="1">
            <a:blip r:embed="rId10">
              <a:alphaModFix/>
            </a:blip>
            <a:stretch>
              <a:fillRect b="0" l="0" r="0" t="0"/>
            </a:stretch>
          </a:blipFill>
          <a:ln>
            <a:noFill/>
          </a:ln>
        </p:spPr>
      </p:sp>
      <p:sp>
        <p:nvSpPr>
          <p:cNvPr id="241" name="Google Shape;241;p8"/>
          <p:cNvSpPr txBox="1"/>
          <p:nvPr/>
        </p:nvSpPr>
        <p:spPr>
          <a:xfrm>
            <a:off x="4140548" y="4313119"/>
            <a:ext cx="10378800" cy="3601800"/>
          </a:xfrm>
          <a:prstGeom prst="rect">
            <a:avLst/>
          </a:prstGeom>
          <a:noFill/>
          <a:ln>
            <a:noFill/>
          </a:ln>
        </p:spPr>
        <p:txBody>
          <a:bodyPr anchorCtr="0" anchor="t" bIns="0" lIns="0" spcFirstLastPara="1" rIns="0" wrap="square" tIns="0">
            <a:spAutoFit/>
          </a:bodyPr>
          <a:lstStyle/>
          <a:p>
            <a:pPr indent="-280669" lvl="1" marL="561341" marR="0" rtl="0" algn="ctr">
              <a:lnSpc>
                <a:spcPct val="160000"/>
              </a:lnSpc>
              <a:spcBef>
                <a:spcPts val="0"/>
              </a:spcBef>
              <a:spcAft>
                <a:spcPts val="0"/>
              </a:spcAft>
              <a:buClr>
                <a:srgbClr val="FBF6EB"/>
              </a:buClr>
              <a:buSzPts val="2600"/>
              <a:buFont typeface="Arial"/>
              <a:buChar char="•"/>
            </a:pPr>
            <a:r>
              <a:rPr b="0" i="0" lang="en-US" sz="2600" u="none" cap="none" strike="noStrike">
                <a:solidFill>
                  <a:srgbClr val="FBF6EB"/>
                </a:solidFill>
                <a:latin typeface="Sniglet"/>
                <a:ea typeface="Sniglet"/>
                <a:cs typeface="Sniglet"/>
                <a:sym typeface="Sniglet"/>
              </a:rPr>
              <a:t>We played this game because it helps us appreciate how important it is to start right. If the bottom level of your pyramid is not good, it makes everything above it hard, or even impossible.</a:t>
            </a:r>
            <a:endParaRPr/>
          </a:p>
          <a:p>
            <a:pPr indent="-280669" lvl="1" marL="561341" marR="0" rtl="0" algn="ctr">
              <a:lnSpc>
                <a:spcPct val="160000"/>
              </a:lnSpc>
              <a:spcBef>
                <a:spcPts val="0"/>
              </a:spcBef>
              <a:spcAft>
                <a:spcPts val="0"/>
              </a:spcAft>
              <a:buClr>
                <a:srgbClr val="FBF6EB"/>
              </a:buClr>
              <a:buSzPts val="2600"/>
              <a:buFont typeface="Arial"/>
              <a:buChar char="•"/>
            </a:pPr>
            <a:r>
              <a:rPr b="0" i="0" lang="en-US" sz="2600" u="none" cap="none" strike="noStrike">
                <a:solidFill>
                  <a:srgbClr val="FBF6EB"/>
                </a:solidFill>
                <a:latin typeface="Sniglet"/>
                <a:ea typeface="Sniglet"/>
                <a:cs typeface="Sniglet"/>
                <a:sym typeface="Sniglet"/>
              </a:rPr>
              <a:t>That's what it's like with our character. If we have bad character, it will make the rest of our lives difficult.</a:t>
            </a:r>
            <a:endParaRPr/>
          </a:p>
          <a:p>
            <a:pPr indent="0" lvl="0" marL="0" marR="0" rtl="0" algn="ctr">
              <a:lnSpc>
                <a:spcPct val="160000"/>
              </a:lnSpc>
              <a:spcBef>
                <a:spcPts val="0"/>
              </a:spcBef>
              <a:spcAft>
                <a:spcPts val="0"/>
              </a:spcAft>
              <a:buNone/>
            </a:pPr>
            <a:r>
              <a:t/>
            </a:r>
            <a:endParaRPr b="0" i="0" sz="2600" u="none" cap="none" strike="noStrike">
              <a:solidFill>
                <a:srgbClr val="FBF6EB"/>
              </a:solidFill>
              <a:latin typeface="Sniglet"/>
              <a:ea typeface="Sniglet"/>
              <a:cs typeface="Sniglet"/>
              <a:sym typeface="Sniglet"/>
            </a:endParaRPr>
          </a:p>
        </p:txBody>
      </p:sp>
      <p:sp>
        <p:nvSpPr>
          <p:cNvPr id="242" name="Google Shape;242;p8"/>
          <p:cNvSpPr txBox="1"/>
          <p:nvPr/>
        </p:nvSpPr>
        <p:spPr>
          <a:xfrm>
            <a:off x="6268484" y="2594037"/>
            <a:ext cx="5751032" cy="1823856"/>
          </a:xfrm>
          <a:prstGeom prst="rect">
            <a:avLst/>
          </a:prstGeom>
          <a:noFill/>
          <a:ln>
            <a:noFill/>
          </a:ln>
        </p:spPr>
        <p:txBody>
          <a:bodyPr anchorCtr="0" anchor="t" bIns="0" lIns="0" spcFirstLastPara="1" rIns="0" wrap="square" tIns="0">
            <a:spAutoFit/>
          </a:bodyPr>
          <a:lstStyle/>
          <a:p>
            <a:pPr indent="0" lvl="0" marL="0" marR="0" rtl="0" algn="ctr">
              <a:lnSpc>
                <a:spcPct val="113999"/>
              </a:lnSpc>
              <a:spcBef>
                <a:spcPts val="0"/>
              </a:spcBef>
              <a:spcAft>
                <a:spcPts val="0"/>
              </a:spcAft>
              <a:buNone/>
            </a:pPr>
            <a:r>
              <a:rPr b="1" i="0" lang="en-US" sz="11336" u="none" cap="none" strike="noStrike">
                <a:solidFill>
                  <a:srgbClr val="FBF6EB"/>
                </a:solidFill>
                <a:latin typeface="Atma"/>
                <a:ea typeface="Atma"/>
                <a:cs typeface="Atma"/>
                <a:sym typeface="Atma"/>
              </a:rPr>
              <a:t>Debrief</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B"/>
        </a:solidFill>
      </p:bgPr>
    </p:bg>
    <p:spTree>
      <p:nvGrpSpPr>
        <p:cNvPr id="246" name="Shape 246"/>
        <p:cNvGrpSpPr/>
        <p:nvPr/>
      </p:nvGrpSpPr>
      <p:grpSpPr>
        <a:xfrm>
          <a:off x="0" y="0"/>
          <a:ext cx="0" cy="0"/>
          <a:chOff x="0" y="0"/>
          <a:chExt cx="0" cy="0"/>
        </a:xfrm>
      </p:grpSpPr>
      <p:grpSp>
        <p:nvGrpSpPr>
          <p:cNvPr id="247" name="Google Shape;247;p9"/>
          <p:cNvGrpSpPr/>
          <p:nvPr/>
        </p:nvGrpSpPr>
        <p:grpSpPr>
          <a:xfrm>
            <a:off x="3961525" y="3294464"/>
            <a:ext cx="10989355" cy="5501226"/>
            <a:chOff x="0" y="-38100"/>
            <a:chExt cx="3018556" cy="1237315"/>
          </a:xfrm>
        </p:grpSpPr>
        <p:sp>
          <p:nvSpPr>
            <p:cNvPr id="248" name="Google Shape;248;p9"/>
            <p:cNvSpPr/>
            <p:nvPr/>
          </p:nvSpPr>
          <p:spPr>
            <a:xfrm>
              <a:off x="0" y="0"/>
              <a:ext cx="3018556" cy="1199215"/>
            </a:xfrm>
            <a:custGeom>
              <a:rect b="b" l="l" r="r" t="t"/>
              <a:pathLst>
                <a:path extrusionOk="0" h="1199215" w="3018556">
                  <a:moveTo>
                    <a:pt x="36678" y="0"/>
                  </a:moveTo>
                  <a:lnTo>
                    <a:pt x="2981878" y="0"/>
                  </a:lnTo>
                  <a:cubicBezTo>
                    <a:pt x="2991606" y="0"/>
                    <a:pt x="3000935" y="3864"/>
                    <a:pt x="3007813" y="10743"/>
                  </a:cubicBezTo>
                  <a:cubicBezTo>
                    <a:pt x="3014692" y="17621"/>
                    <a:pt x="3018556" y="26950"/>
                    <a:pt x="3018556" y="36678"/>
                  </a:cubicBezTo>
                  <a:lnTo>
                    <a:pt x="3018556" y="1162537"/>
                  </a:lnTo>
                  <a:cubicBezTo>
                    <a:pt x="3018556" y="1172264"/>
                    <a:pt x="3014692" y="1181593"/>
                    <a:pt x="3007813" y="1188472"/>
                  </a:cubicBezTo>
                  <a:cubicBezTo>
                    <a:pt x="3000935" y="1195350"/>
                    <a:pt x="2991606" y="1199215"/>
                    <a:pt x="2981878" y="1199215"/>
                  </a:cubicBezTo>
                  <a:lnTo>
                    <a:pt x="36678" y="1199215"/>
                  </a:lnTo>
                  <a:cubicBezTo>
                    <a:pt x="26950" y="1199215"/>
                    <a:pt x="17621" y="1195350"/>
                    <a:pt x="10743" y="1188472"/>
                  </a:cubicBezTo>
                  <a:cubicBezTo>
                    <a:pt x="3864" y="1181593"/>
                    <a:pt x="0" y="1172264"/>
                    <a:pt x="0" y="1162537"/>
                  </a:cubicBezTo>
                  <a:lnTo>
                    <a:pt x="0" y="36678"/>
                  </a:lnTo>
                  <a:cubicBezTo>
                    <a:pt x="0" y="26950"/>
                    <a:pt x="3864" y="17621"/>
                    <a:pt x="10743" y="10743"/>
                  </a:cubicBezTo>
                  <a:cubicBezTo>
                    <a:pt x="17621" y="3864"/>
                    <a:pt x="26950" y="0"/>
                    <a:pt x="36678" y="0"/>
                  </a:cubicBezTo>
                  <a:close/>
                </a:path>
              </a:pathLst>
            </a:custGeom>
            <a:solidFill>
              <a:srgbClr val="5B96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9"/>
            <p:cNvSpPr txBox="1"/>
            <p:nvPr/>
          </p:nvSpPr>
          <p:spPr>
            <a:xfrm>
              <a:off x="0" y="-38100"/>
              <a:ext cx="3018556" cy="123731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50" name="Google Shape;250;p9"/>
          <p:cNvSpPr/>
          <p:nvPr/>
        </p:nvSpPr>
        <p:spPr>
          <a:xfrm>
            <a:off x="4060863" y="3516513"/>
            <a:ext cx="10790667" cy="5230167"/>
          </a:xfrm>
          <a:custGeom>
            <a:rect b="b" l="l" r="r" t="t"/>
            <a:pathLst>
              <a:path extrusionOk="0" h="1124767" w="2924300">
                <a:moveTo>
                  <a:pt x="37860" y="0"/>
                </a:moveTo>
                <a:lnTo>
                  <a:pt x="2886440" y="0"/>
                </a:lnTo>
                <a:cubicBezTo>
                  <a:pt x="2907349" y="0"/>
                  <a:pt x="2924300" y="16951"/>
                  <a:pt x="2924300" y="37860"/>
                </a:cubicBezTo>
                <a:lnTo>
                  <a:pt x="2924300" y="1086906"/>
                </a:lnTo>
                <a:cubicBezTo>
                  <a:pt x="2924300" y="1107816"/>
                  <a:pt x="2907349" y="1124767"/>
                  <a:pt x="2886440" y="1124767"/>
                </a:cubicBezTo>
                <a:lnTo>
                  <a:pt x="37860" y="1124767"/>
                </a:lnTo>
                <a:cubicBezTo>
                  <a:pt x="16951" y="1124767"/>
                  <a:pt x="0" y="1107816"/>
                  <a:pt x="0" y="1086906"/>
                </a:cubicBezTo>
                <a:lnTo>
                  <a:pt x="0" y="37860"/>
                </a:lnTo>
                <a:cubicBezTo>
                  <a:pt x="0" y="16951"/>
                  <a:pt x="16951" y="0"/>
                  <a:pt x="37860" y="0"/>
                </a:cubicBezTo>
                <a:close/>
              </a:path>
            </a:pathLst>
          </a:custGeom>
          <a:solidFill>
            <a:srgbClr val="FBF6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9"/>
          <p:cNvSpPr txBox="1"/>
          <p:nvPr/>
        </p:nvSpPr>
        <p:spPr>
          <a:xfrm>
            <a:off x="2906751" y="1447366"/>
            <a:ext cx="12870900" cy="1847100"/>
          </a:xfrm>
          <a:prstGeom prst="rect">
            <a:avLst/>
          </a:prstGeom>
          <a:noFill/>
          <a:ln>
            <a:noFill/>
          </a:ln>
        </p:spPr>
        <p:txBody>
          <a:bodyPr anchorCtr="0" anchor="t" bIns="0" lIns="0" spcFirstLastPara="1" rIns="0" wrap="square" tIns="0">
            <a:spAutoFit/>
          </a:bodyPr>
          <a:lstStyle/>
          <a:p>
            <a:pPr indent="0" lvl="0" marL="0" marR="0" rtl="0" algn="ctr">
              <a:lnSpc>
                <a:spcPct val="113991"/>
              </a:lnSpc>
              <a:spcBef>
                <a:spcPts val="0"/>
              </a:spcBef>
              <a:spcAft>
                <a:spcPts val="0"/>
              </a:spcAft>
              <a:buNone/>
            </a:pPr>
            <a:r>
              <a:rPr b="1" i="0" lang="en-US" sz="12000" u="none" cap="none" strike="noStrike">
                <a:solidFill>
                  <a:srgbClr val="5B96A9"/>
                </a:solidFill>
                <a:latin typeface="Atma"/>
                <a:ea typeface="Atma"/>
                <a:cs typeface="Atma"/>
                <a:sym typeface="Atma"/>
              </a:rPr>
              <a:t>Bible Reference</a:t>
            </a:r>
            <a:endParaRPr/>
          </a:p>
        </p:txBody>
      </p:sp>
      <p:sp>
        <p:nvSpPr>
          <p:cNvPr id="252" name="Google Shape;252;p9"/>
          <p:cNvSpPr txBox="1"/>
          <p:nvPr/>
        </p:nvSpPr>
        <p:spPr>
          <a:xfrm>
            <a:off x="4512350" y="3582188"/>
            <a:ext cx="10162200" cy="5098800"/>
          </a:xfrm>
          <a:prstGeom prst="rect">
            <a:avLst/>
          </a:prstGeom>
          <a:noFill/>
          <a:ln>
            <a:noFill/>
          </a:ln>
        </p:spPr>
        <p:txBody>
          <a:bodyPr anchorCtr="0" anchor="t" bIns="0" lIns="0" spcFirstLastPara="1" rIns="0" wrap="square" tIns="0">
            <a:spAutoFit/>
          </a:bodyPr>
          <a:lstStyle/>
          <a:p>
            <a:pPr indent="0" lvl="0" marL="0" marR="0" rtl="0" algn="ctr">
              <a:lnSpc>
                <a:spcPct val="160027"/>
              </a:lnSpc>
              <a:spcBef>
                <a:spcPts val="0"/>
              </a:spcBef>
              <a:spcAft>
                <a:spcPts val="0"/>
              </a:spcAft>
              <a:buNone/>
            </a:pPr>
            <a:r>
              <a:rPr b="0" i="0" lang="en-US" sz="2400" u="none" cap="none" strike="noStrike">
                <a:solidFill>
                  <a:srgbClr val="5B96A9"/>
                </a:solidFill>
                <a:latin typeface="Sniglet"/>
                <a:ea typeface="Sniglet"/>
                <a:cs typeface="Sniglet"/>
                <a:sym typeface="Sniglet"/>
              </a:rPr>
              <a:t>5 The Jewish leaders were jealous and got some troublemakers who hung around the marketplace to start a riot in the city. They wanted to drag Paul and Silas out to the mob, and so they went straight to Jason's home. 6 But when they did not find them there, they dragged out Jason and some of the Lord's followers. They took them to the city authorities and shouted, “Paul and Silas have been upsetting things everywhere. Now they have come here, 7 and Jason has welcomed them into his home. All of them break the laws of the Roman Emperor by claiming that someone named Jesus is king.</a:t>
            </a:r>
            <a:endParaRPr sz="2400"/>
          </a:p>
          <a:p>
            <a:pPr indent="0" lvl="0" marL="0" marR="0" rtl="0" algn="ctr">
              <a:lnSpc>
                <a:spcPct val="160027"/>
              </a:lnSpc>
              <a:spcBef>
                <a:spcPts val="0"/>
              </a:spcBef>
              <a:spcAft>
                <a:spcPts val="0"/>
              </a:spcAft>
              <a:buNone/>
            </a:pPr>
            <a:r>
              <a:rPr b="0" i="0" lang="en-US" sz="2400" u="none" cap="none" strike="noStrike">
                <a:solidFill>
                  <a:srgbClr val="5B96A9"/>
                </a:solidFill>
                <a:latin typeface="Sniglet"/>
                <a:ea typeface="Sniglet"/>
                <a:cs typeface="Sniglet"/>
                <a:sym typeface="Sniglet"/>
              </a:rPr>
              <a:t>Acts 17:5-7 (CEV)</a:t>
            </a:r>
            <a:endParaRPr sz="2400"/>
          </a:p>
        </p:txBody>
      </p:sp>
      <p:sp>
        <p:nvSpPr>
          <p:cNvPr id="253" name="Google Shape;253;p9"/>
          <p:cNvSpPr/>
          <p:nvPr/>
        </p:nvSpPr>
        <p:spPr>
          <a:xfrm rot="-2231082">
            <a:off x="-3110357" y="7398710"/>
            <a:ext cx="6426620" cy="5012764"/>
          </a:xfrm>
          <a:custGeom>
            <a:rect b="b" l="l" r="r" t="t"/>
            <a:pathLst>
              <a:path extrusionOk="0" h="5007681" w="6420103">
                <a:moveTo>
                  <a:pt x="0" y="0"/>
                </a:moveTo>
                <a:lnTo>
                  <a:pt x="6420103" y="0"/>
                </a:lnTo>
                <a:lnTo>
                  <a:pt x="6420103" y="5007680"/>
                </a:lnTo>
                <a:lnTo>
                  <a:pt x="0" y="5007680"/>
                </a:lnTo>
                <a:lnTo>
                  <a:pt x="0" y="0"/>
                </a:lnTo>
                <a:close/>
              </a:path>
            </a:pathLst>
          </a:custGeom>
          <a:blipFill rotWithShape="1">
            <a:blip r:embed="rId3">
              <a:alphaModFix/>
            </a:blip>
            <a:stretch>
              <a:fillRect b="0" l="0" r="0" t="0"/>
            </a:stretch>
          </a:blipFill>
          <a:ln>
            <a:noFill/>
          </a:ln>
        </p:spPr>
      </p:sp>
      <p:sp>
        <p:nvSpPr>
          <p:cNvPr id="254" name="Google Shape;254;p9"/>
          <p:cNvSpPr/>
          <p:nvPr/>
        </p:nvSpPr>
        <p:spPr>
          <a:xfrm rot="2547986">
            <a:off x="-1529284" y="7603119"/>
            <a:ext cx="4670097" cy="2814429"/>
          </a:xfrm>
          <a:custGeom>
            <a:rect b="b" l="l" r="r" t="t"/>
            <a:pathLst>
              <a:path extrusionOk="0" h="2815089" w="4671192">
                <a:moveTo>
                  <a:pt x="0" y="0"/>
                </a:moveTo>
                <a:lnTo>
                  <a:pt x="4671192" y="0"/>
                </a:lnTo>
                <a:lnTo>
                  <a:pt x="4671192" y="2815090"/>
                </a:lnTo>
                <a:lnTo>
                  <a:pt x="0" y="2815090"/>
                </a:lnTo>
                <a:lnTo>
                  <a:pt x="0" y="0"/>
                </a:lnTo>
                <a:close/>
              </a:path>
            </a:pathLst>
          </a:custGeom>
          <a:blipFill rotWithShape="1">
            <a:blip r:embed="rId4">
              <a:alphaModFix/>
            </a:blip>
            <a:stretch>
              <a:fillRect b="0" l="0" r="0" t="0"/>
            </a:stretch>
          </a:blipFill>
          <a:ln>
            <a:noFill/>
          </a:ln>
        </p:spPr>
      </p:sp>
      <p:sp>
        <p:nvSpPr>
          <p:cNvPr id="255" name="Google Shape;255;p9"/>
          <p:cNvSpPr/>
          <p:nvPr/>
        </p:nvSpPr>
        <p:spPr>
          <a:xfrm flipH="1">
            <a:off x="11514722" y="8795756"/>
            <a:ext cx="665309" cy="798100"/>
          </a:xfrm>
          <a:custGeom>
            <a:rect b="b" l="l" r="r" t="t"/>
            <a:pathLst>
              <a:path extrusionOk="0" h="798100" w="665309">
                <a:moveTo>
                  <a:pt x="665310" y="0"/>
                </a:moveTo>
                <a:lnTo>
                  <a:pt x="0" y="0"/>
                </a:lnTo>
                <a:lnTo>
                  <a:pt x="0" y="798101"/>
                </a:lnTo>
                <a:lnTo>
                  <a:pt x="665310" y="798101"/>
                </a:lnTo>
                <a:lnTo>
                  <a:pt x="665310" y="0"/>
                </a:lnTo>
                <a:close/>
              </a:path>
            </a:pathLst>
          </a:custGeom>
          <a:blipFill rotWithShape="1">
            <a:blip r:embed="rId5">
              <a:alphaModFix/>
            </a:blip>
            <a:stretch>
              <a:fillRect b="0" l="0" r="0" t="0"/>
            </a:stretch>
          </a:blipFill>
          <a:ln>
            <a:noFill/>
          </a:ln>
        </p:spPr>
      </p:sp>
      <p:sp>
        <p:nvSpPr>
          <p:cNvPr id="256" name="Google Shape;256;p9"/>
          <p:cNvSpPr/>
          <p:nvPr/>
        </p:nvSpPr>
        <p:spPr>
          <a:xfrm>
            <a:off x="2984018" y="2493549"/>
            <a:ext cx="665309" cy="798100"/>
          </a:xfrm>
          <a:custGeom>
            <a:rect b="b" l="l" r="r" t="t"/>
            <a:pathLst>
              <a:path extrusionOk="0" h="798100" w="665309">
                <a:moveTo>
                  <a:pt x="0" y="0"/>
                </a:moveTo>
                <a:lnTo>
                  <a:pt x="665310" y="0"/>
                </a:lnTo>
                <a:lnTo>
                  <a:pt x="665310" y="798100"/>
                </a:lnTo>
                <a:lnTo>
                  <a:pt x="0" y="798100"/>
                </a:lnTo>
                <a:lnTo>
                  <a:pt x="0" y="0"/>
                </a:lnTo>
                <a:close/>
              </a:path>
            </a:pathLst>
          </a:custGeom>
          <a:blipFill rotWithShape="1">
            <a:blip r:embed="rId6">
              <a:alphaModFix/>
            </a:blip>
            <a:stretch>
              <a:fillRect b="0" l="0" r="0" t="0"/>
            </a:stretch>
          </a:blipFill>
          <a:ln>
            <a:noFill/>
          </a:ln>
        </p:spPr>
      </p:sp>
      <p:sp>
        <p:nvSpPr>
          <p:cNvPr id="257" name="Google Shape;257;p9"/>
          <p:cNvSpPr/>
          <p:nvPr/>
        </p:nvSpPr>
        <p:spPr>
          <a:xfrm rot="4960781">
            <a:off x="-3530682" y="-1981919"/>
            <a:ext cx="8333413" cy="6385477"/>
          </a:xfrm>
          <a:custGeom>
            <a:rect b="b" l="l" r="r" t="t"/>
            <a:pathLst>
              <a:path extrusionOk="0" h="6381291" w="8327950">
                <a:moveTo>
                  <a:pt x="0" y="0"/>
                </a:moveTo>
                <a:lnTo>
                  <a:pt x="8327950" y="0"/>
                </a:lnTo>
                <a:lnTo>
                  <a:pt x="8327950" y="6381291"/>
                </a:lnTo>
                <a:lnTo>
                  <a:pt x="0" y="6381291"/>
                </a:lnTo>
                <a:lnTo>
                  <a:pt x="0" y="0"/>
                </a:lnTo>
                <a:close/>
              </a:path>
            </a:pathLst>
          </a:custGeom>
          <a:blipFill rotWithShape="1">
            <a:blip r:embed="rId7">
              <a:alphaModFix/>
            </a:blip>
            <a:stretch>
              <a:fillRect b="0" l="0" r="0" t="0"/>
            </a:stretch>
          </a:blipFill>
          <a:ln>
            <a:noFill/>
          </a:ln>
        </p:spPr>
      </p:sp>
      <p:sp>
        <p:nvSpPr>
          <p:cNvPr id="258" name="Google Shape;258;p9"/>
          <p:cNvSpPr/>
          <p:nvPr/>
        </p:nvSpPr>
        <p:spPr>
          <a:xfrm rot="-3249741">
            <a:off x="330816" y="1439297"/>
            <a:ext cx="4191518" cy="1272697"/>
          </a:xfrm>
          <a:custGeom>
            <a:rect b="b" l="l" r="r" t="t"/>
            <a:pathLst>
              <a:path extrusionOk="0" h="1273764" w="4195033">
                <a:moveTo>
                  <a:pt x="0" y="0"/>
                </a:moveTo>
                <a:lnTo>
                  <a:pt x="4195033" y="0"/>
                </a:lnTo>
                <a:lnTo>
                  <a:pt x="4195033" y="1273764"/>
                </a:lnTo>
                <a:lnTo>
                  <a:pt x="0" y="1273764"/>
                </a:lnTo>
                <a:lnTo>
                  <a:pt x="0" y="0"/>
                </a:lnTo>
                <a:close/>
              </a:path>
            </a:pathLst>
          </a:custGeom>
          <a:blipFill rotWithShape="1">
            <a:blip r:embed="rId8">
              <a:alphaModFix/>
            </a:blip>
            <a:stretch>
              <a:fillRect b="0" l="0" r="0" t="0"/>
            </a:stretch>
          </a:blipFill>
          <a:ln>
            <a:noFill/>
          </a:ln>
        </p:spPr>
      </p:sp>
      <p:sp>
        <p:nvSpPr>
          <p:cNvPr id="259" name="Google Shape;259;p9"/>
          <p:cNvSpPr/>
          <p:nvPr/>
        </p:nvSpPr>
        <p:spPr>
          <a:xfrm rot="5585412">
            <a:off x="4495865" y="257224"/>
            <a:ext cx="1385418" cy="1279623"/>
          </a:xfrm>
          <a:custGeom>
            <a:rect b="b" l="l" r="r" t="t"/>
            <a:pathLst>
              <a:path extrusionOk="0" h="1279623" w="1385418">
                <a:moveTo>
                  <a:pt x="0" y="0"/>
                </a:moveTo>
                <a:lnTo>
                  <a:pt x="1385418" y="0"/>
                </a:lnTo>
                <a:lnTo>
                  <a:pt x="1385418" y="1279623"/>
                </a:lnTo>
                <a:lnTo>
                  <a:pt x="0" y="1279623"/>
                </a:lnTo>
                <a:lnTo>
                  <a:pt x="0" y="0"/>
                </a:lnTo>
                <a:close/>
              </a:path>
            </a:pathLst>
          </a:custGeom>
          <a:blipFill rotWithShape="1">
            <a:blip r:embed="rId9">
              <a:alphaModFix/>
            </a:blip>
            <a:stretch>
              <a:fillRect b="0" l="0" r="0" t="0"/>
            </a:stretch>
          </a:blipFill>
          <a:ln>
            <a:noFill/>
          </a:ln>
        </p:spPr>
      </p:sp>
      <p:sp>
        <p:nvSpPr>
          <p:cNvPr id="260" name="Google Shape;260;p9"/>
          <p:cNvSpPr/>
          <p:nvPr/>
        </p:nvSpPr>
        <p:spPr>
          <a:xfrm>
            <a:off x="4512350" y="8968728"/>
            <a:ext cx="823151" cy="915036"/>
          </a:xfrm>
          <a:custGeom>
            <a:rect b="b" l="l" r="r" t="t"/>
            <a:pathLst>
              <a:path extrusionOk="0" h="915036" w="823151">
                <a:moveTo>
                  <a:pt x="0" y="0"/>
                </a:moveTo>
                <a:lnTo>
                  <a:pt x="823151" y="0"/>
                </a:lnTo>
                <a:lnTo>
                  <a:pt x="823151" y="915036"/>
                </a:lnTo>
                <a:lnTo>
                  <a:pt x="0" y="915036"/>
                </a:lnTo>
                <a:lnTo>
                  <a:pt x="0" y="0"/>
                </a:lnTo>
                <a:close/>
              </a:path>
            </a:pathLst>
          </a:custGeom>
          <a:blipFill rotWithShape="1">
            <a:blip r:embed="rId10">
              <a:alphaModFix/>
            </a:blip>
            <a:stretch>
              <a:fillRect b="0" l="0" r="0" t="0"/>
            </a:stretch>
          </a:blipFill>
          <a:ln>
            <a:noFill/>
          </a:ln>
        </p:spPr>
      </p:sp>
      <p:sp>
        <p:nvSpPr>
          <p:cNvPr id="261" name="Google Shape;261;p9"/>
          <p:cNvSpPr/>
          <p:nvPr/>
        </p:nvSpPr>
        <p:spPr>
          <a:xfrm>
            <a:off x="5489276" y="8968728"/>
            <a:ext cx="496598" cy="552031"/>
          </a:xfrm>
          <a:custGeom>
            <a:rect b="b" l="l" r="r" t="t"/>
            <a:pathLst>
              <a:path extrusionOk="0" h="552031" w="496598">
                <a:moveTo>
                  <a:pt x="0" y="0"/>
                </a:moveTo>
                <a:lnTo>
                  <a:pt x="496598" y="0"/>
                </a:lnTo>
                <a:lnTo>
                  <a:pt x="496598" y="552031"/>
                </a:lnTo>
                <a:lnTo>
                  <a:pt x="0" y="552031"/>
                </a:lnTo>
                <a:lnTo>
                  <a:pt x="0" y="0"/>
                </a:lnTo>
                <a:close/>
              </a:path>
            </a:pathLst>
          </a:custGeom>
          <a:blipFill rotWithShape="1">
            <a:blip r:embed="rId11">
              <a:alphaModFix/>
            </a:blip>
            <a:stretch>
              <a:fillRect b="0" l="0" r="0" t="0"/>
            </a:stretch>
          </a:blipFill>
          <a:ln>
            <a:noFill/>
          </a:ln>
        </p:spPr>
      </p:sp>
      <p:sp>
        <p:nvSpPr>
          <p:cNvPr id="262" name="Google Shape;262;p9"/>
          <p:cNvSpPr/>
          <p:nvPr/>
        </p:nvSpPr>
        <p:spPr>
          <a:xfrm rot="-1651514">
            <a:off x="14941147" y="7094996"/>
            <a:ext cx="4438842" cy="2940733"/>
          </a:xfrm>
          <a:custGeom>
            <a:rect b="b" l="l" r="r" t="t"/>
            <a:pathLst>
              <a:path extrusionOk="0" h="2938438" w="4435378">
                <a:moveTo>
                  <a:pt x="0" y="0"/>
                </a:moveTo>
                <a:lnTo>
                  <a:pt x="4435378" y="0"/>
                </a:lnTo>
                <a:lnTo>
                  <a:pt x="4435378" y="2938438"/>
                </a:lnTo>
                <a:lnTo>
                  <a:pt x="0" y="2938438"/>
                </a:lnTo>
                <a:lnTo>
                  <a:pt x="0" y="0"/>
                </a:lnTo>
                <a:close/>
              </a:path>
            </a:pathLst>
          </a:custGeom>
          <a:blipFill rotWithShape="1">
            <a:blip r:embed="rId12">
              <a:alphaModFix/>
            </a:blip>
            <a:stretch>
              <a:fillRect b="0" l="0" r="0" t="0"/>
            </a:stretch>
          </a:blipFill>
          <a:ln>
            <a:noFill/>
          </a:ln>
        </p:spPr>
      </p:sp>
      <p:sp>
        <p:nvSpPr>
          <p:cNvPr id="263" name="Google Shape;263;p9"/>
          <p:cNvSpPr/>
          <p:nvPr/>
        </p:nvSpPr>
        <p:spPr>
          <a:xfrm rot="4787085">
            <a:off x="15989233" y="7636646"/>
            <a:ext cx="2340605" cy="2161868"/>
          </a:xfrm>
          <a:custGeom>
            <a:rect b="b" l="l" r="r" t="t"/>
            <a:pathLst>
              <a:path extrusionOk="0" h="2159999" w="2338582">
                <a:moveTo>
                  <a:pt x="0" y="0"/>
                </a:moveTo>
                <a:lnTo>
                  <a:pt x="2338581" y="0"/>
                </a:lnTo>
                <a:lnTo>
                  <a:pt x="2338581" y="2159999"/>
                </a:lnTo>
                <a:lnTo>
                  <a:pt x="0" y="2159999"/>
                </a:lnTo>
                <a:lnTo>
                  <a:pt x="0" y="0"/>
                </a:lnTo>
                <a:close/>
              </a:path>
            </a:pathLst>
          </a:custGeom>
          <a:blipFill rotWithShape="1">
            <a:blip r:embed="rId13">
              <a:alphaModFix/>
            </a:blip>
            <a:stretch>
              <a:fillRect b="0" l="0" r="0" t="0"/>
            </a:stretch>
          </a:blipFill>
          <a:ln>
            <a:noFill/>
          </a:ln>
        </p:spPr>
      </p:sp>
      <p:sp>
        <p:nvSpPr>
          <p:cNvPr id="264" name="Google Shape;264;p9"/>
          <p:cNvSpPr/>
          <p:nvPr/>
        </p:nvSpPr>
        <p:spPr>
          <a:xfrm rot="-8331272">
            <a:off x="13843563" y="-639776"/>
            <a:ext cx="5326858" cy="2963671"/>
          </a:xfrm>
          <a:custGeom>
            <a:rect b="b" l="l" r="r" t="t"/>
            <a:pathLst>
              <a:path extrusionOk="0" h="2965803" w="5330691">
                <a:moveTo>
                  <a:pt x="5330692" y="2965803"/>
                </a:moveTo>
                <a:lnTo>
                  <a:pt x="0" y="2965803"/>
                </a:lnTo>
                <a:lnTo>
                  <a:pt x="0" y="0"/>
                </a:lnTo>
                <a:lnTo>
                  <a:pt x="5330692" y="0"/>
                </a:lnTo>
                <a:lnTo>
                  <a:pt x="5330692" y="2965803"/>
                </a:lnTo>
                <a:close/>
              </a:path>
            </a:pathLst>
          </a:custGeom>
          <a:blipFill rotWithShape="1">
            <a:blip r:embed="rId14">
              <a:alphaModFix/>
            </a:blip>
            <a:stretch>
              <a:fillRect b="0" l="0" r="0" t="0"/>
            </a:stretch>
          </a:blipFill>
          <a:ln>
            <a:noFill/>
          </a:ln>
        </p:spPr>
      </p:sp>
      <p:sp>
        <p:nvSpPr>
          <p:cNvPr id="265" name="Google Shape;265;p9"/>
          <p:cNvSpPr/>
          <p:nvPr/>
        </p:nvSpPr>
        <p:spPr>
          <a:xfrm rot="2157061">
            <a:off x="12768473" y="447703"/>
            <a:ext cx="2265294" cy="1526242"/>
          </a:xfrm>
          <a:custGeom>
            <a:rect b="b" l="l" r="r" t="t"/>
            <a:pathLst>
              <a:path extrusionOk="0" h="1526242" w="2265294">
                <a:moveTo>
                  <a:pt x="0" y="0"/>
                </a:moveTo>
                <a:lnTo>
                  <a:pt x="2265294" y="0"/>
                </a:lnTo>
                <a:lnTo>
                  <a:pt x="2265294" y="1526242"/>
                </a:lnTo>
                <a:lnTo>
                  <a:pt x="0" y="1526242"/>
                </a:lnTo>
                <a:lnTo>
                  <a:pt x="0" y="0"/>
                </a:lnTo>
                <a:close/>
              </a:path>
            </a:pathLst>
          </a:custGeom>
          <a:blipFill rotWithShape="1">
            <a:blip r:embed="rId15">
              <a:alphaModFix/>
            </a:blip>
            <a:stretch>
              <a:fillRect b="0" l="0" r="0" t="0"/>
            </a:stretch>
          </a:blipFill>
          <a:ln>
            <a:noFill/>
          </a:ln>
        </p:spPr>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B"/>
        </a:solidFill>
      </p:bgPr>
    </p:bg>
    <p:spTree>
      <p:nvGrpSpPr>
        <p:cNvPr id="269" name="Shape 269"/>
        <p:cNvGrpSpPr/>
        <p:nvPr/>
      </p:nvGrpSpPr>
      <p:grpSpPr>
        <a:xfrm>
          <a:off x="0" y="0"/>
          <a:ext cx="0" cy="0"/>
          <a:chOff x="0" y="0"/>
          <a:chExt cx="0" cy="0"/>
        </a:xfrm>
      </p:grpSpPr>
      <p:grpSp>
        <p:nvGrpSpPr>
          <p:cNvPr id="270" name="Google Shape;270;p10"/>
          <p:cNvGrpSpPr/>
          <p:nvPr/>
        </p:nvGrpSpPr>
        <p:grpSpPr>
          <a:xfrm>
            <a:off x="2330642" y="3906703"/>
            <a:ext cx="6694939" cy="4697929"/>
            <a:chOff x="0" y="-38100"/>
            <a:chExt cx="1763276" cy="1237315"/>
          </a:xfrm>
        </p:grpSpPr>
        <p:sp>
          <p:nvSpPr>
            <p:cNvPr id="271" name="Google Shape;271;p10"/>
            <p:cNvSpPr/>
            <p:nvPr/>
          </p:nvSpPr>
          <p:spPr>
            <a:xfrm>
              <a:off x="0" y="0"/>
              <a:ext cx="1763276" cy="1199215"/>
            </a:xfrm>
            <a:custGeom>
              <a:rect b="b" l="l" r="r" t="t"/>
              <a:pathLst>
                <a:path extrusionOk="0" h="1199215" w="1763276">
                  <a:moveTo>
                    <a:pt x="58976" y="0"/>
                  </a:moveTo>
                  <a:lnTo>
                    <a:pt x="1704301" y="0"/>
                  </a:lnTo>
                  <a:cubicBezTo>
                    <a:pt x="1719942" y="0"/>
                    <a:pt x="1734943" y="6213"/>
                    <a:pt x="1746003" y="17274"/>
                  </a:cubicBezTo>
                  <a:cubicBezTo>
                    <a:pt x="1757063" y="28334"/>
                    <a:pt x="1763276" y="43334"/>
                    <a:pt x="1763276" y="58976"/>
                  </a:cubicBezTo>
                  <a:lnTo>
                    <a:pt x="1763276" y="1140239"/>
                  </a:lnTo>
                  <a:cubicBezTo>
                    <a:pt x="1763276" y="1155880"/>
                    <a:pt x="1757063" y="1170881"/>
                    <a:pt x="1746003" y="1181941"/>
                  </a:cubicBezTo>
                  <a:cubicBezTo>
                    <a:pt x="1734943" y="1193001"/>
                    <a:pt x="1719942" y="1199215"/>
                    <a:pt x="1704301" y="1199215"/>
                  </a:cubicBezTo>
                  <a:lnTo>
                    <a:pt x="58976" y="1199215"/>
                  </a:lnTo>
                  <a:cubicBezTo>
                    <a:pt x="43334" y="1199215"/>
                    <a:pt x="28334" y="1193001"/>
                    <a:pt x="17274" y="1181941"/>
                  </a:cubicBezTo>
                  <a:cubicBezTo>
                    <a:pt x="6213" y="1170881"/>
                    <a:pt x="0" y="1155880"/>
                    <a:pt x="0" y="1140239"/>
                  </a:cubicBezTo>
                  <a:lnTo>
                    <a:pt x="0" y="58976"/>
                  </a:lnTo>
                  <a:cubicBezTo>
                    <a:pt x="0" y="43334"/>
                    <a:pt x="6213" y="28334"/>
                    <a:pt x="17274" y="17274"/>
                  </a:cubicBezTo>
                  <a:cubicBezTo>
                    <a:pt x="28334" y="6213"/>
                    <a:pt x="43334" y="0"/>
                    <a:pt x="58976" y="0"/>
                  </a:cubicBezTo>
                  <a:close/>
                </a:path>
              </a:pathLst>
            </a:custGeom>
            <a:solidFill>
              <a:srgbClr val="5B96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0"/>
            <p:cNvSpPr txBox="1"/>
            <p:nvPr/>
          </p:nvSpPr>
          <p:spPr>
            <a:xfrm>
              <a:off x="0" y="-38100"/>
              <a:ext cx="1763276" cy="123731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73" name="Google Shape;273;p10"/>
          <p:cNvGrpSpPr/>
          <p:nvPr/>
        </p:nvGrpSpPr>
        <p:grpSpPr>
          <a:xfrm>
            <a:off x="2450854" y="4048038"/>
            <a:ext cx="6454516" cy="4415259"/>
            <a:chOff x="0" y="-38100"/>
            <a:chExt cx="1699955" cy="1162867"/>
          </a:xfrm>
        </p:grpSpPr>
        <p:sp>
          <p:nvSpPr>
            <p:cNvPr id="274" name="Google Shape;274;p10"/>
            <p:cNvSpPr/>
            <p:nvPr/>
          </p:nvSpPr>
          <p:spPr>
            <a:xfrm>
              <a:off x="0" y="0"/>
              <a:ext cx="1699955" cy="1124767"/>
            </a:xfrm>
            <a:custGeom>
              <a:rect b="b" l="l" r="r" t="t"/>
              <a:pathLst>
                <a:path extrusionOk="0" h="1124767" w="1699955">
                  <a:moveTo>
                    <a:pt x="61172" y="0"/>
                  </a:moveTo>
                  <a:lnTo>
                    <a:pt x="1638782" y="0"/>
                  </a:lnTo>
                  <a:cubicBezTo>
                    <a:pt x="1672567" y="0"/>
                    <a:pt x="1699955" y="27388"/>
                    <a:pt x="1699955" y="61172"/>
                  </a:cubicBezTo>
                  <a:lnTo>
                    <a:pt x="1699955" y="1063594"/>
                  </a:lnTo>
                  <a:cubicBezTo>
                    <a:pt x="1699955" y="1079818"/>
                    <a:pt x="1693510" y="1095378"/>
                    <a:pt x="1682038" y="1106850"/>
                  </a:cubicBezTo>
                  <a:cubicBezTo>
                    <a:pt x="1670566" y="1118322"/>
                    <a:pt x="1655006" y="1124767"/>
                    <a:pt x="1638782" y="1124767"/>
                  </a:cubicBezTo>
                  <a:lnTo>
                    <a:pt x="61172" y="1124767"/>
                  </a:lnTo>
                  <a:cubicBezTo>
                    <a:pt x="27388" y="1124767"/>
                    <a:pt x="0" y="1097379"/>
                    <a:pt x="0" y="1063594"/>
                  </a:cubicBezTo>
                  <a:lnTo>
                    <a:pt x="0" y="61172"/>
                  </a:lnTo>
                  <a:cubicBezTo>
                    <a:pt x="0" y="27388"/>
                    <a:pt x="27388" y="0"/>
                    <a:pt x="61172" y="0"/>
                  </a:cubicBezTo>
                  <a:close/>
                </a:path>
              </a:pathLst>
            </a:custGeom>
            <a:solidFill>
              <a:srgbClr val="FBF6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0"/>
            <p:cNvSpPr txBox="1"/>
            <p:nvPr/>
          </p:nvSpPr>
          <p:spPr>
            <a:xfrm>
              <a:off x="0" y="-38100"/>
              <a:ext cx="1699955" cy="116286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76" name="Google Shape;276;p10"/>
          <p:cNvSpPr/>
          <p:nvPr/>
        </p:nvSpPr>
        <p:spPr>
          <a:xfrm flipH="1" rot="-5400000">
            <a:off x="15491051" y="3239066"/>
            <a:ext cx="1391213" cy="1284975"/>
          </a:xfrm>
          <a:custGeom>
            <a:rect b="b" l="l" r="r" t="t"/>
            <a:pathLst>
              <a:path extrusionOk="0" h="1284975" w="1391213">
                <a:moveTo>
                  <a:pt x="0" y="1284975"/>
                </a:moveTo>
                <a:lnTo>
                  <a:pt x="1391213" y="1284975"/>
                </a:lnTo>
                <a:lnTo>
                  <a:pt x="1391213" y="0"/>
                </a:lnTo>
                <a:lnTo>
                  <a:pt x="0" y="0"/>
                </a:lnTo>
                <a:lnTo>
                  <a:pt x="0" y="1284975"/>
                </a:lnTo>
                <a:close/>
              </a:path>
            </a:pathLst>
          </a:custGeom>
          <a:blipFill rotWithShape="1">
            <a:blip r:embed="rId3">
              <a:alphaModFix/>
            </a:blip>
            <a:stretch>
              <a:fillRect b="0" l="0" r="0" t="0"/>
            </a:stretch>
          </a:blipFill>
          <a:ln>
            <a:noFill/>
          </a:ln>
        </p:spPr>
      </p:sp>
      <p:grpSp>
        <p:nvGrpSpPr>
          <p:cNvPr id="277" name="Google Shape;277;p10"/>
          <p:cNvGrpSpPr/>
          <p:nvPr/>
        </p:nvGrpSpPr>
        <p:grpSpPr>
          <a:xfrm>
            <a:off x="9262419" y="3906703"/>
            <a:ext cx="6694939" cy="4697929"/>
            <a:chOff x="0" y="-38100"/>
            <a:chExt cx="1763276" cy="1237315"/>
          </a:xfrm>
        </p:grpSpPr>
        <p:sp>
          <p:nvSpPr>
            <p:cNvPr id="278" name="Google Shape;278;p10"/>
            <p:cNvSpPr/>
            <p:nvPr/>
          </p:nvSpPr>
          <p:spPr>
            <a:xfrm>
              <a:off x="0" y="0"/>
              <a:ext cx="1763276" cy="1199215"/>
            </a:xfrm>
            <a:custGeom>
              <a:rect b="b" l="l" r="r" t="t"/>
              <a:pathLst>
                <a:path extrusionOk="0" h="1199215" w="1763276">
                  <a:moveTo>
                    <a:pt x="58976" y="0"/>
                  </a:moveTo>
                  <a:lnTo>
                    <a:pt x="1704301" y="0"/>
                  </a:lnTo>
                  <a:cubicBezTo>
                    <a:pt x="1719942" y="0"/>
                    <a:pt x="1734943" y="6213"/>
                    <a:pt x="1746003" y="17274"/>
                  </a:cubicBezTo>
                  <a:cubicBezTo>
                    <a:pt x="1757063" y="28334"/>
                    <a:pt x="1763276" y="43334"/>
                    <a:pt x="1763276" y="58976"/>
                  </a:cubicBezTo>
                  <a:lnTo>
                    <a:pt x="1763276" y="1140239"/>
                  </a:lnTo>
                  <a:cubicBezTo>
                    <a:pt x="1763276" y="1155880"/>
                    <a:pt x="1757063" y="1170881"/>
                    <a:pt x="1746003" y="1181941"/>
                  </a:cubicBezTo>
                  <a:cubicBezTo>
                    <a:pt x="1734943" y="1193001"/>
                    <a:pt x="1719942" y="1199215"/>
                    <a:pt x="1704301" y="1199215"/>
                  </a:cubicBezTo>
                  <a:lnTo>
                    <a:pt x="58976" y="1199215"/>
                  </a:lnTo>
                  <a:cubicBezTo>
                    <a:pt x="43334" y="1199215"/>
                    <a:pt x="28334" y="1193001"/>
                    <a:pt x="17274" y="1181941"/>
                  </a:cubicBezTo>
                  <a:cubicBezTo>
                    <a:pt x="6213" y="1170881"/>
                    <a:pt x="0" y="1155880"/>
                    <a:pt x="0" y="1140239"/>
                  </a:cubicBezTo>
                  <a:lnTo>
                    <a:pt x="0" y="58976"/>
                  </a:lnTo>
                  <a:cubicBezTo>
                    <a:pt x="0" y="43334"/>
                    <a:pt x="6213" y="28334"/>
                    <a:pt x="17274" y="17274"/>
                  </a:cubicBezTo>
                  <a:cubicBezTo>
                    <a:pt x="28334" y="6213"/>
                    <a:pt x="43334" y="0"/>
                    <a:pt x="58976" y="0"/>
                  </a:cubicBezTo>
                  <a:close/>
                </a:path>
              </a:pathLst>
            </a:custGeom>
            <a:solidFill>
              <a:srgbClr val="3E75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0"/>
            <p:cNvSpPr txBox="1"/>
            <p:nvPr/>
          </p:nvSpPr>
          <p:spPr>
            <a:xfrm>
              <a:off x="0" y="-38100"/>
              <a:ext cx="1763276" cy="123731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80" name="Google Shape;280;p10"/>
          <p:cNvGrpSpPr/>
          <p:nvPr/>
        </p:nvGrpSpPr>
        <p:grpSpPr>
          <a:xfrm>
            <a:off x="9382630" y="4048038"/>
            <a:ext cx="6454516" cy="4415259"/>
            <a:chOff x="0" y="-38100"/>
            <a:chExt cx="1699955" cy="1162867"/>
          </a:xfrm>
        </p:grpSpPr>
        <p:sp>
          <p:nvSpPr>
            <p:cNvPr id="281" name="Google Shape;281;p10"/>
            <p:cNvSpPr/>
            <p:nvPr/>
          </p:nvSpPr>
          <p:spPr>
            <a:xfrm>
              <a:off x="0" y="0"/>
              <a:ext cx="1699955" cy="1124767"/>
            </a:xfrm>
            <a:custGeom>
              <a:rect b="b" l="l" r="r" t="t"/>
              <a:pathLst>
                <a:path extrusionOk="0" h="1124767" w="1699955">
                  <a:moveTo>
                    <a:pt x="61172" y="0"/>
                  </a:moveTo>
                  <a:lnTo>
                    <a:pt x="1638782" y="0"/>
                  </a:lnTo>
                  <a:cubicBezTo>
                    <a:pt x="1672567" y="0"/>
                    <a:pt x="1699955" y="27388"/>
                    <a:pt x="1699955" y="61172"/>
                  </a:cubicBezTo>
                  <a:lnTo>
                    <a:pt x="1699955" y="1063594"/>
                  </a:lnTo>
                  <a:cubicBezTo>
                    <a:pt x="1699955" y="1079818"/>
                    <a:pt x="1693510" y="1095378"/>
                    <a:pt x="1682038" y="1106850"/>
                  </a:cubicBezTo>
                  <a:cubicBezTo>
                    <a:pt x="1670566" y="1118322"/>
                    <a:pt x="1655006" y="1124767"/>
                    <a:pt x="1638782" y="1124767"/>
                  </a:cubicBezTo>
                  <a:lnTo>
                    <a:pt x="61172" y="1124767"/>
                  </a:lnTo>
                  <a:cubicBezTo>
                    <a:pt x="27388" y="1124767"/>
                    <a:pt x="0" y="1097379"/>
                    <a:pt x="0" y="1063594"/>
                  </a:cubicBezTo>
                  <a:lnTo>
                    <a:pt x="0" y="61172"/>
                  </a:lnTo>
                  <a:cubicBezTo>
                    <a:pt x="0" y="27388"/>
                    <a:pt x="27388" y="0"/>
                    <a:pt x="61172" y="0"/>
                  </a:cubicBezTo>
                  <a:close/>
                </a:path>
              </a:pathLst>
            </a:custGeom>
            <a:solidFill>
              <a:srgbClr val="FBF6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0"/>
            <p:cNvSpPr txBox="1"/>
            <p:nvPr/>
          </p:nvSpPr>
          <p:spPr>
            <a:xfrm>
              <a:off x="0" y="-38100"/>
              <a:ext cx="1699955" cy="116286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83" name="Google Shape;283;p10"/>
          <p:cNvSpPr/>
          <p:nvPr/>
        </p:nvSpPr>
        <p:spPr>
          <a:xfrm>
            <a:off x="-1337346" y="-1238432"/>
            <a:ext cx="7179991" cy="5564493"/>
          </a:xfrm>
          <a:custGeom>
            <a:rect b="b" l="l" r="r" t="t"/>
            <a:pathLst>
              <a:path extrusionOk="0" h="5564493" w="7179991">
                <a:moveTo>
                  <a:pt x="0" y="0"/>
                </a:moveTo>
                <a:lnTo>
                  <a:pt x="7179992" y="0"/>
                </a:lnTo>
                <a:lnTo>
                  <a:pt x="7179992" y="5564494"/>
                </a:lnTo>
                <a:lnTo>
                  <a:pt x="0" y="5564494"/>
                </a:lnTo>
                <a:lnTo>
                  <a:pt x="0" y="0"/>
                </a:lnTo>
                <a:close/>
              </a:path>
            </a:pathLst>
          </a:custGeom>
          <a:blipFill rotWithShape="1">
            <a:blip r:embed="rId4">
              <a:alphaModFix/>
            </a:blip>
            <a:stretch>
              <a:fillRect b="0" l="0" r="0" t="0"/>
            </a:stretch>
          </a:blipFill>
          <a:ln>
            <a:noFill/>
          </a:ln>
        </p:spPr>
      </p:sp>
      <p:sp>
        <p:nvSpPr>
          <p:cNvPr id="284" name="Google Shape;284;p10"/>
          <p:cNvSpPr txBox="1"/>
          <p:nvPr/>
        </p:nvSpPr>
        <p:spPr>
          <a:xfrm>
            <a:off x="1493903" y="1739625"/>
            <a:ext cx="15442200" cy="1676700"/>
          </a:xfrm>
          <a:prstGeom prst="rect">
            <a:avLst/>
          </a:prstGeom>
          <a:noFill/>
          <a:ln>
            <a:noFill/>
          </a:ln>
        </p:spPr>
        <p:txBody>
          <a:bodyPr anchorCtr="0" anchor="t" bIns="0" lIns="0" spcFirstLastPara="1" rIns="0" wrap="square" tIns="0">
            <a:spAutoFit/>
          </a:bodyPr>
          <a:lstStyle/>
          <a:p>
            <a:pPr indent="0" lvl="0" marL="0" marR="0" rtl="0" algn="ctr">
              <a:lnSpc>
                <a:spcPct val="113999"/>
              </a:lnSpc>
              <a:spcBef>
                <a:spcPts val="0"/>
              </a:spcBef>
              <a:spcAft>
                <a:spcPts val="0"/>
              </a:spcAft>
              <a:buNone/>
            </a:pPr>
            <a:r>
              <a:rPr b="1" i="0" lang="en-US" sz="10893" u="none" cap="none" strike="noStrike">
                <a:solidFill>
                  <a:srgbClr val="3E7586"/>
                </a:solidFill>
                <a:latin typeface="Atma"/>
                <a:ea typeface="Atma"/>
                <a:cs typeface="Atma"/>
                <a:sym typeface="Atma"/>
              </a:rPr>
              <a:t>Application</a:t>
            </a:r>
            <a:endParaRPr/>
          </a:p>
        </p:txBody>
      </p:sp>
      <p:sp>
        <p:nvSpPr>
          <p:cNvPr id="285" name="Google Shape;285;p10"/>
          <p:cNvSpPr/>
          <p:nvPr/>
        </p:nvSpPr>
        <p:spPr>
          <a:xfrm flipH="1" rot="5400000">
            <a:off x="1572518" y="8127725"/>
            <a:ext cx="1234875" cy="1140575"/>
          </a:xfrm>
          <a:custGeom>
            <a:rect b="b" l="l" r="r" t="t"/>
            <a:pathLst>
              <a:path extrusionOk="0" h="1140575" w="1234875">
                <a:moveTo>
                  <a:pt x="1234875" y="0"/>
                </a:moveTo>
                <a:lnTo>
                  <a:pt x="0" y="0"/>
                </a:lnTo>
                <a:lnTo>
                  <a:pt x="0" y="1140575"/>
                </a:lnTo>
                <a:lnTo>
                  <a:pt x="1234875" y="1140575"/>
                </a:lnTo>
                <a:lnTo>
                  <a:pt x="1234875" y="0"/>
                </a:lnTo>
                <a:close/>
              </a:path>
            </a:pathLst>
          </a:custGeom>
          <a:blipFill rotWithShape="1">
            <a:blip r:embed="rId3">
              <a:alphaModFix/>
            </a:blip>
            <a:stretch>
              <a:fillRect b="0" l="0" r="0" t="0"/>
            </a:stretch>
          </a:blipFill>
          <a:ln>
            <a:noFill/>
          </a:ln>
        </p:spPr>
      </p:sp>
      <p:sp>
        <p:nvSpPr>
          <p:cNvPr id="286" name="Google Shape;286;p10"/>
          <p:cNvSpPr/>
          <p:nvPr/>
        </p:nvSpPr>
        <p:spPr>
          <a:xfrm rot="7182558">
            <a:off x="13678064" y="8023617"/>
            <a:ext cx="8317872" cy="6373569"/>
          </a:xfrm>
          <a:custGeom>
            <a:rect b="b" l="l" r="r" t="t"/>
            <a:pathLst>
              <a:path extrusionOk="0" h="6381291" w="8327950">
                <a:moveTo>
                  <a:pt x="0" y="0"/>
                </a:moveTo>
                <a:lnTo>
                  <a:pt x="8327950" y="0"/>
                </a:lnTo>
                <a:lnTo>
                  <a:pt x="8327950" y="6381291"/>
                </a:lnTo>
                <a:lnTo>
                  <a:pt x="0" y="6381291"/>
                </a:lnTo>
                <a:lnTo>
                  <a:pt x="0" y="0"/>
                </a:lnTo>
                <a:close/>
              </a:path>
            </a:pathLst>
          </a:custGeom>
          <a:blipFill rotWithShape="1">
            <a:blip r:embed="rId5">
              <a:alphaModFix/>
            </a:blip>
            <a:stretch>
              <a:fillRect b="0" l="0" r="0" t="0"/>
            </a:stretch>
          </a:blipFill>
          <a:ln>
            <a:noFill/>
          </a:ln>
        </p:spPr>
      </p:sp>
      <p:sp>
        <p:nvSpPr>
          <p:cNvPr id="287" name="Google Shape;287;p10"/>
          <p:cNvSpPr/>
          <p:nvPr/>
        </p:nvSpPr>
        <p:spPr>
          <a:xfrm rot="-9336922">
            <a:off x="16001279" y="9048764"/>
            <a:ext cx="4043963" cy="1066595"/>
          </a:xfrm>
          <a:custGeom>
            <a:rect b="b" l="l" r="r" t="t"/>
            <a:pathLst>
              <a:path extrusionOk="0" h="1067526" w="4047493">
                <a:moveTo>
                  <a:pt x="0" y="0"/>
                </a:moveTo>
                <a:lnTo>
                  <a:pt x="4047492" y="0"/>
                </a:lnTo>
                <a:lnTo>
                  <a:pt x="4047492" y="1067526"/>
                </a:lnTo>
                <a:lnTo>
                  <a:pt x="0" y="1067526"/>
                </a:lnTo>
                <a:lnTo>
                  <a:pt x="0" y="0"/>
                </a:lnTo>
                <a:close/>
              </a:path>
            </a:pathLst>
          </a:custGeom>
          <a:blipFill rotWithShape="1">
            <a:blip r:embed="rId6">
              <a:alphaModFix/>
            </a:blip>
            <a:stretch>
              <a:fillRect b="0" l="0" r="0" t="0"/>
            </a:stretch>
          </a:blipFill>
          <a:ln>
            <a:noFill/>
          </a:ln>
        </p:spPr>
      </p:sp>
      <p:sp>
        <p:nvSpPr>
          <p:cNvPr id="288" name="Google Shape;288;p10"/>
          <p:cNvSpPr/>
          <p:nvPr/>
        </p:nvSpPr>
        <p:spPr>
          <a:xfrm>
            <a:off x="8509689" y="8932278"/>
            <a:ext cx="1268623" cy="766344"/>
          </a:xfrm>
          <a:custGeom>
            <a:rect b="b" l="l" r="r" t="t"/>
            <a:pathLst>
              <a:path extrusionOk="0" h="766344" w="1268623">
                <a:moveTo>
                  <a:pt x="0" y="0"/>
                </a:moveTo>
                <a:lnTo>
                  <a:pt x="1268622" y="0"/>
                </a:lnTo>
                <a:lnTo>
                  <a:pt x="1268622" y="766344"/>
                </a:lnTo>
                <a:lnTo>
                  <a:pt x="0" y="766344"/>
                </a:lnTo>
                <a:lnTo>
                  <a:pt x="0" y="0"/>
                </a:lnTo>
                <a:close/>
              </a:path>
            </a:pathLst>
          </a:custGeom>
          <a:blipFill rotWithShape="1">
            <a:blip r:embed="rId7">
              <a:alphaModFix/>
            </a:blip>
            <a:stretch>
              <a:fillRect b="0" l="0" r="0" t="0"/>
            </a:stretch>
          </a:blipFill>
          <a:ln>
            <a:noFill/>
          </a:ln>
        </p:spPr>
      </p:sp>
      <p:sp>
        <p:nvSpPr>
          <p:cNvPr id="289" name="Google Shape;289;p10"/>
          <p:cNvSpPr/>
          <p:nvPr/>
        </p:nvSpPr>
        <p:spPr>
          <a:xfrm rot="-1670711">
            <a:off x="-5223872" y="6624409"/>
            <a:ext cx="7697421" cy="6292642"/>
          </a:xfrm>
          <a:custGeom>
            <a:rect b="b" l="l" r="r" t="t"/>
            <a:pathLst>
              <a:path extrusionOk="0" h="6287045" w="7690575">
                <a:moveTo>
                  <a:pt x="0" y="0"/>
                </a:moveTo>
                <a:lnTo>
                  <a:pt x="7690574" y="0"/>
                </a:lnTo>
                <a:lnTo>
                  <a:pt x="7690574" y="6287045"/>
                </a:lnTo>
                <a:lnTo>
                  <a:pt x="0" y="6287045"/>
                </a:lnTo>
                <a:lnTo>
                  <a:pt x="0" y="0"/>
                </a:lnTo>
                <a:close/>
              </a:path>
            </a:pathLst>
          </a:custGeom>
          <a:blipFill rotWithShape="1">
            <a:blip r:embed="rId8">
              <a:alphaModFix/>
            </a:blip>
            <a:stretch>
              <a:fillRect b="0" l="0" r="0" t="0"/>
            </a:stretch>
          </a:blipFill>
          <a:ln>
            <a:noFill/>
          </a:ln>
        </p:spPr>
      </p:sp>
      <p:sp>
        <p:nvSpPr>
          <p:cNvPr id="290" name="Google Shape;290;p10"/>
          <p:cNvSpPr/>
          <p:nvPr/>
        </p:nvSpPr>
        <p:spPr>
          <a:xfrm rot="-7935843">
            <a:off x="-2058607" y="8206577"/>
            <a:ext cx="5245235" cy="3161036"/>
          </a:xfrm>
          <a:custGeom>
            <a:rect b="b" l="l" r="r" t="t"/>
            <a:pathLst>
              <a:path extrusionOk="0" h="3161263" w="5245612">
                <a:moveTo>
                  <a:pt x="0" y="0"/>
                </a:moveTo>
                <a:lnTo>
                  <a:pt x="5245612" y="0"/>
                </a:lnTo>
                <a:lnTo>
                  <a:pt x="5245612" y="3161263"/>
                </a:lnTo>
                <a:lnTo>
                  <a:pt x="0" y="3161263"/>
                </a:lnTo>
                <a:lnTo>
                  <a:pt x="0" y="0"/>
                </a:lnTo>
                <a:close/>
              </a:path>
            </a:pathLst>
          </a:custGeom>
          <a:blipFill rotWithShape="1">
            <a:blip r:embed="rId9">
              <a:alphaModFix/>
            </a:blip>
            <a:stretch>
              <a:fillRect b="0" l="0" r="0" t="0"/>
            </a:stretch>
          </a:blipFill>
          <a:ln>
            <a:noFill/>
          </a:ln>
        </p:spPr>
      </p:sp>
      <p:sp>
        <p:nvSpPr>
          <p:cNvPr id="291" name="Google Shape;291;p10"/>
          <p:cNvSpPr/>
          <p:nvPr/>
        </p:nvSpPr>
        <p:spPr>
          <a:xfrm>
            <a:off x="734576" y="4406104"/>
            <a:ext cx="885098" cy="1061757"/>
          </a:xfrm>
          <a:custGeom>
            <a:rect b="b" l="l" r="r" t="t"/>
            <a:pathLst>
              <a:path extrusionOk="0" h="1061757" w="885098">
                <a:moveTo>
                  <a:pt x="0" y="0"/>
                </a:moveTo>
                <a:lnTo>
                  <a:pt x="885098" y="0"/>
                </a:lnTo>
                <a:lnTo>
                  <a:pt x="885098" y="1061756"/>
                </a:lnTo>
                <a:lnTo>
                  <a:pt x="0" y="1061756"/>
                </a:lnTo>
                <a:lnTo>
                  <a:pt x="0" y="0"/>
                </a:lnTo>
                <a:close/>
              </a:path>
            </a:pathLst>
          </a:custGeom>
          <a:blipFill rotWithShape="1">
            <a:blip r:embed="rId10">
              <a:alphaModFix/>
            </a:blip>
            <a:stretch>
              <a:fillRect b="0" l="0" r="0" t="0"/>
            </a:stretch>
          </a:blipFill>
          <a:ln>
            <a:noFill/>
          </a:ln>
        </p:spPr>
      </p:sp>
      <p:sp>
        <p:nvSpPr>
          <p:cNvPr id="292" name="Google Shape;292;p10"/>
          <p:cNvSpPr txBox="1"/>
          <p:nvPr/>
        </p:nvSpPr>
        <p:spPr>
          <a:xfrm>
            <a:off x="2527362" y="4307657"/>
            <a:ext cx="6277800" cy="4913700"/>
          </a:xfrm>
          <a:prstGeom prst="rect">
            <a:avLst/>
          </a:prstGeom>
          <a:noFill/>
          <a:ln>
            <a:noFill/>
          </a:ln>
        </p:spPr>
        <p:txBody>
          <a:bodyPr anchorCtr="0" anchor="t" bIns="0" lIns="0" spcFirstLastPara="1" rIns="0" wrap="square" tIns="0">
            <a:spAutoFit/>
          </a:bodyPr>
          <a:lstStyle/>
          <a:p>
            <a:pPr indent="0" lvl="0" marL="0" marR="0" rtl="0" algn="ctr">
              <a:lnSpc>
                <a:spcPct val="160021"/>
              </a:lnSpc>
              <a:spcBef>
                <a:spcPts val="0"/>
              </a:spcBef>
              <a:spcAft>
                <a:spcPts val="0"/>
              </a:spcAft>
              <a:buNone/>
            </a:pPr>
            <a:r>
              <a:rPr b="0" i="0" lang="en-US" sz="2600" u="none" cap="none" strike="noStrike">
                <a:solidFill>
                  <a:srgbClr val="5B96A9"/>
                </a:solidFill>
                <a:latin typeface="Sniglet"/>
                <a:ea typeface="Sniglet"/>
                <a:cs typeface="Sniglet"/>
                <a:sym typeface="Sniglet"/>
              </a:rPr>
              <a:t>Do not be shaped by this world. Instead, be changed within by a new way of thinking. Then you will be able to decide what God wants for you. And you will be able to know what is good and pleasing to God and what is perfect.</a:t>
            </a:r>
            <a:endParaRPr sz="2600"/>
          </a:p>
          <a:p>
            <a:pPr indent="0" lvl="0" marL="0" marR="0" rtl="0" algn="ctr">
              <a:lnSpc>
                <a:spcPct val="160021"/>
              </a:lnSpc>
              <a:spcBef>
                <a:spcPts val="0"/>
              </a:spcBef>
              <a:spcAft>
                <a:spcPts val="0"/>
              </a:spcAft>
              <a:buNone/>
            </a:pPr>
            <a:r>
              <a:rPr b="0" i="0" lang="en-US" sz="2600" u="none" cap="none" strike="noStrike">
                <a:solidFill>
                  <a:srgbClr val="5B96A9"/>
                </a:solidFill>
                <a:latin typeface="Sniglet"/>
                <a:ea typeface="Sniglet"/>
                <a:cs typeface="Sniglet"/>
                <a:sym typeface="Sniglet"/>
              </a:rPr>
              <a:t>Romans 12:2 (ICB)</a:t>
            </a:r>
            <a:endParaRPr sz="2600"/>
          </a:p>
          <a:p>
            <a:pPr indent="0" lvl="0" marL="0" marR="0" rtl="0" algn="ctr">
              <a:lnSpc>
                <a:spcPct val="182922"/>
              </a:lnSpc>
              <a:spcBef>
                <a:spcPts val="0"/>
              </a:spcBef>
              <a:spcAft>
                <a:spcPts val="0"/>
              </a:spcAft>
              <a:buNone/>
            </a:pPr>
            <a:r>
              <a:t/>
            </a:r>
            <a:endParaRPr b="0" i="0" sz="2799" u="none" cap="none" strike="noStrike">
              <a:solidFill>
                <a:srgbClr val="5B96A9"/>
              </a:solidFill>
              <a:latin typeface="Sniglet"/>
              <a:ea typeface="Sniglet"/>
              <a:cs typeface="Sniglet"/>
              <a:sym typeface="Sniglet"/>
            </a:endParaRPr>
          </a:p>
        </p:txBody>
      </p:sp>
      <p:sp>
        <p:nvSpPr>
          <p:cNvPr id="293" name="Google Shape;293;p10"/>
          <p:cNvSpPr txBox="1"/>
          <p:nvPr/>
        </p:nvSpPr>
        <p:spPr>
          <a:xfrm>
            <a:off x="9382630" y="4288607"/>
            <a:ext cx="6454500" cy="46299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None/>
            </a:pPr>
            <a:r>
              <a:rPr b="0" i="0" lang="en-US" sz="2800" u="none" cap="none" strike="noStrike">
                <a:solidFill>
                  <a:srgbClr val="5B96A9"/>
                </a:solidFill>
                <a:latin typeface="Sniglet"/>
                <a:ea typeface="Sniglet"/>
                <a:cs typeface="Sniglet"/>
                <a:sym typeface="Sniglet"/>
              </a:rPr>
              <a:t>When we feed our minds with good ideas, our character becomes strong and healthy. In the words of the Bible, we are “changed within by a new way of thinking.</a:t>
            </a:r>
            <a:endParaRPr sz="2800"/>
          </a:p>
          <a:p>
            <a:pPr indent="0" lvl="0" marL="0" marR="0" rtl="0" algn="ctr">
              <a:lnSpc>
                <a:spcPct val="160000"/>
              </a:lnSpc>
              <a:spcBef>
                <a:spcPts val="0"/>
              </a:spcBef>
              <a:spcAft>
                <a:spcPts val="0"/>
              </a:spcAft>
              <a:buNone/>
            </a:pPr>
            <a:r>
              <a:rPr b="0" i="0" lang="en-US" sz="2800" u="none" cap="none" strike="noStrike">
                <a:solidFill>
                  <a:srgbClr val="5B96A9"/>
                </a:solidFill>
                <a:latin typeface="Sniglet"/>
                <a:ea typeface="Sniglet"/>
                <a:cs typeface="Sniglet"/>
                <a:sym typeface="Sniglet"/>
              </a:rPr>
              <a:t>Philippians 4:8</a:t>
            </a:r>
            <a:endParaRPr sz="2800"/>
          </a:p>
          <a:p>
            <a:pPr indent="0" lvl="0" marL="0" marR="0" rtl="0" algn="ctr">
              <a:lnSpc>
                <a:spcPct val="109968"/>
              </a:lnSpc>
              <a:spcBef>
                <a:spcPts val="0"/>
              </a:spcBef>
              <a:spcAft>
                <a:spcPts val="0"/>
              </a:spcAft>
              <a:buNone/>
            </a:pPr>
            <a:r>
              <a:t/>
            </a:r>
            <a:endParaRPr b="0" i="0" sz="3200" u="none" cap="none" strike="noStrike">
              <a:solidFill>
                <a:srgbClr val="5B96A9"/>
              </a:solidFill>
              <a:latin typeface="Sniglet"/>
              <a:ea typeface="Sniglet"/>
              <a:cs typeface="Sniglet"/>
              <a:sym typeface="Sniglet"/>
            </a:endParaRPr>
          </a:p>
        </p:txBody>
      </p:sp>
      <p:sp>
        <p:nvSpPr>
          <p:cNvPr id="294" name="Google Shape;294;p10"/>
          <p:cNvSpPr/>
          <p:nvPr/>
        </p:nvSpPr>
        <p:spPr>
          <a:xfrm rot="1057145">
            <a:off x="14107745" y="-2002383"/>
            <a:ext cx="7205126" cy="5619998"/>
          </a:xfrm>
          <a:custGeom>
            <a:rect b="b" l="l" r="r" t="t"/>
            <a:pathLst>
              <a:path extrusionOk="0" h="5623479" w="7209588">
                <a:moveTo>
                  <a:pt x="0" y="0"/>
                </a:moveTo>
                <a:lnTo>
                  <a:pt x="7209588" y="0"/>
                </a:lnTo>
                <a:lnTo>
                  <a:pt x="7209588" y="5623479"/>
                </a:lnTo>
                <a:lnTo>
                  <a:pt x="0" y="5623479"/>
                </a:lnTo>
                <a:lnTo>
                  <a:pt x="0" y="0"/>
                </a:lnTo>
                <a:close/>
              </a:path>
            </a:pathLst>
          </a:custGeom>
          <a:blipFill rotWithShape="1">
            <a:blip r:embed="rId11">
              <a:alphaModFix/>
            </a:blip>
            <a:stretch>
              <a:fillRect b="0" l="0" r="0" t="0"/>
            </a:stretch>
          </a:blipFill>
          <a:ln>
            <a:noFill/>
          </a:ln>
        </p:spPr>
      </p:sp>
      <p:sp>
        <p:nvSpPr>
          <p:cNvPr id="295" name="Google Shape;295;p10"/>
          <p:cNvSpPr/>
          <p:nvPr/>
        </p:nvSpPr>
        <p:spPr>
          <a:xfrm>
            <a:off x="8605830" y="303516"/>
            <a:ext cx="1076340" cy="725184"/>
          </a:xfrm>
          <a:custGeom>
            <a:rect b="b" l="l" r="r" t="t"/>
            <a:pathLst>
              <a:path extrusionOk="0" h="725184" w="1076340">
                <a:moveTo>
                  <a:pt x="0" y="0"/>
                </a:moveTo>
                <a:lnTo>
                  <a:pt x="1076340" y="0"/>
                </a:lnTo>
                <a:lnTo>
                  <a:pt x="1076340" y="725184"/>
                </a:lnTo>
                <a:lnTo>
                  <a:pt x="0" y="725184"/>
                </a:lnTo>
                <a:lnTo>
                  <a:pt x="0" y="0"/>
                </a:lnTo>
                <a:close/>
              </a:path>
            </a:pathLst>
          </a:custGeom>
          <a:blipFill rotWithShape="1">
            <a:blip r:embed="rId12">
              <a:alphaModFix/>
            </a:blip>
            <a:stretch>
              <a:fillRect b="0" l="0" r="0" t="0"/>
            </a:stretch>
          </a:blipFill>
          <a:ln>
            <a:noFill/>
          </a:ln>
        </p:spPr>
      </p:sp>
      <p:sp>
        <p:nvSpPr>
          <p:cNvPr id="296" name="Google Shape;296;p10"/>
          <p:cNvSpPr/>
          <p:nvPr/>
        </p:nvSpPr>
        <p:spPr>
          <a:xfrm flipH="1">
            <a:off x="16816751" y="5953478"/>
            <a:ext cx="885098" cy="1061757"/>
          </a:xfrm>
          <a:custGeom>
            <a:rect b="b" l="l" r="r" t="t"/>
            <a:pathLst>
              <a:path extrusionOk="0" h="1061757" w="885098">
                <a:moveTo>
                  <a:pt x="885098" y="0"/>
                </a:moveTo>
                <a:lnTo>
                  <a:pt x="0" y="0"/>
                </a:lnTo>
                <a:lnTo>
                  <a:pt x="0" y="1061757"/>
                </a:lnTo>
                <a:lnTo>
                  <a:pt x="885098" y="1061757"/>
                </a:lnTo>
                <a:lnTo>
                  <a:pt x="885098" y="0"/>
                </a:lnTo>
                <a:close/>
              </a:path>
            </a:pathLst>
          </a:custGeom>
          <a:blipFill rotWithShape="1">
            <a:blip r:embed="rId10">
              <a:alphaModFix/>
            </a:blip>
            <a:stretch>
              <a:fillRect b="0" l="0" r="0" t="0"/>
            </a:stretch>
          </a:blipFill>
          <a:ln>
            <a:noFill/>
          </a:ln>
        </p:spPr>
      </p:sp>
      <p:sp>
        <p:nvSpPr>
          <p:cNvPr id="297" name="Google Shape;297;p10"/>
          <p:cNvSpPr/>
          <p:nvPr/>
        </p:nvSpPr>
        <p:spPr>
          <a:xfrm rot="77336">
            <a:off x="14195603" y="-251146"/>
            <a:ext cx="3781429" cy="4115841"/>
          </a:xfrm>
          <a:custGeom>
            <a:rect b="b" l="l" r="r" t="t"/>
            <a:pathLst>
              <a:path extrusionOk="0" h="4114800" w="3780472">
                <a:moveTo>
                  <a:pt x="0" y="0"/>
                </a:moveTo>
                <a:lnTo>
                  <a:pt x="3780473" y="0"/>
                </a:lnTo>
                <a:lnTo>
                  <a:pt x="3780473" y="4114800"/>
                </a:lnTo>
                <a:lnTo>
                  <a:pt x="0" y="4114800"/>
                </a:lnTo>
                <a:lnTo>
                  <a:pt x="0" y="0"/>
                </a:lnTo>
                <a:close/>
              </a:path>
            </a:pathLst>
          </a:custGeom>
          <a:blipFill rotWithShape="1">
            <a:blip r:embed="rId13">
              <a:alphaModFix/>
            </a:blip>
            <a:stretch>
              <a:fillRect b="0" l="0" r="0" t="0"/>
            </a:stretch>
          </a:blipFill>
          <a:ln>
            <a:noFill/>
          </a:ln>
        </p:spPr>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B"/>
        </a:solidFill>
      </p:bgPr>
    </p:bg>
    <p:spTree>
      <p:nvGrpSpPr>
        <p:cNvPr id="301" name="Shape 301"/>
        <p:cNvGrpSpPr/>
        <p:nvPr/>
      </p:nvGrpSpPr>
      <p:grpSpPr>
        <a:xfrm>
          <a:off x="0" y="0"/>
          <a:ext cx="0" cy="0"/>
          <a:chOff x="0" y="0"/>
          <a:chExt cx="0" cy="0"/>
        </a:xfrm>
      </p:grpSpPr>
      <p:sp>
        <p:nvSpPr>
          <p:cNvPr id="302" name="Google Shape;302;p11"/>
          <p:cNvSpPr/>
          <p:nvPr/>
        </p:nvSpPr>
        <p:spPr>
          <a:xfrm>
            <a:off x="15428824" y="7225064"/>
            <a:ext cx="6599876" cy="7530978"/>
          </a:xfrm>
          <a:custGeom>
            <a:rect b="b" l="l" r="r" t="t"/>
            <a:pathLst>
              <a:path extrusionOk="0" h="7530978" w="6599876">
                <a:moveTo>
                  <a:pt x="0" y="0"/>
                </a:moveTo>
                <a:lnTo>
                  <a:pt x="6599875" y="0"/>
                </a:lnTo>
                <a:lnTo>
                  <a:pt x="6599875" y="7530979"/>
                </a:lnTo>
                <a:lnTo>
                  <a:pt x="0" y="7530979"/>
                </a:lnTo>
                <a:lnTo>
                  <a:pt x="0" y="0"/>
                </a:lnTo>
                <a:close/>
              </a:path>
            </a:pathLst>
          </a:custGeom>
          <a:blipFill rotWithShape="1">
            <a:blip r:embed="rId3">
              <a:alphaModFix/>
            </a:blip>
            <a:stretch>
              <a:fillRect b="0" l="0" r="0" t="0"/>
            </a:stretch>
          </a:blipFill>
          <a:ln>
            <a:noFill/>
          </a:ln>
        </p:spPr>
      </p:sp>
      <p:sp>
        <p:nvSpPr>
          <p:cNvPr id="303" name="Google Shape;303;p11"/>
          <p:cNvSpPr/>
          <p:nvPr/>
        </p:nvSpPr>
        <p:spPr>
          <a:xfrm flipH="1" rot="5400000">
            <a:off x="3004320" y="2639820"/>
            <a:ext cx="4931950" cy="7347411"/>
          </a:xfrm>
          <a:custGeom>
            <a:rect b="b" l="l" r="r" t="t"/>
            <a:pathLst>
              <a:path extrusionOk="0" h="7347411" w="4931950">
                <a:moveTo>
                  <a:pt x="0" y="7347411"/>
                </a:moveTo>
                <a:lnTo>
                  <a:pt x="4931949" y="7347411"/>
                </a:lnTo>
                <a:lnTo>
                  <a:pt x="4931949" y="0"/>
                </a:lnTo>
                <a:lnTo>
                  <a:pt x="0" y="0"/>
                </a:lnTo>
                <a:lnTo>
                  <a:pt x="0" y="7347411"/>
                </a:lnTo>
                <a:close/>
              </a:path>
            </a:pathLst>
          </a:custGeom>
          <a:blipFill rotWithShape="1">
            <a:blip r:embed="rId4">
              <a:alphaModFix/>
            </a:blip>
            <a:stretch>
              <a:fillRect b="0" l="0" r="0" t="0"/>
            </a:stretch>
          </a:blipFill>
          <a:ln>
            <a:noFill/>
          </a:ln>
        </p:spPr>
      </p:sp>
      <p:sp>
        <p:nvSpPr>
          <p:cNvPr id="304" name="Google Shape;304;p11"/>
          <p:cNvSpPr/>
          <p:nvPr/>
        </p:nvSpPr>
        <p:spPr>
          <a:xfrm flipH="1" rot="5400000">
            <a:off x="3080336" y="2753066"/>
            <a:ext cx="4779916" cy="7120918"/>
          </a:xfrm>
          <a:custGeom>
            <a:rect b="b" l="l" r="r" t="t"/>
            <a:pathLst>
              <a:path extrusionOk="0" h="7120918" w="4779916">
                <a:moveTo>
                  <a:pt x="0" y="7120918"/>
                </a:moveTo>
                <a:lnTo>
                  <a:pt x="4779917" y="7120918"/>
                </a:lnTo>
                <a:lnTo>
                  <a:pt x="4779917" y="0"/>
                </a:lnTo>
                <a:lnTo>
                  <a:pt x="0" y="0"/>
                </a:lnTo>
                <a:lnTo>
                  <a:pt x="0" y="7120918"/>
                </a:lnTo>
                <a:close/>
              </a:path>
            </a:pathLst>
          </a:custGeom>
          <a:blipFill rotWithShape="1">
            <a:blip r:embed="rId5">
              <a:alphaModFix/>
            </a:blip>
            <a:stretch>
              <a:fillRect b="0" l="0" r="0" t="0"/>
            </a:stretch>
          </a:blipFill>
          <a:ln>
            <a:noFill/>
          </a:ln>
        </p:spPr>
      </p:sp>
      <p:sp>
        <p:nvSpPr>
          <p:cNvPr id="305" name="Google Shape;305;p11"/>
          <p:cNvSpPr txBox="1"/>
          <p:nvPr/>
        </p:nvSpPr>
        <p:spPr>
          <a:xfrm>
            <a:off x="2577413" y="5620223"/>
            <a:ext cx="5868600" cy="24567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None/>
            </a:pPr>
            <a:r>
              <a:rPr b="0" i="0" lang="en-US" sz="3800" u="none" cap="none" strike="noStrike">
                <a:solidFill>
                  <a:srgbClr val="5B96A9"/>
                </a:solidFill>
                <a:latin typeface="Sniglet"/>
                <a:ea typeface="Sniglet"/>
                <a:cs typeface="Sniglet"/>
                <a:sym typeface="Sniglet"/>
              </a:rPr>
              <a:t>Where can you find ideas that are true and right and beautiful? </a:t>
            </a:r>
            <a:endParaRPr sz="3800"/>
          </a:p>
        </p:txBody>
      </p:sp>
      <p:sp>
        <p:nvSpPr>
          <p:cNvPr id="306" name="Google Shape;306;p11"/>
          <p:cNvSpPr txBox="1"/>
          <p:nvPr/>
        </p:nvSpPr>
        <p:spPr>
          <a:xfrm>
            <a:off x="2577388" y="4360338"/>
            <a:ext cx="5868600" cy="984900"/>
          </a:xfrm>
          <a:prstGeom prst="rect">
            <a:avLst/>
          </a:prstGeom>
          <a:noFill/>
          <a:ln>
            <a:noFill/>
          </a:ln>
        </p:spPr>
        <p:txBody>
          <a:bodyPr anchorCtr="0" anchor="t" bIns="0" lIns="0" spcFirstLastPara="1" rIns="0" wrap="square" tIns="0">
            <a:spAutoFit/>
          </a:bodyPr>
          <a:lstStyle/>
          <a:p>
            <a:pPr indent="0" lvl="0" marL="0" marR="0" rtl="0" algn="ctr">
              <a:lnSpc>
                <a:spcPct val="114002"/>
              </a:lnSpc>
              <a:spcBef>
                <a:spcPts val="0"/>
              </a:spcBef>
              <a:spcAft>
                <a:spcPts val="0"/>
              </a:spcAft>
              <a:buNone/>
            </a:pPr>
            <a:r>
              <a:rPr b="1" i="0" lang="en-US" sz="6399" u="none" cap="none" strike="noStrike">
                <a:solidFill>
                  <a:srgbClr val="5B96A9"/>
                </a:solidFill>
                <a:latin typeface="Sen"/>
                <a:ea typeface="Sen"/>
                <a:cs typeface="Sen"/>
                <a:sym typeface="Sen"/>
              </a:rPr>
              <a:t>Question 1</a:t>
            </a:r>
            <a:endParaRPr b="1"/>
          </a:p>
        </p:txBody>
      </p:sp>
      <p:sp>
        <p:nvSpPr>
          <p:cNvPr id="307" name="Google Shape;307;p11"/>
          <p:cNvSpPr/>
          <p:nvPr/>
        </p:nvSpPr>
        <p:spPr>
          <a:xfrm rot="-5400000">
            <a:off x="10351731" y="2616007"/>
            <a:ext cx="4931950" cy="7347411"/>
          </a:xfrm>
          <a:custGeom>
            <a:rect b="b" l="l" r="r" t="t"/>
            <a:pathLst>
              <a:path extrusionOk="0" h="7347411" w="4931950">
                <a:moveTo>
                  <a:pt x="0" y="0"/>
                </a:moveTo>
                <a:lnTo>
                  <a:pt x="4931949" y="0"/>
                </a:lnTo>
                <a:lnTo>
                  <a:pt x="4931949" y="7347411"/>
                </a:lnTo>
                <a:lnTo>
                  <a:pt x="0" y="7347411"/>
                </a:lnTo>
                <a:lnTo>
                  <a:pt x="0" y="0"/>
                </a:lnTo>
                <a:close/>
              </a:path>
            </a:pathLst>
          </a:custGeom>
          <a:blipFill rotWithShape="1">
            <a:blip r:embed="rId4">
              <a:alphaModFix/>
            </a:blip>
            <a:stretch>
              <a:fillRect b="0" l="0" r="0" t="0"/>
            </a:stretch>
          </a:blipFill>
          <a:ln>
            <a:noFill/>
          </a:ln>
        </p:spPr>
      </p:sp>
      <p:sp>
        <p:nvSpPr>
          <p:cNvPr id="308" name="Google Shape;308;p11"/>
          <p:cNvSpPr/>
          <p:nvPr/>
        </p:nvSpPr>
        <p:spPr>
          <a:xfrm rot="-5400000">
            <a:off x="10427747" y="2729254"/>
            <a:ext cx="4779916" cy="7120918"/>
          </a:xfrm>
          <a:custGeom>
            <a:rect b="b" l="l" r="r" t="t"/>
            <a:pathLst>
              <a:path extrusionOk="0" h="7120918" w="4779916">
                <a:moveTo>
                  <a:pt x="0" y="0"/>
                </a:moveTo>
                <a:lnTo>
                  <a:pt x="4779917" y="0"/>
                </a:lnTo>
                <a:lnTo>
                  <a:pt x="4779917" y="7120918"/>
                </a:lnTo>
                <a:lnTo>
                  <a:pt x="0" y="7120918"/>
                </a:lnTo>
                <a:lnTo>
                  <a:pt x="0" y="0"/>
                </a:lnTo>
                <a:close/>
              </a:path>
            </a:pathLst>
          </a:custGeom>
          <a:blipFill rotWithShape="1">
            <a:blip r:embed="rId5">
              <a:alphaModFix/>
            </a:blip>
            <a:stretch>
              <a:fillRect b="0" l="0" r="0" t="0"/>
            </a:stretch>
          </a:blipFill>
          <a:ln>
            <a:noFill/>
          </a:ln>
        </p:spPr>
      </p:sp>
      <p:sp>
        <p:nvSpPr>
          <p:cNvPr id="309" name="Google Shape;309;p11"/>
          <p:cNvSpPr txBox="1"/>
          <p:nvPr/>
        </p:nvSpPr>
        <p:spPr>
          <a:xfrm>
            <a:off x="9883423" y="5253996"/>
            <a:ext cx="5868600" cy="24567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None/>
            </a:pPr>
            <a:r>
              <a:rPr b="0" i="0" lang="en-US" sz="3800" u="none" cap="none" strike="noStrike">
                <a:solidFill>
                  <a:srgbClr val="5B96A9"/>
                </a:solidFill>
                <a:latin typeface="Sniglet"/>
                <a:ea typeface="Sniglet"/>
                <a:cs typeface="Sniglet"/>
                <a:sym typeface="Sniglet"/>
              </a:rPr>
              <a:t>What do you think will happen if you feed your mind with bad ideas?</a:t>
            </a:r>
            <a:endParaRPr sz="3800"/>
          </a:p>
        </p:txBody>
      </p:sp>
      <p:sp>
        <p:nvSpPr>
          <p:cNvPr id="310" name="Google Shape;310;p11"/>
          <p:cNvSpPr txBox="1"/>
          <p:nvPr/>
        </p:nvSpPr>
        <p:spPr>
          <a:xfrm>
            <a:off x="9842022" y="4286916"/>
            <a:ext cx="5868600" cy="984900"/>
          </a:xfrm>
          <a:prstGeom prst="rect">
            <a:avLst/>
          </a:prstGeom>
          <a:noFill/>
          <a:ln>
            <a:noFill/>
          </a:ln>
        </p:spPr>
        <p:txBody>
          <a:bodyPr anchorCtr="0" anchor="t" bIns="0" lIns="0" spcFirstLastPara="1" rIns="0" wrap="square" tIns="0">
            <a:spAutoFit/>
          </a:bodyPr>
          <a:lstStyle/>
          <a:p>
            <a:pPr indent="0" lvl="0" marL="0" marR="0" rtl="0" algn="ctr">
              <a:lnSpc>
                <a:spcPct val="114002"/>
              </a:lnSpc>
              <a:spcBef>
                <a:spcPts val="0"/>
              </a:spcBef>
              <a:spcAft>
                <a:spcPts val="0"/>
              </a:spcAft>
              <a:buNone/>
            </a:pPr>
            <a:r>
              <a:rPr b="1" i="0" lang="en-US" sz="6399" u="none" cap="none" strike="noStrike">
                <a:solidFill>
                  <a:srgbClr val="5B96A9"/>
                </a:solidFill>
                <a:latin typeface="Sen"/>
                <a:ea typeface="Sen"/>
                <a:cs typeface="Sen"/>
                <a:sym typeface="Sen"/>
              </a:rPr>
              <a:t>Question 2</a:t>
            </a:r>
            <a:endParaRPr b="1"/>
          </a:p>
        </p:txBody>
      </p:sp>
      <p:sp>
        <p:nvSpPr>
          <p:cNvPr id="311" name="Google Shape;311;p11"/>
          <p:cNvSpPr/>
          <p:nvPr/>
        </p:nvSpPr>
        <p:spPr>
          <a:xfrm rot="5585412">
            <a:off x="1012215" y="3618530"/>
            <a:ext cx="1385418" cy="1279623"/>
          </a:xfrm>
          <a:custGeom>
            <a:rect b="b" l="l" r="r" t="t"/>
            <a:pathLst>
              <a:path extrusionOk="0" h="1279623" w="1385418">
                <a:moveTo>
                  <a:pt x="0" y="0"/>
                </a:moveTo>
                <a:lnTo>
                  <a:pt x="1385418" y="0"/>
                </a:lnTo>
                <a:lnTo>
                  <a:pt x="1385418" y="1279622"/>
                </a:lnTo>
                <a:lnTo>
                  <a:pt x="0" y="1279622"/>
                </a:lnTo>
                <a:lnTo>
                  <a:pt x="0" y="0"/>
                </a:lnTo>
                <a:close/>
              </a:path>
            </a:pathLst>
          </a:custGeom>
          <a:blipFill rotWithShape="1">
            <a:blip r:embed="rId6">
              <a:alphaModFix/>
            </a:blip>
            <a:stretch>
              <a:fillRect b="0" l="0" r="0" t="0"/>
            </a:stretch>
          </a:blipFill>
          <a:ln>
            <a:noFill/>
          </a:ln>
        </p:spPr>
      </p:sp>
      <p:sp>
        <p:nvSpPr>
          <p:cNvPr id="312" name="Google Shape;312;p11"/>
          <p:cNvSpPr/>
          <p:nvPr/>
        </p:nvSpPr>
        <p:spPr>
          <a:xfrm rot="8570092">
            <a:off x="15369361" y="-2544841"/>
            <a:ext cx="7209588" cy="5623479"/>
          </a:xfrm>
          <a:custGeom>
            <a:rect b="b" l="l" r="r" t="t"/>
            <a:pathLst>
              <a:path extrusionOk="0" h="5623479" w="7209588">
                <a:moveTo>
                  <a:pt x="0" y="0"/>
                </a:moveTo>
                <a:lnTo>
                  <a:pt x="7209588" y="0"/>
                </a:lnTo>
                <a:lnTo>
                  <a:pt x="7209588" y="5623478"/>
                </a:lnTo>
                <a:lnTo>
                  <a:pt x="0" y="5623478"/>
                </a:lnTo>
                <a:lnTo>
                  <a:pt x="0" y="0"/>
                </a:lnTo>
                <a:close/>
              </a:path>
            </a:pathLst>
          </a:custGeom>
          <a:blipFill rotWithShape="1">
            <a:blip r:embed="rId7">
              <a:alphaModFix/>
            </a:blip>
            <a:stretch>
              <a:fillRect b="0" l="0" r="0" t="0"/>
            </a:stretch>
          </a:blipFill>
          <a:ln>
            <a:noFill/>
          </a:ln>
        </p:spPr>
      </p:sp>
      <p:sp>
        <p:nvSpPr>
          <p:cNvPr id="313" name="Google Shape;313;p11"/>
          <p:cNvSpPr/>
          <p:nvPr/>
        </p:nvSpPr>
        <p:spPr>
          <a:xfrm rot="-5322664">
            <a:off x="15553179" y="7312572"/>
            <a:ext cx="2247519" cy="2446279"/>
          </a:xfrm>
          <a:custGeom>
            <a:rect b="b" l="l" r="r" t="t"/>
            <a:pathLst>
              <a:path extrusionOk="0" h="2445660" w="2246950">
                <a:moveTo>
                  <a:pt x="0" y="0"/>
                </a:moveTo>
                <a:lnTo>
                  <a:pt x="2246950" y="0"/>
                </a:lnTo>
                <a:lnTo>
                  <a:pt x="2246950" y="2445660"/>
                </a:lnTo>
                <a:lnTo>
                  <a:pt x="0" y="2445660"/>
                </a:lnTo>
                <a:lnTo>
                  <a:pt x="0" y="0"/>
                </a:lnTo>
                <a:close/>
              </a:path>
            </a:pathLst>
          </a:custGeom>
          <a:blipFill rotWithShape="1">
            <a:blip r:embed="rId8">
              <a:alphaModFix/>
            </a:blip>
            <a:stretch>
              <a:fillRect b="0" l="0" r="0" t="0"/>
            </a:stretch>
          </a:blipFill>
          <a:ln>
            <a:noFill/>
          </a:ln>
        </p:spPr>
      </p:sp>
      <p:sp>
        <p:nvSpPr>
          <p:cNvPr id="314" name="Google Shape;314;p11"/>
          <p:cNvSpPr/>
          <p:nvPr/>
        </p:nvSpPr>
        <p:spPr>
          <a:xfrm rot="4960781">
            <a:off x="-2697058" y="-3278049"/>
            <a:ext cx="8333413" cy="6385477"/>
          </a:xfrm>
          <a:custGeom>
            <a:rect b="b" l="l" r="r" t="t"/>
            <a:pathLst>
              <a:path extrusionOk="0" h="6381291" w="8327950">
                <a:moveTo>
                  <a:pt x="0" y="0"/>
                </a:moveTo>
                <a:lnTo>
                  <a:pt x="8327949" y="0"/>
                </a:lnTo>
                <a:lnTo>
                  <a:pt x="8327949" y="6381292"/>
                </a:lnTo>
                <a:lnTo>
                  <a:pt x="0" y="6381292"/>
                </a:lnTo>
                <a:lnTo>
                  <a:pt x="0" y="0"/>
                </a:lnTo>
                <a:close/>
              </a:path>
            </a:pathLst>
          </a:custGeom>
          <a:blipFill rotWithShape="1">
            <a:blip r:embed="rId9">
              <a:alphaModFix/>
            </a:blip>
            <a:stretch>
              <a:fillRect b="0" l="0" r="0" t="0"/>
            </a:stretch>
          </a:blipFill>
          <a:ln>
            <a:noFill/>
          </a:ln>
        </p:spPr>
      </p:sp>
      <p:sp>
        <p:nvSpPr>
          <p:cNvPr id="315" name="Google Shape;315;p11"/>
          <p:cNvSpPr/>
          <p:nvPr/>
        </p:nvSpPr>
        <p:spPr>
          <a:xfrm rot="-3249741">
            <a:off x="-701459" y="904022"/>
            <a:ext cx="4191518" cy="1272697"/>
          </a:xfrm>
          <a:custGeom>
            <a:rect b="b" l="l" r="r" t="t"/>
            <a:pathLst>
              <a:path extrusionOk="0" h="1273764" w="4195033">
                <a:moveTo>
                  <a:pt x="0" y="0"/>
                </a:moveTo>
                <a:lnTo>
                  <a:pt x="4195033" y="0"/>
                </a:lnTo>
                <a:lnTo>
                  <a:pt x="4195033" y="1273764"/>
                </a:lnTo>
                <a:lnTo>
                  <a:pt x="0" y="1273764"/>
                </a:lnTo>
                <a:lnTo>
                  <a:pt x="0" y="0"/>
                </a:lnTo>
                <a:close/>
              </a:path>
            </a:pathLst>
          </a:custGeom>
          <a:blipFill rotWithShape="1">
            <a:blip r:embed="rId10">
              <a:alphaModFix/>
            </a:blip>
            <a:stretch>
              <a:fillRect b="0" l="0" r="0" t="0"/>
            </a:stretch>
          </a:blipFill>
          <a:ln>
            <a:noFill/>
          </a:ln>
        </p:spPr>
      </p:sp>
      <p:sp>
        <p:nvSpPr>
          <p:cNvPr id="316" name="Google Shape;316;p11"/>
          <p:cNvSpPr/>
          <p:nvPr/>
        </p:nvSpPr>
        <p:spPr>
          <a:xfrm rot="-1670711">
            <a:off x="-3985689" y="7236097"/>
            <a:ext cx="6960696" cy="5690369"/>
          </a:xfrm>
          <a:custGeom>
            <a:rect b="b" l="l" r="r" t="t"/>
            <a:pathLst>
              <a:path extrusionOk="0" h="5685308" w="6954505">
                <a:moveTo>
                  <a:pt x="0" y="0"/>
                </a:moveTo>
                <a:lnTo>
                  <a:pt x="6954504" y="0"/>
                </a:lnTo>
                <a:lnTo>
                  <a:pt x="6954504" y="5685308"/>
                </a:lnTo>
                <a:lnTo>
                  <a:pt x="0" y="5685308"/>
                </a:lnTo>
                <a:lnTo>
                  <a:pt x="0" y="0"/>
                </a:lnTo>
                <a:close/>
              </a:path>
            </a:pathLst>
          </a:custGeom>
          <a:blipFill rotWithShape="1">
            <a:blip r:embed="rId11">
              <a:alphaModFix/>
            </a:blip>
            <a:stretch>
              <a:fillRect b="0" l="0" r="0" t="0"/>
            </a:stretch>
          </a:blipFill>
          <a:ln>
            <a:noFill/>
          </a:ln>
        </p:spPr>
      </p:sp>
      <p:sp>
        <p:nvSpPr>
          <p:cNvPr id="317" name="Google Shape;317;p11"/>
          <p:cNvSpPr/>
          <p:nvPr/>
        </p:nvSpPr>
        <p:spPr>
          <a:xfrm rot="9421637">
            <a:off x="-466284" y="8003666"/>
            <a:ext cx="2962253" cy="3224221"/>
          </a:xfrm>
          <a:custGeom>
            <a:rect b="b" l="l" r="r" t="t"/>
            <a:pathLst>
              <a:path extrusionOk="0" h="3226642" w="2964477">
                <a:moveTo>
                  <a:pt x="0" y="0"/>
                </a:moveTo>
                <a:lnTo>
                  <a:pt x="2964477" y="0"/>
                </a:lnTo>
                <a:lnTo>
                  <a:pt x="2964477" y="3226642"/>
                </a:lnTo>
                <a:lnTo>
                  <a:pt x="0" y="3226642"/>
                </a:lnTo>
                <a:lnTo>
                  <a:pt x="0" y="0"/>
                </a:lnTo>
                <a:close/>
              </a:path>
            </a:pathLst>
          </a:custGeom>
          <a:blipFill rotWithShape="1">
            <a:blip r:embed="rId8">
              <a:alphaModFix/>
            </a:blip>
            <a:stretch>
              <a:fillRect b="0" l="0" r="0" t="0"/>
            </a:stretch>
          </a:blipFill>
          <a:ln>
            <a:noFill/>
          </a:ln>
        </p:spPr>
      </p:sp>
      <p:sp>
        <p:nvSpPr>
          <p:cNvPr id="318" name="Google Shape;318;p11"/>
          <p:cNvSpPr/>
          <p:nvPr/>
        </p:nvSpPr>
        <p:spPr>
          <a:xfrm rot="-8252014">
            <a:off x="14640803" y="199483"/>
            <a:ext cx="5244382" cy="3160522"/>
          </a:xfrm>
          <a:custGeom>
            <a:rect b="b" l="l" r="r" t="t"/>
            <a:pathLst>
              <a:path extrusionOk="0" h="3161263" w="5245612">
                <a:moveTo>
                  <a:pt x="0" y="0"/>
                </a:moveTo>
                <a:lnTo>
                  <a:pt x="5245612" y="0"/>
                </a:lnTo>
                <a:lnTo>
                  <a:pt x="5245612" y="3161263"/>
                </a:lnTo>
                <a:lnTo>
                  <a:pt x="0" y="3161263"/>
                </a:lnTo>
                <a:lnTo>
                  <a:pt x="0" y="0"/>
                </a:lnTo>
                <a:close/>
              </a:path>
            </a:pathLst>
          </a:custGeom>
          <a:blipFill rotWithShape="1">
            <a:blip r:embed="rId12">
              <a:alphaModFix/>
            </a:blip>
            <a:stretch>
              <a:fillRect b="0" l="0" r="0" t="0"/>
            </a:stretch>
          </a:blipFill>
          <a:ln>
            <a:noFill/>
          </a:ln>
        </p:spPr>
      </p:sp>
      <p:sp>
        <p:nvSpPr>
          <p:cNvPr id="319" name="Google Shape;319;p11"/>
          <p:cNvSpPr/>
          <p:nvPr/>
        </p:nvSpPr>
        <p:spPr>
          <a:xfrm>
            <a:off x="3707988" y="1321754"/>
            <a:ext cx="823151" cy="915036"/>
          </a:xfrm>
          <a:custGeom>
            <a:rect b="b" l="l" r="r" t="t"/>
            <a:pathLst>
              <a:path extrusionOk="0" h="915036" w="823151">
                <a:moveTo>
                  <a:pt x="0" y="0"/>
                </a:moveTo>
                <a:lnTo>
                  <a:pt x="823150" y="0"/>
                </a:lnTo>
                <a:lnTo>
                  <a:pt x="823150" y="915035"/>
                </a:lnTo>
                <a:lnTo>
                  <a:pt x="0" y="915035"/>
                </a:lnTo>
                <a:lnTo>
                  <a:pt x="0" y="0"/>
                </a:lnTo>
                <a:close/>
              </a:path>
            </a:pathLst>
          </a:custGeom>
          <a:blipFill rotWithShape="1">
            <a:blip r:embed="rId13">
              <a:alphaModFix/>
            </a:blip>
            <a:stretch>
              <a:fillRect b="0" l="0" r="0" t="0"/>
            </a:stretch>
          </a:blipFill>
          <a:ln>
            <a:noFill/>
          </a:ln>
        </p:spPr>
      </p:sp>
      <p:sp>
        <p:nvSpPr>
          <p:cNvPr id="320" name="Google Shape;320;p11"/>
          <p:cNvSpPr/>
          <p:nvPr/>
        </p:nvSpPr>
        <p:spPr>
          <a:xfrm>
            <a:off x="4462399" y="2111670"/>
            <a:ext cx="377708" cy="419870"/>
          </a:xfrm>
          <a:custGeom>
            <a:rect b="b" l="l" r="r" t="t"/>
            <a:pathLst>
              <a:path extrusionOk="0" h="419870" w="377708">
                <a:moveTo>
                  <a:pt x="0" y="0"/>
                </a:moveTo>
                <a:lnTo>
                  <a:pt x="377708" y="0"/>
                </a:lnTo>
                <a:lnTo>
                  <a:pt x="377708" y="419870"/>
                </a:lnTo>
                <a:lnTo>
                  <a:pt x="0" y="419870"/>
                </a:lnTo>
                <a:lnTo>
                  <a:pt x="0" y="0"/>
                </a:lnTo>
                <a:close/>
              </a:path>
            </a:pathLst>
          </a:custGeom>
          <a:blipFill rotWithShape="1">
            <a:blip r:embed="rId14">
              <a:alphaModFix/>
            </a:blip>
            <a:stretch>
              <a:fillRect b="0" l="0" r="0" t="0"/>
            </a:stretch>
          </a:blipFill>
          <a:ln>
            <a:noFill/>
          </a:ln>
        </p:spPr>
      </p:sp>
      <p:sp>
        <p:nvSpPr>
          <p:cNvPr id="321" name="Google Shape;321;p11"/>
          <p:cNvSpPr/>
          <p:nvPr/>
        </p:nvSpPr>
        <p:spPr>
          <a:xfrm>
            <a:off x="13928584" y="2645736"/>
            <a:ext cx="885098" cy="1061757"/>
          </a:xfrm>
          <a:custGeom>
            <a:rect b="b" l="l" r="r" t="t"/>
            <a:pathLst>
              <a:path extrusionOk="0" h="1061757" w="885098">
                <a:moveTo>
                  <a:pt x="0" y="0"/>
                </a:moveTo>
                <a:lnTo>
                  <a:pt x="885098" y="0"/>
                </a:lnTo>
                <a:lnTo>
                  <a:pt x="885098" y="1061757"/>
                </a:lnTo>
                <a:lnTo>
                  <a:pt x="0" y="1061757"/>
                </a:lnTo>
                <a:lnTo>
                  <a:pt x="0" y="0"/>
                </a:lnTo>
                <a:close/>
              </a:path>
            </a:pathLst>
          </a:custGeom>
          <a:blipFill rotWithShape="1">
            <a:blip r:embed="rId15">
              <a:alphaModFix/>
            </a:blip>
            <a:stretch>
              <a:fillRect b="0" l="0" r="0" t="0"/>
            </a:stretch>
          </a:blipFill>
          <a:ln>
            <a:noFill/>
          </a:ln>
        </p:spPr>
      </p:sp>
      <p:sp>
        <p:nvSpPr>
          <p:cNvPr id="322" name="Google Shape;322;p11"/>
          <p:cNvSpPr/>
          <p:nvPr/>
        </p:nvSpPr>
        <p:spPr>
          <a:xfrm>
            <a:off x="8445978" y="8381654"/>
            <a:ext cx="1396045" cy="843317"/>
          </a:xfrm>
          <a:custGeom>
            <a:rect b="b" l="l" r="r" t="t"/>
            <a:pathLst>
              <a:path extrusionOk="0" h="843317" w="1396045">
                <a:moveTo>
                  <a:pt x="0" y="0"/>
                </a:moveTo>
                <a:lnTo>
                  <a:pt x="1396044" y="0"/>
                </a:lnTo>
                <a:lnTo>
                  <a:pt x="1396044" y="843317"/>
                </a:lnTo>
                <a:lnTo>
                  <a:pt x="0" y="843317"/>
                </a:lnTo>
                <a:lnTo>
                  <a:pt x="0" y="0"/>
                </a:lnTo>
                <a:close/>
              </a:path>
            </a:pathLst>
          </a:custGeom>
          <a:blipFill rotWithShape="1">
            <a:blip r:embed="rId16">
              <a:alphaModFix/>
            </a:blip>
            <a:stretch>
              <a:fillRect b="0" l="0" r="0" t="0"/>
            </a:stretch>
          </a:blipFill>
          <a:ln>
            <a:noFill/>
          </a:ln>
        </p:spPr>
      </p:sp>
      <p:sp>
        <p:nvSpPr>
          <p:cNvPr id="323" name="Google Shape;323;p11"/>
          <p:cNvSpPr txBox="1"/>
          <p:nvPr/>
        </p:nvSpPr>
        <p:spPr>
          <a:xfrm>
            <a:off x="4096684" y="1597987"/>
            <a:ext cx="10094632" cy="1742111"/>
          </a:xfrm>
          <a:prstGeom prst="rect">
            <a:avLst/>
          </a:prstGeom>
          <a:noFill/>
          <a:ln>
            <a:noFill/>
          </a:ln>
        </p:spPr>
        <p:txBody>
          <a:bodyPr anchorCtr="0" anchor="t" bIns="0" lIns="0" spcFirstLastPara="1" rIns="0" wrap="square" tIns="0">
            <a:spAutoFit/>
          </a:bodyPr>
          <a:lstStyle/>
          <a:p>
            <a:pPr indent="0" lvl="0" marL="0" marR="0" rtl="0" algn="ctr">
              <a:lnSpc>
                <a:spcPct val="113999"/>
              </a:lnSpc>
              <a:spcBef>
                <a:spcPts val="0"/>
              </a:spcBef>
              <a:spcAft>
                <a:spcPts val="0"/>
              </a:spcAft>
              <a:buNone/>
            </a:pPr>
            <a:r>
              <a:rPr b="1" i="0" lang="en-US" sz="11893" u="none" cap="none" strike="noStrike">
                <a:solidFill>
                  <a:srgbClr val="5B96A9"/>
                </a:solidFill>
                <a:latin typeface="Atma"/>
                <a:ea typeface="Atma"/>
                <a:cs typeface="Atma"/>
                <a:sym typeface="Atma"/>
              </a:rPr>
              <a:t>Discussion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B"/>
        </a:solidFill>
      </p:bgPr>
    </p:bg>
    <p:spTree>
      <p:nvGrpSpPr>
        <p:cNvPr id="327" name="Shape 327"/>
        <p:cNvGrpSpPr/>
        <p:nvPr/>
      </p:nvGrpSpPr>
      <p:grpSpPr>
        <a:xfrm>
          <a:off x="0" y="0"/>
          <a:ext cx="0" cy="0"/>
          <a:chOff x="0" y="0"/>
          <a:chExt cx="0" cy="0"/>
        </a:xfrm>
      </p:grpSpPr>
      <p:grpSp>
        <p:nvGrpSpPr>
          <p:cNvPr id="328" name="Google Shape;328;p12"/>
          <p:cNvGrpSpPr/>
          <p:nvPr/>
        </p:nvGrpSpPr>
        <p:grpSpPr>
          <a:xfrm>
            <a:off x="3958336" y="3118059"/>
            <a:ext cx="10765016" cy="4412610"/>
            <a:chOff x="0" y="-38100"/>
            <a:chExt cx="3018556" cy="1237315"/>
          </a:xfrm>
        </p:grpSpPr>
        <p:sp>
          <p:nvSpPr>
            <p:cNvPr id="329" name="Google Shape;329;p12"/>
            <p:cNvSpPr/>
            <p:nvPr/>
          </p:nvSpPr>
          <p:spPr>
            <a:xfrm>
              <a:off x="0" y="0"/>
              <a:ext cx="3018556" cy="1199215"/>
            </a:xfrm>
            <a:custGeom>
              <a:rect b="b" l="l" r="r" t="t"/>
              <a:pathLst>
                <a:path extrusionOk="0" h="1199215" w="3018556">
                  <a:moveTo>
                    <a:pt x="36678" y="0"/>
                  </a:moveTo>
                  <a:lnTo>
                    <a:pt x="2981878" y="0"/>
                  </a:lnTo>
                  <a:cubicBezTo>
                    <a:pt x="2991606" y="0"/>
                    <a:pt x="3000935" y="3864"/>
                    <a:pt x="3007813" y="10743"/>
                  </a:cubicBezTo>
                  <a:cubicBezTo>
                    <a:pt x="3014692" y="17621"/>
                    <a:pt x="3018556" y="26950"/>
                    <a:pt x="3018556" y="36678"/>
                  </a:cubicBezTo>
                  <a:lnTo>
                    <a:pt x="3018556" y="1162537"/>
                  </a:lnTo>
                  <a:cubicBezTo>
                    <a:pt x="3018556" y="1172264"/>
                    <a:pt x="3014692" y="1181593"/>
                    <a:pt x="3007813" y="1188472"/>
                  </a:cubicBezTo>
                  <a:cubicBezTo>
                    <a:pt x="3000935" y="1195350"/>
                    <a:pt x="2991606" y="1199215"/>
                    <a:pt x="2981878" y="1199215"/>
                  </a:cubicBezTo>
                  <a:lnTo>
                    <a:pt x="36678" y="1199215"/>
                  </a:lnTo>
                  <a:cubicBezTo>
                    <a:pt x="26950" y="1199215"/>
                    <a:pt x="17621" y="1195350"/>
                    <a:pt x="10743" y="1188472"/>
                  </a:cubicBezTo>
                  <a:cubicBezTo>
                    <a:pt x="3864" y="1181593"/>
                    <a:pt x="0" y="1172264"/>
                    <a:pt x="0" y="1162537"/>
                  </a:cubicBezTo>
                  <a:lnTo>
                    <a:pt x="0" y="36678"/>
                  </a:lnTo>
                  <a:cubicBezTo>
                    <a:pt x="0" y="26950"/>
                    <a:pt x="3864" y="17621"/>
                    <a:pt x="10743" y="10743"/>
                  </a:cubicBezTo>
                  <a:cubicBezTo>
                    <a:pt x="17621" y="3864"/>
                    <a:pt x="26950" y="0"/>
                    <a:pt x="36678" y="0"/>
                  </a:cubicBezTo>
                  <a:close/>
                </a:path>
              </a:pathLst>
            </a:custGeom>
            <a:solidFill>
              <a:srgbClr val="5B96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2"/>
            <p:cNvSpPr txBox="1"/>
            <p:nvPr/>
          </p:nvSpPr>
          <p:spPr>
            <a:xfrm>
              <a:off x="0" y="-38100"/>
              <a:ext cx="3018556" cy="123731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31" name="Google Shape;331;p12"/>
          <p:cNvGrpSpPr/>
          <p:nvPr/>
        </p:nvGrpSpPr>
        <p:grpSpPr>
          <a:xfrm>
            <a:off x="4126395" y="3250809"/>
            <a:ext cx="10428931" cy="4147133"/>
            <a:chOff x="0" y="-38100"/>
            <a:chExt cx="2924300" cy="1162867"/>
          </a:xfrm>
        </p:grpSpPr>
        <p:sp>
          <p:nvSpPr>
            <p:cNvPr id="332" name="Google Shape;332;p12"/>
            <p:cNvSpPr/>
            <p:nvPr/>
          </p:nvSpPr>
          <p:spPr>
            <a:xfrm>
              <a:off x="0" y="0"/>
              <a:ext cx="2924300" cy="1124767"/>
            </a:xfrm>
            <a:custGeom>
              <a:rect b="b" l="l" r="r" t="t"/>
              <a:pathLst>
                <a:path extrusionOk="0" h="1124767" w="2924300">
                  <a:moveTo>
                    <a:pt x="37860" y="0"/>
                  </a:moveTo>
                  <a:lnTo>
                    <a:pt x="2886440" y="0"/>
                  </a:lnTo>
                  <a:cubicBezTo>
                    <a:pt x="2907349" y="0"/>
                    <a:pt x="2924300" y="16951"/>
                    <a:pt x="2924300" y="37860"/>
                  </a:cubicBezTo>
                  <a:lnTo>
                    <a:pt x="2924300" y="1086906"/>
                  </a:lnTo>
                  <a:cubicBezTo>
                    <a:pt x="2924300" y="1107816"/>
                    <a:pt x="2907349" y="1124767"/>
                    <a:pt x="2886440" y="1124767"/>
                  </a:cubicBezTo>
                  <a:lnTo>
                    <a:pt x="37860" y="1124767"/>
                  </a:lnTo>
                  <a:cubicBezTo>
                    <a:pt x="16951" y="1124767"/>
                    <a:pt x="0" y="1107816"/>
                    <a:pt x="0" y="1086906"/>
                  </a:cubicBezTo>
                  <a:lnTo>
                    <a:pt x="0" y="37860"/>
                  </a:lnTo>
                  <a:cubicBezTo>
                    <a:pt x="0" y="16951"/>
                    <a:pt x="16951" y="0"/>
                    <a:pt x="37860" y="0"/>
                  </a:cubicBezTo>
                  <a:close/>
                </a:path>
              </a:pathLst>
            </a:custGeom>
            <a:solidFill>
              <a:srgbClr val="FBF6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2"/>
            <p:cNvSpPr txBox="1"/>
            <p:nvPr/>
          </p:nvSpPr>
          <p:spPr>
            <a:xfrm>
              <a:off x="0" y="-38100"/>
              <a:ext cx="2924300" cy="116286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34" name="Google Shape;334;p12"/>
          <p:cNvSpPr txBox="1"/>
          <p:nvPr/>
        </p:nvSpPr>
        <p:spPr>
          <a:xfrm>
            <a:off x="5737575" y="1042544"/>
            <a:ext cx="6856623" cy="2087006"/>
          </a:xfrm>
          <a:prstGeom prst="rect">
            <a:avLst/>
          </a:prstGeom>
          <a:noFill/>
          <a:ln>
            <a:noFill/>
          </a:ln>
        </p:spPr>
        <p:txBody>
          <a:bodyPr anchorCtr="0" anchor="t" bIns="0" lIns="0" spcFirstLastPara="1" rIns="0" wrap="square" tIns="0">
            <a:spAutoFit/>
          </a:bodyPr>
          <a:lstStyle/>
          <a:p>
            <a:pPr indent="0" lvl="0" marL="0" marR="0" rtl="0" algn="ctr">
              <a:lnSpc>
                <a:spcPct val="113991"/>
              </a:lnSpc>
              <a:spcBef>
                <a:spcPts val="0"/>
              </a:spcBef>
              <a:spcAft>
                <a:spcPts val="0"/>
              </a:spcAft>
              <a:buNone/>
            </a:pPr>
            <a:r>
              <a:rPr b="1" i="0" lang="en-US" sz="12000" u="none" cap="none" strike="noStrike">
                <a:solidFill>
                  <a:srgbClr val="5B96A9"/>
                </a:solidFill>
                <a:latin typeface="Atma"/>
                <a:ea typeface="Atma"/>
                <a:cs typeface="Atma"/>
                <a:sym typeface="Atma"/>
              </a:rPr>
              <a:t>Point 02</a:t>
            </a:r>
            <a:endParaRPr/>
          </a:p>
        </p:txBody>
      </p:sp>
      <p:sp>
        <p:nvSpPr>
          <p:cNvPr id="335" name="Google Shape;335;p12"/>
          <p:cNvSpPr/>
          <p:nvPr/>
        </p:nvSpPr>
        <p:spPr>
          <a:xfrm rot="-2231082">
            <a:off x="-2985382" y="6918535"/>
            <a:ext cx="6426620" cy="5012764"/>
          </a:xfrm>
          <a:custGeom>
            <a:rect b="b" l="l" r="r" t="t"/>
            <a:pathLst>
              <a:path extrusionOk="0" h="5007681" w="6420103">
                <a:moveTo>
                  <a:pt x="0" y="0"/>
                </a:moveTo>
                <a:lnTo>
                  <a:pt x="6420103" y="0"/>
                </a:lnTo>
                <a:lnTo>
                  <a:pt x="6420103" y="5007680"/>
                </a:lnTo>
                <a:lnTo>
                  <a:pt x="0" y="5007680"/>
                </a:lnTo>
                <a:lnTo>
                  <a:pt x="0" y="0"/>
                </a:lnTo>
                <a:close/>
              </a:path>
            </a:pathLst>
          </a:custGeom>
          <a:blipFill rotWithShape="1">
            <a:blip r:embed="rId3">
              <a:alphaModFix/>
            </a:blip>
            <a:stretch>
              <a:fillRect b="0" l="0" r="0" t="0"/>
            </a:stretch>
          </a:blipFill>
          <a:ln>
            <a:noFill/>
          </a:ln>
        </p:spPr>
      </p:sp>
      <p:sp>
        <p:nvSpPr>
          <p:cNvPr id="336" name="Google Shape;336;p12"/>
          <p:cNvSpPr/>
          <p:nvPr/>
        </p:nvSpPr>
        <p:spPr>
          <a:xfrm rot="2547986">
            <a:off x="-650634" y="7446869"/>
            <a:ext cx="4670097" cy="2814429"/>
          </a:xfrm>
          <a:custGeom>
            <a:rect b="b" l="l" r="r" t="t"/>
            <a:pathLst>
              <a:path extrusionOk="0" h="2815089" w="4671192">
                <a:moveTo>
                  <a:pt x="0" y="0"/>
                </a:moveTo>
                <a:lnTo>
                  <a:pt x="4671192" y="0"/>
                </a:lnTo>
                <a:lnTo>
                  <a:pt x="4671192" y="2815090"/>
                </a:lnTo>
                <a:lnTo>
                  <a:pt x="0" y="2815090"/>
                </a:lnTo>
                <a:lnTo>
                  <a:pt x="0" y="0"/>
                </a:lnTo>
                <a:close/>
              </a:path>
            </a:pathLst>
          </a:custGeom>
          <a:blipFill rotWithShape="1">
            <a:blip r:embed="rId4">
              <a:alphaModFix/>
            </a:blip>
            <a:stretch>
              <a:fillRect b="0" l="0" r="0" t="0"/>
            </a:stretch>
          </a:blipFill>
          <a:ln>
            <a:noFill/>
          </a:ln>
        </p:spPr>
      </p:sp>
      <p:sp>
        <p:nvSpPr>
          <p:cNvPr id="337" name="Google Shape;337;p12"/>
          <p:cNvSpPr/>
          <p:nvPr/>
        </p:nvSpPr>
        <p:spPr>
          <a:xfrm flipH="1">
            <a:off x="11514722" y="8795756"/>
            <a:ext cx="665309" cy="798100"/>
          </a:xfrm>
          <a:custGeom>
            <a:rect b="b" l="l" r="r" t="t"/>
            <a:pathLst>
              <a:path extrusionOk="0" h="798100" w="665309">
                <a:moveTo>
                  <a:pt x="665310" y="0"/>
                </a:moveTo>
                <a:lnTo>
                  <a:pt x="0" y="0"/>
                </a:lnTo>
                <a:lnTo>
                  <a:pt x="0" y="798101"/>
                </a:lnTo>
                <a:lnTo>
                  <a:pt x="665310" y="798101"/>
                </a:lnTo>
                <a:lnTo>
                  <a:pt x="665310" y="0"/>
                </a:lnTo>
                <a:close/>
              </a:path>
            </a:pathLst>
          </a:custGeom>
          <a:blipFill rotWithShape="1">
            <a:blip r:embed="rId5">
              <a:alphaModFix/>
            </a:blip>
            <a:stretch>
              <a:fillRect b="0" l="0" r="0" t="0"/>
            </a:stretch>
          </a:blipFill>
          <a:ln>
            <a:noFill/>
          </a:ln>
        </p:spPr>
      </p:sp>
      <p:sp>
        <p:nvSpPr>
          <p:cNvPr id="338" name="Google Shape;338;p12"/>
          <p:cNvSpPr/>
          <p:nvPr/>
        </p:nvSpPr>
        <p:spPr>
          <a:xfrm>
            <a:off x="696045" y="3402289"/>
            <a:ext cx="665309" cy="798100"/>
          </a:xfrm>
          <a:custGeom>
            <a:rect b="b" l="l" r="r" t="t"/>
            <a:pathLst>
              <a:path extrusionOk="0" h="798100" w="665309">
                <a:moveTo>
                  <a:pt x="0" y="0"/>
                </a:moveTo>
                <a:lnTo>
                  <a:pt x="665310" y="0"/>
                </a:lnTo>
                <a:lnTo>
                  <a:pt x="665310" y="798100"/>
                </a:lnTo>
                <a:lnTo>
                  <a:pt x="0" y="798100"/>
                </a:lnTo>
                <a:lnTo>
                  <a:pt x="0" y="0"/>
                </a:lnTo>
                <a:close/>
              </a:path>
            </a:pathLst>
          </a:custGeom>
          <a:blipFill rotWithShape="1">
            <a:blip r:embed="rId6">
              <a:alphaModFix/>
            </a:blip>
            <a:stretch>
              <a:fillRect b="0" l="0" r="0" t="0"/>
            </a:stretch>
          </a:blipFill>
          <a:ln>
            <a:noFill/>
          </a:ln>
        </p:spPr>
      </p:sp>
      <p:sp>
        <p:nvSpPr>
          <p:cNvPr id="339" name="Google Shape;339;p12"/>
          <p:cNvSpPr/>
          <p:nvPr/>
        </p:nvSpPr>
        <p:spPr>
          <a:xfrm rot="4960781">
            <a:off x="-3002583" y="-3277574"/>
            <a:ext cx="8333413" cy="6385477"/>
          </a:xfrm>
          <a:custGeom>
            <a:rect b="b" l="l" r="r" t="t"/>
            <a:pathLst>
              <a:path extrusionOk="0" h="6381291" w="8327950">
                <a:moveTo>
                  <a:pt x="0" y="0"/>
                </a:moveTo>
                <a:lnTo>
                  <a:pt x="8327949" y="0"/>
                </a:lnTo>
                <a:lnTo>
                  <a:pt x="8327949" y="6381292"/>
                </a:lnTo>
                <a:lnTo>
                  <a:pt x="0" y="6381292"/>
                </a:lnTo>
                <a:lnTo>
                  <a:pt x="0" y="0"/>
                </a:lnTo>
                <a:close/>
              </a:path>
            </a:pathLst>
          </a:custGeom>
          <a:blipFill rotWithShape="1">
            <a:blip r:embed="rId7">
              <a:alphaModFix/>
            </a:blip>
            <a:stretch>
              <a:fillRect b="0" l="0" r="0" t="0"/>
            </a:stretch>
          </a:blipFill>
          <a:ln>
            <a:noFill/>
          </a:ln>
        </p:spPr>
      </p:sp>
      <p:sp>
        <p:nvSpPr>
          <p:cNvPr id="340" name="Google Shape;340;p12"/>
          <p:cNvSpPr/>
          <p:nvPr/>
        </p:nvSpPr>
        <p:spPr>
          <a:xfrm rot="-3249741">
            <a:off x="-206034" y="918572"/>
            <a:ext cx="4191518" cy="1272697"/>
          </a:xfrm>
          <a:custGeom>
            <a:rect b="b" l="l" r="r" t="t"/>
            <a:pathLst>
              <a:path extrusionOk="0" h="1273764" w="4195033">
                <a:moveTo>
                  <a:pt x="0" y="0"/>
                </a:moveTo>
                <a:lnTo>
                  <a:pt x="4195033" y="0"/>
                </a:lnTo>
                <a:lnTo>
                  <a:pt x="4195033" y="1273764"/>
                </a:lnTo>
                <a:lnTo>
                  <a:pt x="0" y="1273764"/>
                </a:lnTo>
                <a:lnTo>
                  <a:pt x="0" y="0"/>
                </a:lnTo>
                <a:close/>
              </a:path>
            </a:pathLst>
          </a:custGeom>
          <a:blipFill rotWithShape="1">
            <a:blip r:embed="rId8">
              <a:alphaModFix/>
            </a:blip>
            <a:stretch>
              <a:fillRect b="0" l="0" r="0" t="0"/>
            </a:stretch>
          </a:blipFill>
          <a:ln>
            <a:noFill/>
          </a:ln>
        </p:spPr>
      </p:sp>
      <p:sp>
        <p:nvSpPr>
          <p:cNvPr id="341" name="Google Shape;341;p12"/>
          <p:cNvSpPr/>
          <p:nvPr/>
        </p:nvSpPr>
        <p:spPr>
          <a:xfrm rot="5589358">
            <a:off x="2926146" y="1675467"/>
            <a:ext cx="1384054" cy="1278363"/>
          </a:xfrm>
          <a:custGeom>
            <a:rect b="b" l="l" r="r" t="t"/>
            <a:pathLst>
              <a:path extrusionOk="0" h="1279623" w="1385418">
                <a:moveTo>
                  <a:pt x="0" y="0"/>
                </a:moveTo>
                <a:lnTo>
                  <a:pt x="1385418" y="0"/>
                </a:lnTo>
                <a:lnTo>
                  <a:pt x="1385418" y="1279623"/>
                </a:lnTo>
                <a:lnTo>
                  <a:pt x="0" y="1279623"/>
                </a:lnTo>
                <a:lnTo>
                  <a:pt x="0" y="0"/>
                </a:lnTo>
                <a:close/>
              </a:path>
            </a:pathLst>
          </a:custGeom>
          <a:blipFill rotWithShape="1">
            <a:blip r:embed="rId9">
              <a:alphaModFix/>
            </a:blip>
            <a:stretch>
              <a:fillRect b="0" l="0" r="0" t="0"/>
            </a:stretch>
          </a:blipFill>
          <a:ln>
            <a:noFill/>
          </a:ln>
        </p:spPr>
      </p:sp>
      <p:sp>
        <p:nvSpPr>
          <p:cNvPr id="342" name="Google Shape;342;p12"/>
          <p:cNvSpPr/>
          <p:nvPr/>
        </p:nvSpPr>
        <p:spPr>
          <a:xfrm>
            <a:off x="4512350" y="8968728"/>
            <a:ext cx="823151" cy="915036"/>
          </a:xfrm>
          <a:custGeom>
            <a:rect b="b" l="l" r="r" t="t"/>
            <a:pathLst>
              <a:path extrusionOk="0" h="915036" w="823151">
                <a:moveTo>
                  <a:pt x="0" y="0"/>
                </a:moveTo>
                <a:lnTo>
                  <a:pt x="823151" y="0"/>
                </a:lnTo>
                <a:lnTo>
                  <a:pt x="823151" y="915036"/>
                </a:lnTo>
                <a:lnTo>
                  <a:pt x="0" y="915036"/>
                </a:lnTo>
                <a:lnTo>
                  <a:pt x="0" y="0"/>
                </a:lnTo>
                <a:close/>
              </a:path>
            </a:pathLst>
          </a:custGeom>
          <a:blipFill rotWithShape="1">
            <a:blip r:embed="rId10">
              <a:alphaModFix/>
            </a:blip>
            <a:stretch>
              <a:fillRect b="0" l="0" r="0" t="0"/>
            </a:stretch>
          </a:blipFill>
          <a:ln>
            <a:noFill/>
          </a:ln>
        </p:spPr>
      </p:sp>
      <p:sp>
        <p:nvSpPr>
          <p:cNvPr id="343" name="Google Shape;343;p12"/>
          <p:cNvSpPr/>
          <p:nvPr/>
        </p:nvSpPr>
        <p:spPr>
          <a:xfrm>
            <a:off x="5489276" y="8968728"/>
            <a:ext cx="496598" cy="552031"/>
          </a:xfrm>
          <a:custGeom>
            <a:rect b="b" l="l" r="r" t="t"/>
            <a:pathLst>
              <a:path extrusionOk="0" h="552031" w="496598">
                <a:moveTo>
                  <a:pt x="0" y="0"/>
                </a:moveTo>
                <a:lnTo>
                  <a:pt x="496598" y="0"/>
                </a:lnTo>
                <a:lnTo>
                  <a:pt x="496598" y="552031"/>
                </a:lnTo>
                <a:lnTo>
                  <a:pt x="0" y="552031"/>
                </a:lnTo>
                <a:lnTo>
                  <a:pt x="0" y="0"/>
                </a:lnTo>
                <a:close/>
              </a:path>
            </a:pathLst>
          </a:custGeom>
          <a:blipFill rotWithShape="1">
            <a:blip r:embed="rId11">
              <a:alphaModFix/>
            </a:blip>
            <a:stretch>
              <a:fillRect b="0" l="0" r="0" t="0"/>
            </a:stretch>
          </a:blipFill>
          <a:ln>
            <a:noFill/>
          </a:ln>
        </p:spPr>
      </p:sp>
      <p:sp>
        <p:nvSpPr>
          <p:cNvPr id="344" name="Google Shape;344;p12"/>
          <p:cNvSpPr/>
          <p:nvPr/>
        </p:nvSpPr>
        <p:spPr>
          <a:xfrm rot="-1651514">
            <a:off x="15840222" y="7384146"/>
            <a:ext cx="4438842" cy="2940733"/>
          </a:xfrm>
          <a:custGeom>
            <a:rect b="b" l="l" r="r" t="t"/>
            <a:pathLst>
              <a:path extrusionOk="0" h="2938438" w="4435378">
                <a:moveTo>
                  <a:pt x="0" y="0"/>
                </a:moveTo>
                <a:lnTo>
                  <a:pt x="4435378" y="0"/>
                </a:lnTo>
                <a:lnTo>
                  <a:pt x="4435378" y="2938438"/>
                </a:lnTo>
                <a:lnTo>
                  <a:pt x="0" y="2938438"/>
                </a:lnTo>
                <a:lnTo>
                  <a:pt x="0" y="0"/>
                </a:lnTo>
                <a:close/>
              </a:path>
            </a:pathLst>
          </a:custGeom>
          <a:blipFill rotWithShape="1">
            <a:blip r:embed="rId12">
              <a:alphaModFix/>
            </a:blip>
            <a:stretch>
              <a:fillRect b="0" l="0" r="0" t="0"/>
            </a:stretch>
          </a:blipFill>
          <a:ln>
            <a:noFill/>
          </a:ln>
        </p:spPr>
      </p:sp>
      <p:sp>
        <p:nvSpPr>
          <p:cNvPr id="345" name="Google Shape;345;p12"/>
          <p:cNvSpPr/>
          <p:nvPr/>
        </p:nvSpPr>
        <p:spPr>
          <a:xfrm rot="4786372">
            <a:off x="16679426" y="8029997"/>
            <a:ext cx="2338582" cy="2159999"/>
          </a:xfrm>
          <a:custGeom>
            <a:rect b="b" l="l" r="r" t="t"/>
            <a:pathLst>
              <a:path extrusionOk="0" h="2159999" w="2338582">
                <a:moveTo>
                  <a:pt x="0" y="0"/>
                </a:moveTo>
                <a:lnTo>
                  <a:pt x="2338581" y="0"/>
                </a:lnTo>
                <a:lnTo>
                  <a:pt x="2338581" y="2159999"/>
                </a:lnTo>
                <a:lnTo>
                  <a:pt x="0" y="2159999"/>
                </a:lnTo>
                <a:lnTo>
                  <a:pt x="0" y="0"/>
                </a:lnTo>
                <a:close/>
              </a:path>
            </a:pathLst>
          </a:custGeom>
          <a:blipFill rotWithShape="1">
            <a:blip r:embed="rId13">
              <a:alphaModFix/>
            </a:blip>
            <a:stretch>
              <a:fillRect b="0" l="0" r="0" t="0"/>
            </a:stretch>
          </a:blipFill>
          <a:ln>
            <a:noFill/>
          </a:ln>
        </p:spPr>
      </p:sp>
      <p:sp>
        <p:nvSpPr>
          <p:cNvPr id="346" name="Google Shape;346;p12"/>
          <p:cNvSpPr/>
          <p:nvPr/>
        </p:nvSpPr>
        <p:spPr>
          <a:xfrm rot="-8327882">
            <a:off x="13785461" y="-1312059"/>
            <a:ext cx="5330691" cy="2965803"/>
          </a:xfrm>
          <a:custGeom>
            <a:rect b="b" l="l" r="r" t="t"/>
            <a:pathLst>
              <a:path extrusionOk="0" h="2965803" w="5330691">
                <a:moveTo>
                  <a:pt x="5330692" y="2965803"/>
                </a:moveTo>
                <a:lnTo>
                  <a:pt x="0" y="2965803"/>
                </a:lnTo>
                <a:lnTo>
                  <a:pt x="0" y="0"/>
                </a:lnTo>
                <a:lnTo>
                  <a:pt x="5330692" y="0"/>
                </a:lnTo>
                <a:lnTo>
                  <a:pt x="5330692" y="2965803"/>
                </a:lnTo>
                <a:close/>
              </a:path>
            </a:pathLst>
          </a:custGeom>
          <a:blipFill rotWithShape="1">
            <a:blip r:embed="rId14">
              <a:alphaModFix/>
            </a:blip>
            <a:stretch>
              <a:fillRect b="0" l="0" r="0" t="0"/>
            </a:stretch>
          </a:blipFill>
          <a:ln>
            <a:noFill/>
          </a:ln>
        </p:spPr>
      </p:sp>
      <p:sp>
        <p:nvSpPr>
          <p:cNvPr id="347" name="Google Shape;347;p12"/>
          <p:cNvSpPr/>
          <p:nvPr/>
        </p:nvSpPr>
        <p:spPr>
          <a:xfrm rot="2157061">
            <a:off x="12695645" y="519610"/>
            <a:ext cx="2265294" cy="1526242"/>
          </a:xfrm>
          <a:custGeom>
            <a:rect b="b" l="l" r="r" t="t"/>
            <a:pathLst>
              <a:path extrusionOk="0" h="1526242" w="2265294">
                <a:moveTo>
                  <a:pt x="0" y="0"/>
                </a:moveTo>
                <a:lnTo>
                  <a:pt x="2265295" y="0"/>
                </a:lnTo>
                <a:lnTo>
                  <a:pt x="2265295" y="1526242"/>
                </a:lnTo>
                <a:lnTo>
                  <a:pt x="0" y="1526242"/>
                </a:lnTo>
                <a:lnTo>
                  <a:pt x="0" y="0"/>
                </a:lnTo>
                <a:close/>
              </a:path>
            </a:pathLst>
          </a:custGeom>
          <a:blipFill rotWithShape="1">
            <a:blip r:embed="rId15">
              <a:alphaModFix/>
            </a:blip>
            <a:stretch>
              <a:fillRect b="0" l="0" r="0" t="0"/>
            </a:stretch>
          </a:blipFill>
          <a:ln>
            <a:noFill/>
          </a:ln>
        </p:spPr>
      </p:sp>
      <p:sp>
        <p:nvSpPr>
          <p:cNvPr id="348" name="Google Shape;348;p12"/>
          <p:cNvSpPr/>
          <p:nvPr/>
        </p:nvSpPr>
        <p:spPr>
          <a:xfrm>
            <a:off x="13468607" y="5878973"/>
            <a:ext cx="3852949" cy="4114800"/>
          </a:xfrm>
          <a:custGeom>
            <a:rect b="b" l="l" r="r" t="t"/>
            <a:pathLst>
              <a:path extrusionOk="0" h="4114800" w="3852949">
                <a:moveTo>
                  <a:pt x="0" y="0"/>
                </a:moveTo>
                <a:lnTo>
                  <a:pt x="3852949" y="0"/>
                </a:lnTo>
                <a:lnTo>
                  <a:pt x="3852949" y="4114800"/>
                </a:lnTo>
                <a:lnTo>
                  <a:pt x="0" y="4114800"/>
                </a:lnTo>
                <a:lnTo>
                  <a:pt x="0" y="0"/>
                </a:lnTo>
                <a:close/>
              </a:path>
            </a:pathLst>
          </a:custGeom>
          <a:blipFill rotWithShape="1">
            <a:blip r:embed="rId16">
              <a:alphaModFix/>
            </a:blip>
            <a:stretch>
              <a:fillRect b="0" l="0" r="0" t="0"/>
            </a:stretch>
          </a:blipFill>
          <a:ln>
            <a:noFill/>
          </a:ln>
        </p:spPr>
      </p:sp>
      <p:sp>
        <p:nvSpPr>
          <p:cNvPr id="349" name="Google Shape;349;p12"/>
          <p:cNvSpPr txBox="1"/>
          <p:nvPr/>
        </p:nvSpPr>
        <p:spPr>
          <a:xfrm>
            <a:off x="5021488" y="3423921"/>
            <a:ext cx="8638800" cy="3521400"/>
          </a:xfrm>
          <a:prstGeom prst="rect">
            <a:avLst/>
          </a:prstGeom>
          <a:noFill/>
          <a:ln>
            <a:noFill/>
          </a:ln>
        </p:spPr>
        <p:txBody>
          <a:bodyPr anchorCtr="0" anchor="t" bIns="0" lIns="0" spcFirstLastPara="1" rIns="0" wrap="square" tIns="0">
            <a:spAutoFit/>
          </a:bodyPr>
          <a:lstStyle/>
          <a:p>
            <a:pPr indent="0" lvl="0" marL="0" marR="0" rtl="0" algn="ctr">
              <a:lnSpc>
                <a:spcPct val="160006"/>
              </a:lnSpc>
              <a:spcBef>
                <a:spcPts val="0"/>
              </a:spcBef>
              <a:spcAft>
                <a:spcPts val="0"/>
              </a:spcAft>
              <a:buNone/>
            </a:pPr>
            <a:r>
              <a:rPr b="0" i="0" lang="en-US" sz="8799" u="none" cap="none" strike="noStrike">
                <a:solidFill>
                  <a:srgbClr val="5B96A9"/>
                </a:solidFill>
                <a:latin typeface="Sniglet"/>
                <a:ea typeface="Sniglet"/>
                <a:cs typeface="Sniglet"/>
                <a:sym typeface="Sniglet"/>
              </a:rPr>
              <a:t>Good character leads to treasure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B"/>
        </a:solidFill>
      </p:bgPr>
    </p:bg>
    <p:spTree>
      <p:nvGrpSpPr>
        <p:cNvPr id="353" name="Shape 353"/>
        <p:cNvGrpSpPr/>
        <p:nvPr/>
      </p:nvGrpSpPr>
      <p:grpSpPr>
        <a:xfrm>
          <a:off x="0" y="0"/>
          <a:ext cx="0" cy="0"/>
          <a:chOff x="0" y="0"/>
          <a:chExt cx="0" cy="0"/>
        </a:xfrm>
      </p:grpSpPr>
      <p:grpSp>
        <p:nvGrpSpPr>
          <p:cNvPr id="354" name="Google Shape;354;p13"/>
          <p:cNvGrpSpPr/>
          <p:nvPr/>
        </p:nvGrpSpPr>
        <p:grpSpPr>
          <a:xfrm>
            <a:off x="2330642" y="3906703"/>
            <a:ext cx="6694939" cy="4697929"/>
            <a:chOff x="0" y="-38100"/>
            <a:chExt cx="1763276" cy="1237315"/>
          </a:xfrm>
        </p:grpSpPr>
        <p:sp>
          <p:nvSpPr>
            <p:cNvPr id="355" name="Google Shape;355;p13"/>
            <p:cNvSpPr/>
            <p:nvPr/>
          </p:nvSpPr>
          <p:spPr>
            <a:xfrm>
              <a:off x="0" y="0"/>
              <a:ext cx="1763276" cy="1199215"/>
            </a:xfrm>
            <a:custGeom>
              <a:rect b="b" l="l" r="r" t="t"/>
              <a:pathLst>
                <a:path extrusionOk="0" h="1199215" w="1763276">
                  <a:moveTo>
                    <a:pt x="58976" y="0"/>
                  </a:moveTo>
                  <a:lnTo>
                    <a:pt x="1704301" y="0"/>
                  </a:lnTo>
                  <a:cubicBezTo>
                    <a:pt x="1719942" y="0"/>
                    <a:pt x="1734943" y="6213"/>
                    <a:pt x="1746003" y="17274"/>
                  </a:cubicBezTo>
                  <a:cubicBezTo>
                    <a:pt x="1757063" y="28334"/>
                    <a:pt x="1763276" y="43334"/>
                    <a:pt x="1763276" y="58976"/>
                  </a:cubicBezTo>
                  <a:lnTo>
                    <a:pt x="1763276" y="1140239"/>
                  </a:lnTo>
                  <a:cubicBezTo>
                    <a:pt x="1763276" y="1155880"/>
                    <a:pt x="1757063" y="1170881"/>
                    <a:pt x="1746003" y="1181941"/>
                  </a:cubicBezTo>
                  <a:cubicBezTo>
                    <a:pt x="1734943" y="1193001"/>
                    <a:pt x="1719942" y="1199215"/>
                    <a:pt x="1704301" y="1199215"/>
                  </a:cubicBezTo>
                  <a:lnTo>
                    <a:pt x="58976" y="1199215"/>
                  </a:lnTo>
                  <a:cubicBezTo>
                    <a:pt x="43334" y="1199215"/>
                    <a:pt x="28334" y="1193001"/>
                    <a:pt x="17274" y="1181941"/>
                  </a:cubicBezTo>
                  <a:cubicBezTo>
                    <a:pt x="6213" y="1170881"/>
                    <a:pt x="0" y="1155880"/>
                    <a:pt x="0" y="1140239"/>
                  </a:cubicBezTo>
                  <a:lnTo>
                    <a:pt x="0" y="58976"/>
                  </a:lnTo>
                  <a:cubicBezTo>
                    <a:pt x="0" y="43334"/>
                    <a:pt x="6213" y="28334"/>
                    <a:pt x="17274" y="17274"/>
                  </a:cubicBezTo>
                  <a:cubicBezTo>
                    <a:pt x="28334" y="6213"/>
                    <a:pt x="43334" y="0"/>
                    <a:pt x="58976" y="0"/>
                  </a:cubicBezTo>
                  <a:close/>
                </a:path>
              </a:pathLst>
            </a:custGeom>
            <a:solidFill>
              <a:srgbClr val="5B96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3"/>
            <p:cNvSpPr txBox="1"/>
            <p:nvPr/>
          </p:nvSpPr>
          <p:spPr>
            <a:xfrm>
              <a:off x="0" y="-38100"/>
              <a:ext cx="1763276" cy="123731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57" name="Google Shape;357;p13"/>
          <p:cNvGrpSpPr/>
          <p:nvPr/>
        </p:nvGrpSpPr>
        <p:grpSpPr>
          <a:xfrm>
            <a:off x="2450854" y="4048038"/>
            <a:ext cx="6454516" cy="4415259"/>
            <a:chOff x="0" y="-38100"/>
            <a:chExt cx="1699955" cy="1162867"/>
          </a:xfrm>
        </p:grpSpPr>
        <p:sp>
          <p:nvSpPr>
            <p:cNvPr id="358" name="Google Shape;358;p13"/>
            <p:cNvSpPr/>
            <p:nvPr/>
          </p:nvSpPr>
          <p:spPr>
            <a:xfrm>
              <a:off x="0" y="0"/>
              <a:ext cx="1699955" cy="1124767"/>
            </a:xfrm>
            <a:custGeom>
              <a:rect b="b" l="l" r="r" t="t"/>
              <a:pathLst>
                <a:path extrusionOk="0" h="1124767" w="1699955">
                  <a:moveTo>
                    <a:pt x="61172" y="0"/>
                  </a:moveTo>
                  <a:lnTo>
                    <a:pt x="1638782" y="0"/>
                  </a:lnTo>
                  <a:cubicBezTo>
                    <a:pt x="1672567" y="0"/>
                    <a:pt x="1699955" y="27388"/>
                    <a:pt x="1699955" y="61172"/>
                  </a:cubicBezTo>
                  <a:lnTo>
                    <a:pt x="1699955" y="1063594"/>
                  </a:lnTo>
                  <a:cubicBezTo>
                    <a:pt x="1699955" y="1079818"/>
                    <a:pt x="1693510" y="1095378"/>
                    <a:pt x="1682038" y="1106850"/>
                  </a:cubicBezTo>
                  <a:cubicBezTo>
                    <a:pt x="1670566" y="1118322"/>
                    <a:pt x="1655006" y="1124767"/>
                    <a:pt x="1638782" y="1124767"/>
                  </a:cubicBezTo>
                  <a:lnTo>
                    <a:pt x="61172" y="1124767"/>
                  </a:lnTo>
                  <a:cubicBezTo>
                    <a:pt x="27388" y="1124767"/>
                    <a:pt x="0" y="1097379"/>
                    <a:pt x="0" y="1063594"/>
                  </a:cubicBezTo>
                  <a:lnTo>
                    <a:pt x="0" y="61172"/>
                  </a:lnTo>
                  <a:cubicBezTo>
                    <a:pt x="0" y="27388"/>
                    <a:pt x="27388" y="0"/>
                    <a:pt x="61172" y="0"/>
                  </a:cubicBezTo>
                  <a:close/>
                </a:path>
              </a:pathLst>
            </a:custGeom>
            <a:solidFill>
              <a:srgbClr val="FBF6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3"/>
            <p:cNvSpPr txBox="1"/>
            <p:nvPr/>
          </p:nvSpPr>
          <p:spPr>
            <a:xfrm>
              <a:off x="0" y="-38100"/>
              <a:ext cx="1699955" cy="116286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60" name="Google Shape;360;p13"/>
          <p:cNvSpPr/>
          <p:nvPr/>
        </p:nvSpPr>
        <p:spPr>
          <a:xfrm flipH="1" rot="-5400000">
            <a:off x="15491051" y="3239066"/>
            <a:ext cx="1391213" cy="1284975"/>
          </a:xfrm>
          <a:custGeom>
            <a:rect b="b" l="l" r="r" t="t"/>
            <a:pathLst>
              <a:path extrusionOk="0" h="1284975" w="1391213">
                <a:moveTo>
                  <a:pt x="0" y="1284975"/>
                </a:moveTo>
                <a:lnTo>
                  <a:pt x="1391213" y="1284975"/>
                </a:lnTo>
                <a:lnTo>
                  <a:pt x="1391213" y="0"/>
                </a:lnTo>
                <a:lnTo>
                  <a:pt x="0" y="0"/>
                </a:lnTo>
                <a:lnTo>
                  <a:pt x="0" y="1284975"/>
                </a:lnTo>
                <a:close/>
              </a:path>
            </a:pathLst>
          </a:custGeom>
          <a:blipFill rotWithShape="1">
            <a:blip r:embed="rId3">
              <a:alphaModFix/>
            </a:blip>
            <a:stretch>
              <a:fillRect b="0" l="0" r="0" t="0"/>
            </a:stretch>
          </a:blipFill>
          <a:ln>
            <a:noFill/>
          </a:ln>
        </p:spPr>
      </p:sp>
      <p:grpSp>
        <p:nvGrpSpPr>
          <p:cNvPr id="361" name="Google Shape;361;p13"/>
          <p:cNvGrpSpPr/>
          <p:nvPr/>
        </p:nvGrpSpPr>
        <p:grpSpPr>
          <a:xfrm>
            <a:off x="9262419" y="3906703"/>
            <a:ext cx="6694939" cy="4697929"/>
            <a:chOff x="0" y="-38100"/>
            <a:chExt cx="1763276" cy="1237315"/>
          </a:xfrm>
        </p:grpSpPr>
        <p:sp>
          <p:nvSpPr>
            <p:cNvPr id="362" name="Google Shape;362;p13"/>
            <p:cNvSpPr/>
            <p:nvPr/>
          </p:nvSpPr>
          <p:spPr>
            <a:xfrm>
              <a:off x="0" y="0"/>
              <a:ext cx="1763276" cy="1199215"/>
            </a:xfrm>
            <a:custGeom>
              <a:rect b="b" l="l" r="r" t="t"/>
              <a:pathLst>
                <a:path extrusionOk="0" h="1199215" w="1763276">
                  <a:moveTo>
                    <a:pt x="58976" y="0"/>
                  </a:moveTo>
                  <a:lnTo>
                    <a:pt x="1704301" y="0"/>
                  </a:lnTo>
                  <a:cubicBezTo>
                    <a:pt x="1719942" y="0"/>
                    <a:pt x="1734943" y="6213"/>
                    <a:pt x="1746003" y="17274"/>
                  </a:cubicBezTo>
                  <a:cubicBezTo>
                    <a:pt x="1757063" y="28334"/>
                    <a:pt x="1763276" y="43334"/>
                    <a:pt x="1763276" y="58976"/>
                  </a:cubicBezTo>
                  <a:lnTo>
                    <a:pt x="1763276" y="1140239"/>
                  </a:lnTo>
                  <a:cubicBezTo>
                    <a:pt x="1763276" y="1155880"/>
                    <a:pt x="1757063" y="1170881"/>
                    <a:pt x="1746003" y="1181941"/>
                  </a:cubicBezTo>
                  <a:cubicBezTo>
                    <a:pt x="1734943" y="1193001"/>
                    <a:pt x="1719942" y="1199215"/>
                    <a:pt x="1704301" y="1199215"/>
                  </a:cubicBezTo>
                  <a:lnTo>
                    <a:pt x="58976" y="1199215"/>
                  </a:lnTo>
                  <a:cubicBezTo>
                    <a:pt x="43334" y="1199215"/>
                    <a:pt x="28334" y="1193001"/>
                    <a:pt x="17274" y="1181941"/>
                  </a:cubicBezTo>
                  <a:cubicBezTo>
                    <a:pt x="6213" y="1170881"/>
                    <a:pt x="0" y="1155880"/>
                    <a:pt x="0" y="1140239"/>
                  </a:cubicBezTo>
                  <a:lnTo>
                    <a:pt x="0" y="58976"/>
                  </a:lnTo>
                  <a:cubicBezTo>
                    <a:pt x="0" y="43334"/>
                    <a:pt x="6213" y="28334"/>
                    <a:pt x="17274" y="17274"/>
                  </a:cubicBezTo>
                  <a:cubicBezTo>
                    <a:pt x="28334" y="6213"/>
                    <a:pt x="43334" y="0"/>
                    <a:pt x="58976" y="0"/>
                  </a:cubicBezTo>
                  <a:close/>
                </a:path>
              </a:pathLst>
            </a:custGeom>
            <a:solidFill>
              <a:srgbClr val="3E75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3"/>
            <p:cNvSpPr txBox="1"/>
            <p:nvPr/>
          </p:nvSpPr>
          <p:spPr>
            <a:xfrm>
              <a:off x="0" y="-38100"/>
              <a:ext cx="1763276" cy="123731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64" name="Google Shape;364;p13"/>
          <p:cNvGrpSpPr/>
          <p:nvPr/>
        </p:nvGrpSpPr>
        <p:grpSpPr>
          <a:xfrm>
            <a:off x="9382630" y="4048038"/>
            <a:ext cx="6454516" cy="4415259"/>
            <a:chOff x="0" y="-38100"/>
            <a:chExt cx="1699955" cy="1162867"/>
          </a:xfrm>
        </p:grpSpPr>
        <p:sp>
          <p:nvSpPr>
            <p:cNvPr id="365" name="Google Shape;365;p13"/>
            <p:cNvSpPr/>
            <p:nvPr/>
          </p:nvSpPr>
          <p:spPr>
            <a:xfrm>
              <a:off x="0" y="0"/>
              <a:ext cx="1699955" cy="1124767"/>
            </a:xfrm>
            <a:custGeom>
              <a:rect b="b" l="l" r="r" t="t"/>
              <a:pathLst>
                <a:path extrusionOk="0" h="1124767" w="1699955">
                  <a:moveTo>
                    <a:pt x="61172" y="0"/>
                  </a:moveTo>
                  <a:lnTo>
                    <a:pt x="1638782" y="0"/>
                  </a:lnTo>
                  <a:cubicBezTo>
                    <a:pt x="1672567" y="0"/>
                    <a:pt x="1699955" y="27388"/>
                    <a:pt x="1699955" y="61172"/>
                  </a:cubicBezTo>
                  <a:lnTo>
                    <a:pt x="1699955" y="1063594"/>
                  </a:lnTo>
                  <a:cubicBezTo>
                    <a:pt x="1699955" y="1079818"/>
                    <a:pt x="1693510" y="1095378"/>
                    <a:pt x="1682038" y="1106850"/>
                  </a:cubicBezTo>
                  <a:cubicBezTo>
                    <a:pt x="1670566" y="1118322"/>
                    <a:pt x="1655006" y="1124767"/>
                    <a:pt x="1638782" y="1124767"/>
                  </a:cubicBezTo>
                  <a:lnTo>
                    <a:pt x="61172" y="1124767"/>
                  </a:lnTo>
                  <a:cubicBezTo>
                    <a:pt x="27388" y="1124767"/>
                    <a:pt x="0" y="1097379"/>
                    <a:pt x="0" y="1063594"/>
                  </a:cubicBezTo>
                  <a:lnTo>
                    <a:pt x="0" y="61172"/>
                  </a:lnTo>
                  <a:cubicBezTo>
                    <a:pt x="0" y="27388"/>
                    <a:pt x="27388" y="0"/>
                    <a:pt x="61172" y="0"/>
                  </a:cubicBezTo>
                  <a:close/>
                </a:path>
              </a:pathLst>
            </a:custGeom>
            <a:solidFill>
              <a:srgbClr val="FBF6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3"/>
            <p:cNvSpPr txBox="1"/>
            <p:nvPr/>
          </p:nvSpPr>
          <p:spPr>
            <a:xfrm>
              <a:off x="0" y="-38100"/>
              <a:ext cx="1699955" cy="116286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67" name="Google Shape;367;p13"/>
          <p:cNvSpPr/>
          <p:nvPr/>
        </p:nvSpPr>
        <p:spPr>
          <a:xfrm>
            <a:off x="-2299021" y="-2135482"/>
            <a:ext cx="7179991" cy="5564493"/>
          </a:xfrm>
          <a:custGeom>
            <a:rect b="b" l="l" r="r" t="t"/>
            <a:pathLst>
              <a:path extrusionOk="0" h="5564493" w="7179991">
                <a:moveTo>
                  <a:pt x="0" y="0"/>
                </a:moveTo>
                <a:lnTo>
                  <a:pt x="7179992" y="0"/>
                </a:lnTo>
                <a:lnTo>
                  <a:pt x="7179992" y="5564494"/>
                </a:lnTo>
                <a:lnTo>
                  <a:pt x="0" y="5564494"/>
                </a:lnTo>
                <a:lnTo>
                  <a:pt x="0" y="0"/>
                </a:lnTo>
                <a:close/>
              </a:path>
            </a:pathLst>
          </a:custGeom>
          <a:blipFill rotWithShape="1">
            <a:blip r:embed="rId4">
              <a:alphaModFix/>
            </a:blip>
            <a:stretch>
              <a:fillRect b="0" l="0" r="0" t="0"/>
            </a:stretch>
          </a:blipFill>
          <a:ln>
            <a:noFill/>
          </a:ln>
        </p:spPr>
      </p:sp>
      <p:sp>
        <p:nvSpPr>
          <p:cNvPr id="368" name="Google Shape;368;p13"/>
          <p:cNvSpPr txBox="1"/>
          <p:nvPr/>
        </p:nvSpPr>
        <p:spPr>
          <a:xfrm>
            <a:off x="1619674" y="1415889"/>
            <a:ext cx="15442200" cy="1676700"/>
          </a:xfrm>
          <a:prstGeom prst="rect">
            <a:avLst/>
          </a:prstGeom>
          <a:noFill/>
          <a:ln>
            <a:noFill/>
          </a:ln>
        </p:spPr>
        <p:txBody>
          <a:bodyPr anchorCtr="0" anchor="t" bIns="0" lIns="0" spcFirstLastPara="1" rIns="0" wrap="square" tIns="0">
            <a:spAutoFit/>
          </a:bodyPr>
          <a:lstStyle/>
          <a:p>
            <a:pPr indent="0" lvl="0" marL="0" marR="0" rtl="0" algn="ctr">
              <a:lnSpc>
                <a:spcPct val="113999"/>
              </a:lnSpc>
              <a:spcBef>
                <a:spcPts val="0"/>
              </a:spcBef>
              <a:spcAft>
                <a:spcPts val="0"/>
              </a:spcAft>
              <a:buNone/>
            </a:pPr>
            <a:r>
              <a:rPr b="1" i="0" lang="en-US" sz="10893" u="none" cap="none" strike="noStrike">
                <a:solidFill>
                  <a:srgbClr val="3E7586"/>
                </a:solidFill>
                <a:latin typeface="Atma"/>
                <a:ea typeface="Atma"/>
                <a:cs typeface="Atma"/>
                <a:sym typeface="Atma"/>
              </a:rPr>
              <a:t>Game: Face the Cookie</a:t>
            </a:r>
            <a:endParaRPr/>
          </a:p>
        </p:txBody>
      </p:sp>
      <p:sp>
        <p:nvSpPr>
          <p:cNvPr id="369" name="Google Shape;369;p13"/>
          <p:cNvSpPr/>
          <p:nvPr/>
        </p:nvSpPr>
        <p:spPr>
          <a:xfrm flipH="1" rot="5400000">
            <a:off x="1572518" y="8127725"/>
            <a:ext cx="1234875" cy="1140575"/>
          </a:xfrm>
          <a:custGeom>
            <a:rect b="b" l="l" r="r" t="t"/>
            <a:pathLst>
              <a:path extrusionOk="0" h="1140575" w="1234875">
                <a:moveTo>
                  <a:pt x="1234875" y="0"/>
                </a:moveTo>
                <a:lnTo>
                  <a:pt x="0" y="0"/>
                </a:lnTo>
                <a:lnTo>
                  <a:pt x="0" y="1140575"/>
                </a:lnTo>
                <a:lnTo>
                  <a:pt x="1234875" y="1140575"/>
                </a:lnTo>
                <a:lnTo>
                  <a:pt x="1234875" y="0"/>
                </a:lnTo>
                <a:close/>
              </a:path>
            </a:pathLst>
          </a:custGeom>
          <a:blipFill rotWithShape="1">
            <a:blip r:embed="rId3">
              <a:alphaModFix/>
            </a:blip>
            <a:stretch>
              <a:fillRect b="0" l="0" r="0" t="0"/>
            </a:stretch>
          </a:blipFill>
          <a:ln>
            <a:noFill/>
          </a:ln>
        </p:spPr>
      </p:sp>
      <p:sp>
        <p:nvSpPr>
          <p:cNvPr id="370" name="Google Shape;370;p13"/>
          <p:cNvSpPr/>
          <p:nvPr/>
        </p:nvSpPr>
        <p:spPr>
          <a:xfrm rot="7182558">
            <a:off x="13634364" y="8081892"/>
            <a:ext cx="8317872" cy="6373569"/>
          </a:xfrm>
          <a:custGeom>
            <a:rect b="b" l="l" r="r" t="t"/>
            <a:pathLst>
              <a:path extrusionOk="0" h="6381291" w="8327950">
                <a:moveTo>
                  <a:pt x="0" y="0"/>
                </a:moveTo>
                <a:lnTo>
                  <a:pt x="8327950" y="0"/>
                </a:lnTo>
                <a:lnTo>
                  <a:pt x="8327950" y="6381291"/>
                </a:lnTo>
                <a:lnTo>
                  <a:pt x="0" y="6381291"/>
                </a:lnTo>
                <a:lnTo>
                  <a:pt x="0" y="0"/>
                </a:lnTo>
                <a:close/>
              </a:path>
            </a:pathLst>
          </a:custGeom>
          <a:blipFill rotWithShape="1">
            <a:blip r:embed="rId5">
              <a:alphaModFix/>
            </a:blip>
            <a:stretch>
              <a:fillRect b="0" l="0" r="0" t="0"/>
            </a:stretch>
          </a:blipFill>
          <a:ln>
            <a:noFill/>
          </a:ln>
        </p:spPr>
      </p:sp>
      <p:sp>
        <p:nvSpPr>
          <p:cNvPr id="371" name="Google Shape;371;p13"/>
          <p:cNvSpPr/>
          <p:nvPr/>
        </p:nvSpPr>
        <p:spPr>
          <a:xfrm rot="-9336922">
            <a:off x="15773416" y="9027614"/>
            <a:ext cx="4043963" cy="1066595"/>
          </a:xfrm>
          <a:custGeom>
            <a:rect b="b" l="l" r="r" t="t"/>
            <a:pathLst>
              <a:path extrusionOk="0" h="1067526" w="4047493">
                <a:moveTo>
                  <a:pt x="0" y="0"/>
                </a:moveTo>
                <a:lnTo>
                  <a:pt x="4047492" y="0"/>
                </a:lnTo>
                <a:lnTo>
                  <a:pt x="4047492" y="1067526"/>
                </a:lnTo>
                <a:lnTo>
                  <a:pt x="0" y="1067526"/>
                </a:lnTo>
                <a:lnTo>
                  <a:pt x="0" y="0"/>
                </a:lnTo>
                <a:close/>
              </a:path>
            </a:pathLst>
          </a:custGeom>
          <a:blipFill rotWithShape="1">
            <a:blip r:embed="rId6">
              <a:alphaModFix/>
            </a:blip>
            <a:stretch>
              <a:fillRect b="0" l="0" r="0" t="0"/>
            </a:stretch>
          </a:blipFill>
          <a:ln>
            <a:noFill/>
          </a:ln>
        </p:spPr>
      </p:sp>
      <p:sp>
        <p:nvSpPr>
          <p:cNvPr id="372" name="Google Shape;372;p13"/>
          <p:cNvSpPr/>
          <p:nvPr/>
        </p:nvSpPr>
        <p:spPr>
          <a:xfrm>
            <a:off x="8509689" y="8932278"/>
            <a:ext cx="1268623" cy="766344"/>
          </a:xfrm>
          <a:custGeom>
            <a:rect b="b" l="l" r="r" t="t"/>
            <a:pathLst>
              <a:path extrusionOk="0" h="766344" w="1268623">
                <a:moveTo>
                  <a:pt x="0" y="0"/>
                </a:moveTo>
                <a:lnTo>
                  <a:pt x="1268622" y="0"/>
                </a:lnTo>
                <a:lnTo>
                  <a:pt x="1268622" y="766344"/>
                </a:lnTo>
                <a:lnTo>
                  <a:pt x="0" y="766344"/>
                </a:lnTo>
                <a:lnTo>
                  <a:pt x="0" y="0"/>
                </a:lnTo>
                <a:close/>
              </a:path>
            </a:pathLst>
          </a:custGeom>
          <a:blipFill rotWithShape="1">
            <a:blip r:embed="rId7">
              <a:alphaModFix/>
            </a:blip>
            <a:stretch>
              <a:fillRect b="0" l="0" r="0" t="0"/>
            </a:stretch>
          </a:blipFill>
          <a:ln>
            <a:noFill/>
          </a:ln>
        </p:spPr>
      </p:sp>
      <p:sp>
        <p:nvSpPr>
          <p:cNvPr id="373" name="Google Shape;373;p13"/>
          <p:cNvSpPr/>
          <p:nvPr/>
        </p:nvSpPr>
        <p:spPr>
          <a:xfrm rot="-1670711">
            <a:off x="-5019897" y="6376259"/>
            <a:ext cx="7697421" cy="6292642"/>
          </a:xfrm>
          <a:custGeom>
            <a:rect b="b" l="l" r="r" t="t"/>
            <a:pathLst>
              <a:path extrusionOk="0" h="6287045" w="7690575">
                <a:moveTo>
                  <a:pt x="0" y="0"/>
                </a:moveTo>
                <a:lnTo>
                  <a:pt x="7690574" y="0"/>
                </a:lnTo>
                <a:lnTo>
                  <a:pt x="7690574" y="6287045"/>
                </a:lnTo>
                <a:lnTo>
                  <a:pt x="0" y="6287045"/>
                </a:lnTo>
                <a:lnTo>
                  <a:pt x="0" y="0"/>
                </a:lnTo>
                <a:close/>
              </a:path>
            </a:pathLst>
          </a:custGeom>
          <a:blipFill rotWithShape="1">
            <a:blip r:embed="rId8">
              <a:alphaModFix/>
            </a:blip>
            <a:stretch>
              <a:fillRect b="0" l="0" r="0" t="0"/>
            </a:stretch>
          </a:blipFill>
          <a:ln>
            <a:noFill/>
          </a:ln>
        </p:spPr>
      </p:sp>
      <p:sp>
        <p:nvSpPr>
          <p:cNvPr id="374" name="Google Shape;374;p13"/>
          <p:cNvSpPr/>
          <p:nvPr/>
        </p:nvSpPr>
        <p:spPr>
          <a:xfrm rot="-7935843">
            <a:off x="-2094207" y="8073840"/>
            <a:ext cx="5245235" cy="3161036"/>
          </a:xfrm>
          <a:custGeom>
            <a:rect b="b" l="l" r="r" t="t"/>
            <a:pathLst>
              <a:path extrusionOk="0" h="3161263" w="5245612">
                <a:moveTo>
                  <a:pt x="0" y="0"/>
                </a:moveTo>
                <a:lnTo>
                  <a:pt x="5245612" y="0"/>
                </a:lnTo>
                <a:lnTo>
                  <a:pt x="5245612" y="3161263"/>
                </a:lnTo>
                <a:lnTo>
                  <a:pt x="0" y="3161263"/>
                </a:lnTo>
                <a:lnTo>
                  <a:pt x="0" y="0"/>
                </a:lnTo>
                <a:close/>
              </a:path>
            </a:pathLst>
          </a:custGeom>
          <a:blipFill rotWithShape="1">
            <a:blip r:embed="rId9">
              <a:alphaModFix/>
            </a:blip>
            <a:stretch>
              <a:fillRect b="0" l="0" r="0" t="0"/>
            </a:stretch>
          </a:blipFill>
          <a:ln>
            <a:noFill/>
          </a:ln>
        </p:spPr>
      </p:sp>
      <p:sp>
        <p:nvSpPr>
          <p:cNvPr id="375" name="Google Shape;375;p13"/>
          <p:cNvSpPr/>
          <p:nvPr/>
        </p:nvSpPr>
        <p:spPr>
          <a:xfrm>
            <a:off x="586151" y="3881554"/>
            <a:ext cx="885098" cy="1061757"/>
          </a:xfrm>
          <a:custGeom>
            <a:rect b="b" l="l" r="r" t="t"/>
            <a:pathLst>
              <a:path extrusionOk="0" h="1061757" w="885098">
                <a:moveTo>
                  <a:pt x="0" y="0"/>
                </a:moveTo>
                <a:lnTo>
                  <a:pt x="885098" y="0"/>
                </a:lnTo>
                <a:lnTo>
                  <a:pt x="885098" y="1061756"/>
                </a:lnTo>
                <a:lnTo>
                  <a:pt x="0" y="1061756"/>
                </a:lnTo>
                <a:lnTo>
                  <a:pt x="0" y="0"/>
                </a:lnTo>
                <a:close/>
              </a:path>
            </a:pathLst>
          </a:custGeom>
          <a:blipFill rotWithShape="1">
            <a:blip r:embed="rId10">
              <a:alphaModFix/>
            </a:blip>
            <a:stretch>
              <a:fillRect b="0" l="0" r="0" t="0"/>
            </a:stretch>
          </a:blipFill>
          <a:ln>
            <a:noFill/>
          </a:ln>
        </p:spPr>
      </p:sp>
      <p:sp>
        <p:nvSpPr>
          <p:cNvPr id="376" name="Google Shape;376;p13"/>
          <p:cNvSpPr/>
          <p:nvPr/>
        </p:nvSpPr>
        <p:spPr>
          <a:xfrm rot="1057145">
            <a:off x="14962945" y="-2308833"/>
            <a:ext cx="7205126" cy="5619998"/>
          </a:xfrm>
          <a:custGeom>
            <a:rect b="b" l="l" r="r" t="t"/>
            <a:pathLst>
              <a:path extrusionOk="0" h="5623479" w="7209588">
                <a:moveTo>
                  <a:pt x="0" y="0"/>
                </a:moveTo>
                <a:lnTo>
                  <a:pt x="7209588" y="0"/>
                </a:lnTo>
                <a:lnTo>
                  <a:pt x="7209588" y="5623479"/>
                </a:lnTo>
                <a:lnTo>
                  <a:pt x="0" y="5623479"/>
                </a:lnTo>
                <a:lnTo>
                  <a:pt x="0" y="0"/>
                </a:lnTo>
                <a:close/>
              </a:path>
            </a:pathLst>
          </a:custGeom>
          <a:blipFill rotWithShape="1">
            <a:blip r:embed="rId11">
              <a:alphaModFix/>
            </a:blip>
            <a:stretch>
              <a:fillRect b="0" l="0" r="0" t="0"/>
            </a:stretch>
          </a:blipFill>
          <a:ln>
            <a:noFill/>
          </a:ln>
        </p:spPr>
      </p:sp>
      <p:sp>
        <p:nvSpPr>
          <p:cNvPr id="377" name="Google Shape;377;p13"/>
          <p:cNvSpPr/>
          <p:nvPr/>
        </p:nvSpPr>
        <p:spPr>
          <a:xfrm>
            <a:off x="8605830" y="141065"/>
            <a:ext cx="1076340" cy="725184"/>
          </a:xfrm>
          <a:custGeom>
            <a:rect b="b" l="l" r="r" t="t"/>
            <a:pathLst>
              <a:path extrusionOk="0" h="725184" w="1076340">
                <a:moveTo>
                  <a:pt x="0" y="0"/>
                </a:moveTo>
                <a:lnTo>
                  <a:pt x="1076340" y="0"/>
                </a:lnTo>
                <a:lnTo>
                  <a:pt x="1076340" y="725184"/>
                </a:lnTo>
                <a:lnTo>
                  <a:pt x="0" y="725184"/>
                </a:lnTo>
                <a:lnTo>
                  <a:pt x="0" y="0"/>
                </a:lnTo>
                <a:close/>
              </a:path>
            </a:pathLst>
          </a:custGeom>
          <a:blipFill rotWithShape="1">
            <a:blip r:embed="rId12">
              <a:alphaModFix/>
            </a:blip>
            <a:stretch>
              <a:fillRect b="0" l="0" r="0" t="0"/>
            </a:stretch>
          </a:blipFill>
          <a:ln>
            <a:noFill/>
          </a:ln>
        </p:spPr>
      </p:sp>
      <p:sp>
        <p:nvSpPr>
          <p:cNvPr id="378" name="Google Shape;378;p13"/>
          <p:cNvSpPr/>
          <p:nvPr/>
        </p:nvSpPr>
        <p:spPr>
          <a:xfrm flipH="1">
            <a:off x="16816751" y="5953478"/>
            <a:ext cx="885098" cy="1061757"/>
          </a:xfrm>
          <a:custGeom>
            <a:rect b="b" l="l" r="r" t="t"/>
            <a:pathLst>
              <a:path extrusionOk="0" h="1061757" w="885098">
                <a:moveTo>
                  <a:pt x="885098" y="0"/>
                </a:moveTo>
                <a:lnTo>
                  <a:pt x="0" y="0"/>
                </a:lnTo>
                <a:lnTo>
                  <a:pt x="0" y="1061757"/>
                </a:lnTo>
                <a:lnTo>
                  <a:pt x="885098" y="1061757"/>
                </a:lnTo>
                <a:lnTo>
                  <a:pt x="885098" y="0"/>
                </a:lnTo>
                <a:close/>
              </a:path>
            </a:pathLst>
          </a:custGeom>
          <a:blipFill rotWithShape="1">
            <a:blip r:embed="rId10">
              <a:alphaModFix/>
            </a:blip>
            <a:stretch>
              <a:fillRect b="0" l="0" r="0" t="0"/>
            </a:stretch>
          </a:blipFill>
          <a:ln>
            <a:noFill/>
          </a:ln>
        </p:spPr>
      </p:sp>
      <p:sp>
        <p:nvSpPr>
          <p:cNvPr id="379" name="Google Shape;379;p13"/>
          <p:cNvSpPr/>
          <p:nvPr/>
        </p:nvSpPr>
        <p:spPr>
          <a:xfrm>
            <a:off x="3522087" y="4215660"/>
            <a:ext cx="4759257" cy="4247637"/>
          </a:xfrm>
          <a:custGeom>
            <a:rect b="b" l="l" r="r" t="t"/>
            <a:pathLst>
              <a:path extrusionOk="0" h="4247637" w="4759257">
                <a:moveTo>
                  <a:pt x="0" y="0"/>
                </a:moveTo>
                <a:lnTo>
                  <a:pt x="4759257" y="0"/>
                </a:lnTo>
                <a:lnTo>
                  <a:pt x="4759257" y="4247637"/>
                </a:lnTo>
                <a:lnTo>
                  <a:pt x="0" y="4247637"/>
                </a:lnTo>
                <a:lnTo>
                  <a:pt x="0" y="0"/>
                </a:lnTo>
                <a:close/>
              </a:path>
            </a:pathLst>
          </a:custGeom>
          <a:blipFill rotWithShape="1">
            <a:blip r:embed="rId13">
              <a:alphaModFix/>
            </a:blip>
            <a:stretch>
              <a:fillRect b="0" l="0" r="0" t="0"/>
            </a:stretch>
          </a:blipFill>
          <a:ln>
            <a:noFill/>
          </a:ln>
        </p:spPr>
      </p:sp>
      <p:sp>
        <p:nvSpPr>
          <p:cNvPr id="380" name="Google Shape;380;p13"/>
          <p:cNvSpPr txBox="1"/>
          <p:nvPr/>
        </p:nvSpPr>
        <p:spPr>
          <a:xfrm>
            <a:off x="9330381" y="4351855"/>
            <a:ext cx="6544310" cy="372872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None/>
            </a:pPr>
            <a:r>
              <a:rPr b="0" i="0" lang="en-US" sz="2300" u="none" cap="none" strike="noStrike">
                <a:solidFill>
                  <a:srgbClr val="5B96A9"/>
                </a:solidFill>
                <a:latin typeface="Sniglet"/>
                <a:ea typeface="Sniglet"/>
                <a:cs typeface="Sniglet"/>
                <a:sym typeface="Sniglet"/>
              </a:rPr>
              <a:t>You will all get an Oreo cookie. You play the game by tilting your head up and putting the Oreo cookie on your eye. Then you need to move the cookie into your mouth using just the muscles on your head and your face. If your cookie drops off your face, you need to put the cookie on your eye and try again.</a:t>
            </a:r>
            <a:endParaRPr/>
          </a:p>
          <a:p>
            <a:pPr indent="0" lvl="0" marL="0" marR="0" rtl="0" algn="ctr">
              <a:lnSpc>
                <a:spcPct val="166956"/>
              </a:lnSpc>
              <a:spcBef>
                <a:spcPts val="0"/>
              </a:spcBef>
              <a:spcAft>
                <a:spcPts val="0"/>
              </a:spcAft>
              <a:buNone/>
            </a:pPr>
            <a:r>
              <a:t/>
            </a:r>
            <a:endParaRPr b="0" i="0" sz="2300" u="none" cap="none" strike="noStrike">
              <a:solidFill>
                <a:srgbClr val="5B96A9"/>
              </a:solidFill>
              <a:latin typeface="Sniglet"/>
              <a:ea typeface="Sniglet"/>
              <a:cs typeface="Sniglet"/>
              <a:sym typeface="Snigle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B"/>
        </a:solidFill>
      </p:bgPr>
    </p:bg>
    <p:spTree>
      <p:nvGrpSpPr>
        <p:cNvPr id="384" name="Shape 384"/>
        <p:cNvGrpSpPr/>
        <p:nvPr/>
      </p:nvGrpSpPr>
      <p:grpSpPr>
        <a:xfrm>
          <a:off x="0" y="0"/>
          <a:ext cx="0" cy="0"/>
          <a:chOff x="0" y="0"/>
          <a:chExt cx="0" cy="0"/>
        </a:xfrm>
      </p:grpSpPr>
      <p:grpSp>
        <p:nvGrpSpPr>
          <p:cNvPr id="385" name="Google Shape;385;p14"/>
          <p:cNvGrpSpPr/>
          <p:nvPr/>
        </p:nvGrpSpPr>
        <p:grpSpPr>
          <a:xfrm>
            <a:off x="3980834" y="3897601"/>
            <a:ext cx="10765016" cy="4412610"/>
            <a:chOff x="0" y="-38100"/>
            <a:chExt cx="3018556" cy="1237315"/>
          </a:xfrm>
        </p:grpSpPr>
        <p:sp>
          <p:nvSpPr>
            <p:cNvPr id="386" name="Google Shape;386;p14"/>
            <p:cNvSpPr/>
            <p:nvPr/>
          </p:nvSpPr>
          <p:spPr>
            <a:xfrm>
              <a:off x="0" y="0"/>
              <a:ext cx="3018556" cy="1199215"/>
            </a:xfrm>
            <a:custGeom>
              <a:rect b="b" l="l" r="r" t="t"/>
              <a:pathLst>
                <a:path extrusionOk="0" h="1199215" w="3018556">
                  <a:moveTo>
                    <a:pt x="36678" y="0"/>
                  </a:moveTo>
                  <a:lnTo>
                    <a:pt x="2981878" y="0"/>
                  </a:lnTo>
                  <a:cubicBezTo>
                    <a:pt x="2991606" y="0"/>
                    <a:pt x="3000935" y="3864"/>
                    <a:pt x="3007813" y="10743"/>
                  </a:cubicBezTo>
                  <a:cubicBezTo>
                    <a:pt x="3014692" y="17621"/>
                    <a:pt x="3018556" y="26950"/>
                    <a:pt x="3018556" y="36678"/>
                  </a:cubicBezTo>
                  <a:lnTo>
                    <a:pt x="3018556" y="1162537"/>
                  </a:lnTo>
                  <a:cubicBezTo>
                    <a:pt x="3018556" y="1172264"/>
                    <a:pt x="3014692" y="1181593"/>
                    <a:pt x="3007813" y="1188472"/>
                  </a:cubicBezTo>
                  <a:cubicBezTo>
                    <a:pt x="3000935" y="1195350"/>
                    <a:pt x="2991606" y="1199215"/>
                    <a:pt x="2981878" y="1199215"/>
                  </a:cubicBezTo>
                  <a:lnTo>
                    <a:pt x="36678" y="1199215"/>
                  </a:lnTo>
                  <a:cubicBezTo>
                    <a:pt x="26950" y="1199215"/>
                    <a:pt x="17621" y="1195350"/>
                    <a:pt x="10743" y="1188472"/>
                  </a:cubicBezTo>
                  <a:cubicBezTo>
                    <a:pt x="3864" y="1181593"/>
                    <a:pt x="0" y="1172264"/>
                    <a:pt x="0" y="1162537"/>
                  </a:cubicBezTo>
                  <a:lnTo>
                    <a:pt x="0" y="36678"/>
                  </a:lnTo>
                  <a:cubicBezTo>
                    <a:pt x="0" y="26950"/>
                    <a:pt x="3864" y="17621"/>
                    <a:pt x="10743" y="10743"/>
                  </a:cubicBezTo>
                  <a:cubicBezTo>
                    <a:pt x="17621" y="3864"/>
                    <a:pt x="26950" y="0"/>
                    <a:pt x="36678" y="0"/>
                  </a:cubicBezTo>
                  <a:close/>
                </a:path>
              </a:pathLst>
            </a:custGeom>
            <a:solidFill>
              <a:srgbClr val="5B96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4"/>
            <p:cNvSpPr txBox="1"/>
            <p:nvPr/>
          </p:nvSpPr>
          <p:spPr>
            <a:xfrm>
              <a:off x="0" y="-38100"/>
              <a:ext cx="3018556" cy="123731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88" name="Google Shape;388;p14"/>
          <p:cNvGrpSpPr/>
          <p:nvPr/>
        </p:nvGrpSpPr>
        <p:grpSpPr>
          <a:xfrm>
            <a:off x="4127765" y="4030353"/>
            <a:ext cx="10428873" cy="4147107"/>
            <a:chOff x="0" y="-38100"/>
            <a:chExt cx="2924300" cy="1162867"/>
          </a:xfrm>
        </p:grpSpPr>
        <p:sp>
          <p:nvSpPr>
            <p:cNvPr id="389" name="Google Shape;389;p14"/>
            <p:cNvSpPr/>
            <p:nvPr/>
          </p:nvSpPr>
          <p:spPr>
            <a:xfrm>
              <a:off x="0" y="0"/>
              <a:ext cx="2924300" cy="1124767"/>
            </a:xfrm>
            <a:custGeom>
              <a:rect b="b" l="l" r="r" t="t"/>
              <a:pathLst>
                <a:path extrusionOk="0" h="1124767" w="2924300">
                  <a:moveTo>
                    <a:pt x="37860" y="0"/>
                  </a:moveTo>
                  <a:lnTo>
                    <a:pt x="2886440" y="0"/>
                  </a:lnTo>
                  <a:cubicBezTo>
                    <a:pt x="2907349" y="0"/>
                    <a:pt x="2924300" y="16951"/>
                    <a:pt x="2924300" y="37860"/>
                  </a:cubicBezTo>
                  <a:lnTo>
                    <a:pt x="2924300" y="1086906"/>
                  </a:lnTo>
                  <a:cubicBezTo>
                    <a:pt x="2924300" y="1107816"/>
                    <a:pt x="2907349" y="1124767"/>
                    <a:pt x="2886440" y="1124767"/>
                  </a:cubicBezTo>
                  <a:lnTo>
                    <a:pt x="37860" y="1124767"/>
                  </a:lnTo>
                  <a:cubicBezTo>
                    <a:pt x="16951" y="1124767"/>
                    <a:pt x="0" y="1107816"/>
                    <a:pt x="0" y="1086906"/>
                  </a:cubicBezTo>
                  <a:lnTo>
                    <a:pt x="0" y="37860"/>
                  </a:lnTo>
                  <a:cubicBezTo>
                    <a:pt x="0" y="16951"/>
                    <a:pt x="16951" y="0"/>
                    <a:pt x="37860" y="0"/>
                  </a:cubicBezTo>
                  <a:close/>
                </a:path>
              </a:pathLst>
            </a:custGeom>
            <a:solidFill>
              <a:srgbClr val="FBF6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4"/>
            <p:cNvSpPr txBox="1"/>
            <p:nvPr/>
          </p:nvSpPr>
          <p:spPr>
            <a:xfrm>
              <a:off x="0" y="-38100"/>
              <a:ext cx="2924300" cy="116286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91" name="Google Shape;391;p14"/>
          <p:cNvSpPr txBox="1"/>
          <p:nvPr/>
        </p:nvSpPr>
        <p:spPr>
          <a:xfrm>
            <a:off x="2927864" y="1476491"/>
            <a:ext cx="12870957" cy="2948508"/>
          </a:xfrm>
          <a:prstGeom prst="rect">
            <a:avLst/>
          </a:prstGeom>
          <a:noFill/>
          <a:ln>
            <a:noFill/>
          </a:ln>
        </p:spPr>
        <p:txBody>
          <a:bodyPr anchorCtr="0" anchor="t" bIns="0" lIns="0" spcFirstLastPara="1" rIns="0" wrap="square" tIns="0">
            <a:spAutoFit/>
          </a:bodyPr>
          <a:lstStyle/>
          <a:p>
            <a:pPr indent="0" lvl="0" marL="0" marR="0" rtl="0" algn="ctr">
              <a:lnSpc>
                <a:spcPct val="113991"/>
              </a:lnSpc>
              <a:spcBef>
                <a:spcPts val="0"/>
              </a:spcBef>
              <a:spcAft>
                <a:spcPts val="0"/>
              </a:spcAft>
              <a:buNone/>
            </a:pPr>
            <a:r>
              <a:rPr b="1" i="0" lang="en-US" sz="12000" u="none" cap="none" strike="noStrike">
                <a:solidFill>
                  <a:srgbClr val="5B96A9"/>
                </a:solidFill>
                <a:latin typeface="Atma"/>
                <a:ea typeface="Atma"/>
                <a:cs typeface="Atma"/>
                <a:sym typeface="Atma"/>
              </a:rPr>
              <a:t>Bible Reference</a:t>
            </a:r>
            <a:endParaRPr/>
          </a:p>
        </p:txBody>
      </p:sp>
      <p:sp>
        <p:nvSpPr>
          <p:cNvPr id="392" name="Google Shape;392;p14"/>
          <p:cNvSpPr txBox="1"/>
          <p:nvPr/>
        </p:nvSpPr>
        <p:spPr>
          <a:xfrm>
            <a:off x="4416965" y="4132224"/>
            <a:ext cx="9892754" cy="3629025"/>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None/>
            </a:pPr>
            <a:r>
              <a:rPr b="0" i="0" lang="en-US" sz="3000" u="none" cap="none" strike="noStrike">
                <a:solidFill>
                  <a:srgbClr val="5B96A9"/>
                </a:solidFill>
                <a:latin typeface="Sniglet"/>
                <a:ea typeface="Sniglet"/>
                <a:cs typeface="Sniglet"/>
                <a:sym typeface="Sniglet"/>
              </a:rPr>
              <a:t>11 The people in Berea were much nicer than those in Thessalonica, and they gladly accepted the message. Day after day they studied the Scriptures to see if these things were true. 12 Many of them put their faith in the Lord, including some important Greek women and several men. </a:t>
            </a:r>
            <a:endParaRPr/>
          </a:p>
          <a:p>
            <a:pPr indent="0" lvl="0" marL="0" marR="0" rtl="0" algn="ctr">
              <a:lnSpc>
                <a:spcPct val="160000"/>
              </a:lnSpc>
              <a:spcBef>
                <a:spcPts val="0"/>
              </a:spcBef>
              <a:spcAft>
                <a:spcPts val="0"/>
              </a:spcAft>
              <a:buNone/>
            </a:pPr>
            <a:r>
              <a:rPr b="0" i="0" lang="en-US" sz="3000" u="none" cap="none" strike="noStrike">
                <a:solidFill>
                  <a:srgbClr val="5B96A9"/>
                </a:solidFill>
                <a:latin typeface="Sniglet"/>
                <a:ea typeface="Sniglet"/>
                <a:cs typeface="Sniglet"/>
                <a:sym typeface="Sniglet"/>
              </a:rPr>
              <a:t>Acts 17:11-12 (CEV)</a:t>
            </a:r>
            <a:endParaRPr/>
          </a:p>
        </p:txBody>
      </p:sp>
      <p:sp>
        <p:nvSpPr>
          <p:cNvPr id="393" name="Google Shape;393;p14"/>
          <p:cNvSpPr/>
          <p:nvPr/>
        </p:nvSpPr>
        <p:spPr>
          <a:xfrm rot="-2231082">
            <a:off x="-3152082" y="7223860"/>
            <a:ext cx="6426620" cy="5012764"/>
          </a:xfrm>
          <a:custGeom>
            <a:rect b="b" l="l" r="r" t="t"/>
            <a:pathLst>
              <a:path extrusionOk="0" h="5007681" w="6420103">
                <a:moveTo>
                  <a:pt x="0" y="0"/>
                </a:moveTo>
                <a:lnTo>
                  <a:pt x="6420103" y="0"/>
                </a:lnTo>
                <a:lnTo>
                  <a:pt x="6420103" y="5007680"/>
                </a:lnTo>
                <a:lnTo>
                  <a:pt x="0" y="5007680"/>
                </a:lnTo>
                <a:lnTo>
                  <a:pt x="0" y="0"/>
                </a:lnTo>
                <a:close/>
              </a:path>
            </a:pathLst>
          </a:custGeom>
          <a:blipFill rotWithShape="1">
            <a:blip r:embed="rId3">
              <a:alphaModFix/>
            </a:blip>
            <a:stretch>
              <a:fillRect b="0" l="0" r="0" t="0"/>
            </a:stretch>
          </a:blipFill>
          <a:ln>
            <a:noFill/>
          </a:ln>
        </p:spPr>
      </p:sp>
      <p:sp>
        <p:nvSpPr>
          <p:cNvPr id="394" name="Google Shape;394;p14"/>
          <p:cNvSpPr/>
          <p:nvPr/>
        </p:nvSpPr>
        <p:spPr>
          <a:xfrm rot="2547986">
            <a:off x="-1354434" y="7617719"/>
            <a:ext cx="4670097" cy="2814429"/>
          </a:xfrm>
          <a:custGeom>
            <a:rect b="b" l="l" r="r" t="t"/>
            <a:pathLst>
              <a:path extrusionOk="0" h="2815089" w="4671192">
                <a:moveTo>
                  <a:pt x="0" y="0"/>
                </a:moveTo>
                <a:lnTo>
                  <a:pt x="4671192" y="0"/>
                </a:lnTo>
                <a:lnTo>
                  <a:pt x="4671192" y="2815090"/>
                </a:lnTo>
                <a:lnTo>
                  <a:pt x="0" y="2815090"/>
                </a:lnTo>
                <a:lnTo>
                  <a:pt x="0" y="0"/>
                </a:lnTo>
                <a:close/>
              </a:path>
            </a:pathLst>
          </a:custGeom>
          <a:blipFill rotWithShape="1">
            <a:blip r:embed="rId4">
              <a:alphaModFix/>
            </a:blip>
            <a:stretch>
              <a:fillRect b="0" l="0" r="0" t="0"/>
            </a:stretch>
          </a:blipFill>
          <a:ln>
            <a:noFill/>
          </a:ln>
        </p:spPr>
      </p:sp>
      <p:sp>
        <p:nvSpPr>
          <p:cNvPr id="395" name="Google Shape;395;p14"/>
          <p:cNvSpPr/>
          <p:nvPr/>
        </p:nvSpPr>
        <p:spPr>
          <a:xfrm flipH="1">
            <a:off x="11514722" y="8795756"/>
            <a:ext cx="665309" cy="798100"/>
          </a:xfrm>
          <a:custGeom>
            <a:rect b="b" l="l" r="r" t="t"/>
            <a:pathLst>
              <a:path extrusionOk="0" h="798100" w="665309">
                <a:moveTo>
                  <a:pt x="665310" y="0"/>
                </a:moveTo>
                <a:lnTo>
                  <a:pt x="0" y="0"/>
                </a:lnTo>
                <a:lnTo>
                  <a:pt x="0" y="798101"/>
                </a:lnTo>
                <a:lnTo>
                  <a:pt x="665310" y="798101"/>
                </a:lnTo>
                <a:lnTo>
                  <a:pt x="665310" y="0"/>
                </a:lnTo>
                <a:close/>
              </a:path>
            </a:pathLst>
          </a:custGeom>
          <a:blipFill rotWithShape="1">
            <a:blip r:embed="rId5">
              <a:alphaModFix/>
            </a:blip>
            <a:stretch>
              <a:fillRect b="0" l="0" r="0" t="0"/>
            </a:stretch>
          </a:blipFill>
          <a:ln>
            <a:noFill/>
          </a:ln>
        </p:spPr>
      </p:sp>
      <p:sp>
        <p:nvSpPr>
          <p:cNvPr id="396" name="Google Shape;396;p14"/>
          <p:cNvSpPr/>
          <p:nvPr/>
        </p:nvSpPr>
        <p:spPr>
          <a:xfrm>
            <a:off x="2927868" y="3099499"/>
            <a:ext cx="665309" cy="798100"/>
          </a:xfrm>
          <a:custGeom>
            <a:rect b="b" l="l" r="r" t="t"/>
            <a:pathLst>
              <a:path extrusionOk="0" h="798100" w="665309">
                <a:moveTo>
                  <a:pt x="0" y="0"/>
                </a:moveTo>
                <a:lnTo>
                  <a:pt x="665310" y="0"/>
                </a:lnTo>
                <a:lnTo>
                  <a:pt x="665310" y="798100"/>
                </a:lnTo>
                <a:lnTo>
                  <a:pt x="0" y="798100"/>
                </a:lnTo>
                <a:lnTo>
                  <a:pt x="0" y="0"/>
                </a:lnTo>
                <a:close/>
              </a:path>
            </a:pathLst>
          </a:custGeom>
          <a:blipFill rotWithShape="1">
            <a:blip r:embed="rId6">
              <a:alphaModFix/>
            </a:blip>
            <a:stretch>
              <a:fillRect b="0" l="0" r="0" t="0"/>
            </a:stretch>
          </a:blipFill>
          <a:ln>
            <a:noFill/>
          </a:ln>
        </p:spPr>
      </p:sp>
      <p:sp>
        <p:nvSpPr>
          <p:cNvPr id="397" name="Google Shape;397;p14"/>
          <p:cNvSpPr/>
          <p:nvPr/>
        </p:nvSpPr>
        <p:spPr>
          <a:xfrm rot="4960781">
            <a:off x="-3447357" y="-1777719"/>
            <a:ext cx="8333413" cy="6385477"/>
          </a:xfrm>
          <a:custGeom>
            <a:rect b="b" l="l" r="r" t="t"/>
            <a:pathLst>
              <a:path extrusionOk="0" h="6381291" w="8327950">
                <a:moveTo>
                  <a:pt x="0" y="0"/>
                </a:moveTo>
                <a:lnTo>
                  <a:pt x="8327950" y="0"/>
                </a:lnTo>
                <a:lnTo>
                  <a:pt x="8327950" y="6381291"/>
                </a:lnTo>
                <a:lnTo>
                  <a:pt x="0" y="6381291"/>
                </a:lnTo>
                <a:lnTo>
                  <a:pt x="0" y="0"/>
                </a:lnTo>
                <a:close/>
              </a:path>
            </a:pathLst>
          </a:custGeom>
          <a:blipFill rotWithShape="1">
            <a:blip r:embed="rId7">
              <a:alphaModFix/>
            </a:blip>
            <a:stretch>
              <a:fillRect b="0" l="0" r="0" t="0"/>
            </a:stretch>
          </a:blipFill>
          <a:ln>
            <a:noFill/>
          </a:ln>
        </p:spPr>
      </p:sp>
      <p:sp>
        <p:nvSpPr>
          <p:cNvPr id="398" name="Google Shape;398;p14"/>
          <p:cNvSpPr/>
          <p:nvPr/>
        </p:nvSpPr>
        <p:spPr>
          <a:xfrm rot="-3249741">
            <a:off x="-572184" y="1435222"/>
            <a:ext cx="4191518" cy="1272697"/>
          </a:xfrm>
          <a:custGeom>
            <a:rect b="b" l="l" r="r" t="t"/>
            <a:pathLst>
              <a:path extrusionOk="0" h="1273764" w="4195033">
                <a:moveTo>
                  <a:pt x="0" y="0"/>
                </a:moveTo>
                <a:lnTo>
                  <a:pt x="4195033" y="0"/>
                </a:lnTo>
                <a:lnTo>
                  <a:pt x="4195033" y="1273764"/>
                </a:lnTo>
                <a:lnTo>
                  <a:pt x="0" y="1273764"/>
                </a:lnTo>
                <a:lnTo>
                  <a:pt x="0" y="0"/>
                </a:lnTo>
                <a:close/>
              </a:path>
            </a:pathLst>
          </a:custGeom>
          <a:blipFill rotWithShape="1">
            <a:blip r:embed="rId8">
              <a:alphaModFix/>
            </a:blip>
            <a:stretch>
              <a:fillRect b="0" l="0" r="0" t="0"/>
            </a:stretch>
          </a:blipFill>
          <a:ln>
            <a:noFill/>
          </a:ln>
        </p:spPr>
      </p:sp>
      <p:sp>
        <p:nvSpPr>
          <p:cNvPr id="399" name="Google Shape;399;p14"/>
          <p:cNvSpPr/>
          <p:nvPr/>
        </p:nvSpPr>
        <p:spPr>
          <a:xfrm rot="5585412">
            <a:off x="4495865" y="257224"/>
            <a:ext cx="1385418" cy="1279623"/>
          </a:xfrm>
          <a:custGeom>
            <a:rect b="b" l="l" r="r" t="t"/>
            <a:pathLst>
              <a:path extrusionOk="0" h="1279623" w="1385418">
                <a:moveTo>
                  <a:pt x="0" y="0"/>
                </a:moveTo>
                <a:lnTo>
                  <a:pt x="1385418" y="0"/>
                </a:lnTo>
                <a:lnTo>
                  <a:pt x="1385418" y="1279623"/>
                </a:lnTo>
                <a:lnTo>
                  <a:pt x="0" y="1279623"/>
                </a:lnTo>
                <a:lnTo>
                  <a:pt x="0" y="0"/>
                </a:lnTo>
                <a:close/>
              </a:path>
            </a:pathLst>
          </a:custGeom>
          <a:blipFill rotWithShape="1">
            <a:blip r:embed="rId9">
              <a:alphaModFix/>
            </a:blip>
            <a:stretch>
              <a:fillRect b="0" l="0" r="0" t="0"/>
            </a:stretch>
          </a:blipFill>
          <a:ln>
            <a:noFill/>
          </a:ln>
        </p:spPr>
      </p:sp>
      <p:sp>
        <p:nvSpPr>
          <p:cNvPr id="400" name="Google Shape;400;p14"/>
          <p:cNvSpPr/>
          <p:nvPr/>
        </p:nvSpPr>
        <p:spPr>
          <a:xfrm>
            <a:off x="4512350" y="8968728"/>
            <a:ext cx="823151" cy="915036"/>
          </a:xfrm>
          <a:custGeom>
            <a:rect b="b" l="l" r="r" t="t"/>
            <a:pathLst>
              <a:path extrusionOk="0" h="915036" w="823151">
                <a:moveTo>
                  <a:pt x="0" y="0"/>
                </a:moveTo>
                <a:lnTo>
                  <a:pt x="823151" y="0"/>
                </a:lnTo>
                <a:lnTo>
                  <a:pt x="823151" y="915036"/>
                </a:lnTo>
                <a:lnTo>
                  <a:pt x="0" y="915036"/>
                </a:lnTo>
                <a:lnTo>
                  <a:pt x="0" y="0"/>
                </a:lnTo>
                <a:close/>
              </a:path>
            </a:pathLst>
          </a:custGeom>
          <a:blipFill rotWithShape="1">
            <a:blip r:embed="rId10">
              <a:alphaModFix/>
            </a:blip>
            <a:stretch>
              <a:fillRect b="0" l="0" r="0" t="0"/>
            </a:stretch>
          </a:blipFill>
          <a:ln>
            <a:noFill/>
          </a:ln>
        </p:spPr>
      </p:sp>
      <p:sp>
        <p:nvSpPr>
          <p:cNvPr id="401" name="Google Shape;401;p14"/>
          <p:cNvSpPr/>
          <p:nvPr/>
        </p:nvSpPr>
        <p:spPr>
          <a:xfrm>
            <a:off x="5489276" y="8968728"/>
            <a:ext cx="496598" cy="552031"/>
          </a:xfrm>
          <a:custGeom>
            <a:rect b="b" l="l" r="r" t="t"/>
            <a:pathLst>
              <a:path extrusionOk="0" h="552031" w="496598">
                <a:moveTo>
                  <a:pt x="0" y="0"/>
                </a:moveTo>
                <a:lnTo>
                  <a:pt x="496598" y="0"/>
                </a:lnTo>
                <a:lnTo>
                  <a:pt x="496598" y="552031"/>
                </a:lnTo>
                <a:lnTo>
                  <a:pt x="0" y="552031"/>
                </a:lnTo>
                <a:lnTo>
                  <a:pt x="0" y="0"/>
                </a:lnTo>
                <a:close/>
              </a:path>
            </a:pathLst>
          </a:custGeom>
          <a:blipFill rotWithShape="1">
            <a:blip r:embed="rId11">
              <a:alphaModFix/>
            </a:blip>
            <a:stretch>
              <a:fillRect b="0" l="0" r="0" t="0"/>
            </a:stretch>
          </a:blipFill>
          <a:ln>
            <a:noFill/>
          </a:ln>
        </p:spPr>
      </p:sp>
      <p:sp>
        <p:nvSpPr>
          <p:cNvPr id="402" name="Google Shape;402;p14"/>
          <p:cNvSpPr/>
          <p:nvPr/>
        </p:nvSpPr>
        <p:spPr>
          <a:xfrm rot="-1651514">
            <a:off x="15501822" y="7051271"/>
            <a:ext cx="4438842" cy="2940733"/>
          </a:xfrm>
          <a:custGeom>
            <a:rect b="b" l="l" r="r" t="t"/>
            <a:pathLst>
              <a:path extrusionOk="0" h="2938438" w="4435378">
                <a:moveTo>
                  <a:pt x="0" y="0"/>
                </a:moveTo>
                <a:lnTo>
                  <a:pt x="4435378" y="0"/>
                </a:lnTo>
                <a:lnTo>
                  <a:pt x="4435378" y="2938438"/>
                </a:lnTo>
                <a:lnTo>
                  <a:pt x="0" y="2938438"/>
                </a:lnTo>
                <a:lnTo>
                  <a:pt x="0" y="0"/>
                </a:lnTo>
                <a:close/>
              </a:path>
            </a:pathLst>
          </a:custGeom>
          <a:blipFill rotWithShape="1">
            <a:blip r:embed="rId12">
              <a:alphaModFix/>
            </a:blip>
            <a:stretch>
              <a:fillRect b="0" l="0" r="0" t="0"/>
            </a:stretch>
          </a:blipFill>
          <a:ln>
            <a:noFill/>
          </a:ln>
        </p:spPr>
      </p:sp>
      <p:sp>
        <p:nvSpPr>
          <p:cNvPr id="403" name="Google Shape;403;p14"/>
          <p:cNvSpPr/>
          <p:nvPr/>
        </p:nvSpPr>
        <p:spPr>
          <a:xfrm rot="4787085">
            <a:off x="15963420" y="7441684"/>
            <a:ext cx="2340605" cy="2161868"/>
          </a:xfrm>
          <a:custGeom>
            <a:rect b="b" l="l" r="r" t="t"/>
            <a:pathLst>
              <a:path extrusionOk="0" h="2159999" w="2338582">
                <a:moveTo>
                  <a:pt x="0" y="0"/>
                </a:moveTo>
                <a:lnTo>
                  <a:pt x="2338581" y="0"/>
                </a:lnTo>
                <a:lnTo>
                  <a:pt x="2338581" y="2159999"/>
                </a:lnTo>
                <a:lnTo>
                  <a:pt x="0" y="2159999"/>
                </a:lnTo>
                <a:lnTo>
                  <a:pt x="0" y="0"/>
                </a:lnTo>
                <a:close/>
              </a:path>
            </a:pathLst>
          </a:custGeom>
          <a:blipFill rotWithShape="1">
            <a:blip r:embed="rId13">
              <a:alphaModFix/>
            </a:blip>
            <a:stretch>
              <a:fillRect b="0" l="0" r="0" t="0"/>
            </a:stretch>
          </a:blipFill>
          <a:ln>
            <a:noFill/>
          </a:ln>
        </p:spPr>
      </p:sp>
      <p:sp>
        <p:nvSpPr>
          <p:cNvPr id="404" name="Google Shape;404;p14"/>
          <p:cNvSpPr/>
          <p:nvPr/>
        </p:nvSpPr>
        <p:spPr>
          <a:xfrm rot="-8331272">
            <a:off x="14295263" y="-217963"/>
            <a:ext cx="5326858" cy="2963671"/>
          </a:xfrm>
          <a:custGeom>
            <a:rect b="b" l="l" r="r" t="t"/>
            <a:pathLst>
              <a:path extrusionOk="0" h="2965803" w="5330691">
                <a:moveTo>
                  <a:pt x="5330692" y="2965803"/>
                </a:moveTo>
                <a:lnTo>
                  <a:pt x="0" y="2965803"/>
                </a:lnTo>
                <a:lnTo>
                  <a:pt x="0" y="0"/>
                </a:lnTo>
                <a:lnTo>
                  <a:pt x="5330692" y="0"/>
                </a:lnTo>
                <a:lnTo>
                  <a:pt x="5330692" y="2965803"/>
                </a:lnTo>
                <a:close/>
              </a:path>
            </a:pathLst>
          </a:custGeom>
          <a:blipFill rotWithShape="1">
            <a:blip r:embed="rId14">
              <a:alphaModFix/>
            </a:blip>
            <a:stretch>
              <a:fillRect b="0" l="0" r="0" t="0"/>
            </a:stretch>
          </a:blipFill>
          <a:ln>
            <a:noFill/>
          </a:ln>
        </p:spPr>
      </p:sp>
      <p:sp>
        <p:nvSpPr>
          <p:cNvPr id="405" name="Google Shape;405;p14"/>
          <p:cNvSpPr/>
          <p:nvPr/>
        </p:nvSpPr>
        <p:spPr>
          <a:xfrm rot="2157061">
            <a:off x="12768473" y="447703"/>
            <a:ext cx="2265294" cy="1526242"/>
          </a:xfrm>
          <a:custGeom>
            <a:rect b="b" l="l" r="r" t="t"/>
            <a:pathLst>
              <a:path extrusionOk="0" h="1526242" w="2265294">
                <a:moveTo>
                  <a:pt x="0" y="0"/>
                </a:moveTo>
                <a:lnTo>
                  <a:pt x="2265294" y="0"/>
                </a:lnTo>
                <a:lnTo>
                  <a:pt x="2265294" y="1526242"/>
                </a:lnTo>
                <a:lnTo>
                  <a:pt x="0" y="1526242"/>
                </a:lnTo>
                <a:lnTo>
                  <a:pt x="0" y="0"/>
                </a:lnTo>
                <a:close/>
              </a:path>
            </a:pathLst>
          </a:custGeom>
          <a:blipFill rotWithShape="1">
            <a:blip r:embed="rId15">
              <a:alphaModFix/>
            </a:blip>
            <a:stretch>
              <a:fillRect b="0" l="0" r="0" t="0"/>
            </a:stretch>
          </a:blipFill>
          <a:ln>
            <a:noFill/>
          </a:ln>
        </p:spPr>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B"/>
        </a:solidFill>
      </p:bgPr>
    </p:bg>
    <p:spTree>
      <p:nvGrpSpPr>
        <p:cNvPr id="409" name="Shape 409"/>
        <p:cNvGrpSpPr/>
        <p:nvPr/>
      </p:nvGrpSpPr>
      <p:grpSpPr>
        <a:xfrm>
          <a:off x="0" y="0"/>
          <a:ext cx="0" cy="0"/>
          <a:chOff x="0" y="0"/>
          <a:chExt cx="0" cy="0"/>
        </a:xfrm>
      </p:grpSpPr>
      <p:grpSp>
        <p:nvGrpSpPr>
          <p:cNvPr id="410" name="Google Shape;410;p15"/>
          <p:cNvGrpSpPr/>
          <p:nvPr/>
        </p:nvGrpSpPr>
        <p:grpSpPr>
          <a:xfrm>
            <a:off x="2330642" y="3906703"/>
            <a:ext cx="6694939" cy="4697929"/>
            <a:chOff x="0" y="-38100"/>
            <a:chExt cx="1763276" cy="1237315"/>
          </a:xfrm>
        </p:grpSpPr>
        <p:sp>
          <p:nvSpPr>
            <p:cNvPr id="411" name="Google Shape;411;p15"/>
            <p:cNvSpPr/>
            <p:nvPr/>
          </p:nvSpPr>
          <p:spPr>
            <a:xfrm>
              <a:off x="0" y="0"/>
              <a:ext cx="1763276" cy="1199215"/>
            </a:xfrm>
            <a:custGeom>
              <a:rect b="b" l="l" r="r" t="t"/>
              <a:pathLst>
                <a:path extrusionOk="0" h="1199215" w="1763276">
                  <a:moveTo>
                    <a:pt x="58976" y="0"/>
                  </a:moveTo>
                  <a:lnTo>
                    <a:pt x="1704301" y="0"/>
                  </a:lnTo>
                  <a:cubicBezTo>
                    <a:pt x="1719942" y="0"/>
                    <a:pt x="1734943" y="6213"/>
                    <a:pt x="1746003" y="17274"/>
                  </a:cubicBezTo>
                  <a:cubicBezTo>
                    <a:pt x="1757063" y="28334"/>
                    <a:pt x="1763276" y="43334"/>
                    <a:pt x="1763276" y="58976"/>
                  </a:cubicBezTo>
                  <a:lnTo>
                    <a:pt x="1763276" y="1140239"/>
                  </a:lnTo>
                  <a:cubicBezTo>
                    <a:pt x="1763276" y="1155880"/>
                    <a:pt x="1757063" y="1170881"/>
                    <a:pt x="1746003" y="1181941"/>
                  </a:cubicBezTo>
                  <a:cubicBezTo>
                    <a:pt x="1734943" y="1193001"/>
                    <a:pt x="1719942" y="1199215"/>
                    <a:pt x="1704301" y="1199215"/>
                  </a:cubicBezTo>
                  <a:lnTo>
                    <a:pt x="58976" y="1199215"/>
                  </a:lnTo>
                  <a:cubicBezTo>
                    <a:pt x="43334" y="1199215"/>
                    <a:pt x="28334" y="1193001"/>
                    <a:pt x="17274" y="1181941"/>
                  </a:cubicBezTo>
                  <a:cubicBezTo>
                    <a:pt x="6213" y="1170881"/>
                    <a:pt x="0" y="1155880"/>
                    <a:pt x="0" y="1140239"/>
                  </a:cubicBezTo>
                  <a:lnTo>
                    <a:pt x="0" y="58976"/>
                  </a:lnTo>
                  <a:cubicBezTo>
                    <a:pt x="0" y="43334"/>
                    <a:pt x="6213" y="28334"/>
                    <a:pt x="17274" y="17274"/>
                  </a:cubicBezTo>
                  <a:cubicBezTo>
                    <a:pt x="28334" y="6213"/>
                    <a:pt x="43334" y="0"/>
                    <a:pt x="58976" y="0"/>
                  </a:cubicBezTo>
                  <a:close/>
                </a:path>
              </a:pathLst>
            </a:custGeom>
            <a:solidFill>
              <a:srgbClr val="5B96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15"/>
            <p:cNvSpPr txBox="1"/>
            <p:nvPr/>
          </p:nvSpPr>
          <p:spPr>
            <a:xfrm>
              <a:off x="0" y="-38100"/>
              <a:ext cx="1763276" cy="123731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13" name="Google Shape;413;p15"/>
          <p:cNvGrpSpPr/>
          <p:nvPr/>
        </p:nvGrpSpPr>
        <p:grpSpPr>
          <a:xfrm>
            <a:off x="2450854" y="4048038"/>
            <a:ext cx="6454516" cy="4415259"/>
            <a:chOff x="0" y="-38100"/>
            <a:chExt cx="1699955" cy="1162867"/>
          </a:xfrm>
        </p:grpSpPr>
        <p:sp>
          <p:nvSpPr>
            <p:cNvPr id="414" name="Google Shape;414;p15"/>
            <p:cNvSpPr/>
            <p:nvPr/>
          </p:nvSpPr>
          <p:spPr>
            <a:xfrm>
              <a:off x="0" y="0"/>
              <a:ext cx="1699955" cy="1124767"/>
            </a:xfrm>
            <a:custGeom>
              <a:rect b="b" l="l" r="r" t="t"/>
              <a:pathLst>
                <a:path extrusionOk="0" h="1124767" w="1699955">
                  <a:moveTo>
                    <a:pt x="61172" y="0"/>
                  </a:moveTo>
                  <a:lnTo>
                    <a:pt x="1638782" y="0"/>
                  </a:lnTo>
                  <a:cubicBezTo>
                    <a:pt x="1672567" y="0"/>
                    <a:pt x="1699955" y="27388"/>
                    <a:pt x="1699955" y="61172"/>
                  </a:cubicBezTo>
                  <a:lnTo>
                    <a:pt x="1699955" y="1063594"/>
                  </a:lnTo>
                  <a:cubicBezTo>
                    <a:pt x="1699955" y="1079818"/>
                    <a:pt x="1693510" y="1095378"/>
                    <a:pt x="1682038" y="1106850"/>
                  </a:cubicBezTo>
                  <a:cubicBezTo>
                    <a:pt x="1670566" y="1118322"/>
                    <a:pt x="1655006" y="1124767"/>
                    <a:pt x="1638782" y="1124767"/>
                  </a:cubicBezTo>
                  <a:lnTo>
                    <a:pt x="61172" y="1124767"/>
                  </a:lnTo>
                  <a:cubicBezTo>
                    <a:pt x="27388" y="1124767"/>
                    <a:pt x="0" y="1097379"/>
                    <a:pt x="0" y="1063594"/>
                  </a:cubicBezTo>
                  <a:lnTo>
                    <a:pt x="0" y="61172"/>
                  </a:lnTo>
                  <a:cubicBezTo>
                    <a:pt x="0" y="27388"/>
                    <a:pt x="27388" y="0"/>
                    <a:pt x="61172" y="0"/>
                  </a:cubicBezTo>
                  <a:close/>
                </a:path>
              </a:pathLst>
            </a:custGeom>
            <a:solidFill>
              <a:srgbClr val="FBF6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5"/>
            <p:cNvSpPr txBox="1"/>
            <p:nvPr/>
          </p:nvSpPr>
          <p:spPr>
            <a:xfrm>
              <a:off x="0" y="-38100"/>
              <a:ext cx="1699955" cy="116286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16" name="Google Shape;416;p15"/>
          <p:cNvSpPr/>
          <p:nvPr/>
        </p:nvSpPr>
        <p:spPr>
          <a:xfrm flipH="1" rot="-5400000">
            <a:off x="15491051" y="3239066"/>
            <a:ext cx="1391213" cy="1284975"/>
          </a:xfrm>
          <a:custGeom>
            <a:rect b="b" l="l" r="r" t="t"/>
            <a:pathLst>
              <a:path extrusionOk="0" h="1284975" w="1391213">
                <a:moveTo>
                  <a:pt x="0" y="1284975"/>
                </a:moveTo>
                <a:lnTo>
                  <a:pt x="1391213" y="1284975"/>
                </a:lnTo>
                <a:lnTo>
                  <a:pt x="1391213" y="0"/>
                </a:lnTo>
                <a:lnTo>
                  <a:pt x="0" y="0"/>
                </a:lnTo>
                <a:lnTo>
                  <a:pt x="0" y="1284975"/>
                </a:lnTo>
                <a:close/>
              </a:path>
            </a:pathLst>
          </a:custGeom>
          <a:blipFill rotWithShape="1">
            <a:blip r:embed="rId3">
              <a:alphaModFix/>
            </a:blip>
            <a:stretch>
              <a:fillRect b="0" l="0" r="0" t="0"/>
            </a:stretch>
          </a:blipFill>
          <a:ln>
            <a:noFill/>
          </a:ln>
        </p:spPr>
      </p:sp>
      <p:grpSp>
        <p:nvGrpSpPr>
          <p:cNvPr id="417" name="Google Shape;417;p15"/>
          <p:cNvGrpSpPr/>
          <p:nvPr/>
        </p:nvGrpSpPr>
        <p:grpSpPr>
          <a:xfrm>
            <a:off x="9262419" y="3906703"/>
            <a:ext cx="6694939" cy="4697929"/>
            <a:chOff x="0" y="-38100"/>
            <a:chExt cx="1763276" cy="1237315"/>
          </a:xfrm>
        </p:grpSpPr>
        <p:sp>
          <p:nvSpPr>
            <p:cNvPr id="418" name="Google Shape;418;p15"/>
            <p:cNvSpPr/>
            <p:nvPr/>
          </p:nvSpPr>
          <p:spPr>
            <a:xfrm>
              <a:off x="0" y="0"/>
              <a:ext cx="1763276" cy="1199215"/>
            </a:xfrm>
            <a:custGeom>
              <a:rect b="b" l="l" r="r" t="t"/>
              <a:pathLst>
                <a:path extrusionOk="0" h="1199215" w="1763276">
                  <a:moveTo>
                    <a:pt x="58976" y="0"/>
                  </a:moveTo>
                  <a:lnTo>
                    <a:pt x="1704301" y="0"/>
                  </a:lnTo>
                  <a:cubicBezTo>
                    <a:pt x="1719942" y="0"/>
                    <a:pt x="1734943" y="6213"/>
                    <a:pt x="1746003" y="17274"/>
                  </a:cubicBezTo>
                  <a:cubicBezTo>
                    <a:pt x="1757063" y="28334"/>
                    <a:pt x="1763276" y="43334"/>
                    <a:pt x="1763276" y="58976"/>
                  </a:cubicBezTo>
                  <a:lnTo>
                    <a:pt x="1763276" y="1140239"/>
                  </a:lnTo>
                  <a:cubicBezTo>
                    <a:pt x="1763276" y="1155880"/>
                    <a:pt x="1757063" y="1170881"/>
                    <a:pt x="1746003" y="1181941"/>
                  </a:cubicBezTo>
                  <a:cubicBezTo>
                    <a:pt x="1734943" y="1193001"/>
                    <a:pt x="1719942" y="1199215"/>
                    <a:pt x="1704301" y="1199215"/>
                  </a:cubicBezTo>
                  <a:lnTo>
                    <a:pt x="58976" y="1199215"/>
                  </a:lnTo>
                  <a:cubicBezTo>
                    <a:pt x="43334" y="1199215"/>
                    <a:pt x="28334" y="1193001"/>
                    <a:pt x="17274" y="1181941"/>
                  </a:cubicBezTo>
                  <a:cubicBezTo>
                    <a:pt x="6213" y="1170881"/>
                    <a:pt x="0" y="1155880"/>
                    <a:pt x="0" y="1140239"/>
                  </a:cubicBezTo>
                  <a:lnTo>
                    <a:pt x="0" y="58976"/>
                  </a:lnTo>
                  <a:cubicBezTo>
                    <a:pt x="0" y="43334"/>
                    <a:pt x="6213" y="28334"/>
                    <a:pt x="17274" y="17274"/>
                  </a:cubicBezTo>
                  <a:cubicBezTo>
                    <a:pt x="28334" y="6213"/>
                    <a:pt x="43334" y="0"/>
                    <a:pt x="58976" y="0"/>
                  </a:cubicBezTo>
                  <a:close/>
                </a:path>
              </a:pathLst>
            </a:custGeom>
            <a:solidFill>
              <a:srgbClr val="3E75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5"/>
            <p:cNvSpPr txBox="1"/>
            <p:nvPr/>
          </p:nvSpPr>
          <p:spPr>
            <a:xfrm>
              <a:off x="0" y="-38100"/>
              <a:ext cx="1763276" cy="123731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20" name="Google Shape;420;p15"/>
          <p:cNvGrpSpPr/>
          <p:nvPr/>
        </p:nvGrpSpPr>
        <p:grpSpPr>
          <a:xfrm>
            <a:off x="9382630" y="4048038"/>
            <a:ext cx="6454516" cy="4415259"/>
            <a:chOff x="0" y="-38100"/>
            <a:chExt cx="1699955" cy="1162867"/>
          </a:xfrm>
        </p:grpSpPr>
        <p:sp>
          <p:nvSpPr>
            <p:cNvPr id="421" name="Google Shape;421;p15"/>
            <p:cNvSpPr/>
            <p:nvPr/>
          </p:nvSpPr>
          <p:spPr>
            <a:xfrm>
              <a:off x="0" y="0"/>
              <a:ext cx="1699955" cy="1124767"/>
            </a:xfrm>
            <a:custGeom>
              <a:rect b="b" l="l" r="r" t="t"/>
              <a:pathLst>
                <a:path extrusionOk="0" h="1124767" w="1699955">
                  <a:moveTo>
                    <a:pt x="61172" y="0"/>
                  </a:moveTo>
                  <a:lnTo>
                    <a:pt x="1638782" y="0"/>
                  </a:lnTo>
                  <a:cubicBezTo>
                    <a:pt x="1672567" y="0"/>
                    <a:pt x="1699955" y="27388"/>
                    <a:pt x="1699955" y="61172"/>
                  </a:cubicBezTo>
                  <a:lnTo>
                    <a:pt x="1699955" y="1063594"/>
                  </a:lnTo>
                  <a:cubicBezTo>
                    <a:pt x="1699955" y="1079818"/>
                    <a:pt x="1693510" y="1095378"/>
                    <a:pt x="1682038" y="1106850"/>
                  </a:cubicBezTo>
                  <a:cubicBezTo>
                    <a:pt x="1670566" y="1118322"/>
                    <a:pt x="1655006" y="1124767"/>
                    <a:pt x="1638782" y="1124767"/>
                  </a:cubicBezTo>
                  <a:lnTo>
                    <a:pt x="61172" y="1124767"/>
                  </a:lnTo>
                  <a:cubicBezTo>
                    <a:pt x="27388" y="1124767"/>
                    <a:pt x="0" y="1097379"/>
                    <a:pt x="0" y="1063594"/>
                  </a:cubicBezTo>
                  <a:lnTo>
                    <a:pt x="0" y="61172"/>
                  </a:lnTo>
                  <a:cubicBezTo>
                    <a:pt x="0" y="27388"/>
                    <a:pt x="27388" y="0"/>
                    <a:pt x="61172" y="0"/>
                  </a:cubicBezTo>
                  <a:close/>
                </a:path>
              </a:pathLst>
            </a:custGeom>
            <a:solidFill>
              <a:srgbClr val="FBF6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5"/>
            <p:cNvSpPr txBox="1"/>
            <p:nvPr/>
          </p:nvSpPr>
          <p:spPr>
            <a:xfrm>
              <a:off x="0" y="-38100"/>
              <a:ext cx="1699955" cy="116286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23" name="Google Shape;423;p15"/>
          <p:cNvSpPr/>
          <p:nvPr/>
        </p:nvSpPr>
        <p:spPr>
          <a:xfrm>
            <a:off x="-2007596" y="-1682932"/>
            <a:ext cx="7179991" cy="5564493"/>
          </a:xfrm>
          <a:custGeom>
            <a:rect b="b" l="l" r="r" t="t"/>
            <a:pathLst>
              <a:path extrusionOk="0" h="5564493" w="7179991">
                <a:moveTo>
                  <a:pt x="0" y="0"/>
                </a:moveTo>
                <a:lnTo>
                  <a:pt x="7179992" y="0"/>
                </a:lnTo>
                <a:lnTo>
                  <a:pt x="7179992" y="5564494"/>
                </a:lnTo>
                <a:lnTo>
                  <a:pt x="0" y="5564494"/>
                </a:lnTo>
                <a:lnTo>
                  <a:pt x="0" y="0"/>
                </a:lnTo>
                <a:close/>
              </a:path>
            </a:pathLst>
          </a:custGeom>
          <a:blipFill rotWithShape="1">
            <a:blip r:embed="rId4">
              <a:alphaModFix/>
            </a:blip>
            <a:stretch>
              <a:fillRect b="0" l="0" r="0" t="0"/>
            </a:stretch>
          </a:blipFill>
          <a:ln>
            <a:noFill/>
          </a:ln>
        </p:spPr>
      </p:sp>
      <p:sp>
        <p:nvSpPr>
          <p:cNvPr id="424" name="Google Shape;424;p15"/>
          <p:cNvSpPr txBox="1"/>
          <p:nvPr/>
        </p:nvSpPr>
        <p:spPr>
          <a:xfrm>
            <a:off x="1304503" y="1493212"/>
            <a:ext cx="15442157" cy="1597485"/>
          </a:xfrm>
          <a:prstGeom prst="rect">
            <a:avLst/>
          </a:prstGeom>
          <a:noFill/>
          <a:ln>
            <a:noFill/>
          </a:ln>
        </p:spPr>
        <p:txBody>
          <a:bodyPr anchorCtr="0" anchor="t" bIns="0" lIns="0" spcFirstLastPara="1" rIns="0" wrap="square" tIns="0">
            <a:spAutoFit/>
          </a:bodyPr>
          <a:lstStyle/>
          <a:p>
            <a:pPr indent="0" lvl="0" marL="0" marR="0" rtl="0" algn="ctr">
              <a:lnSpc>
                <a:spcPct val="113999"/>
              </a:lnSpc>
              <a:spcBef>
                <a:spcPts val="0"/>
              </a:spcBef>
              <a:spcAft>
                <a:spcPts val="0"/>
              </a:spcAft>
              <a:buNone/>
            </a:pPr>
            <a:r>
              <a:rPr b="1" i="0" lang="en-US" sz="10893" u="none" cap="none" strike="noStrike">
                <a:solidFill>
                  <a:srgbClr val="3E7586"/>
                </a:solidFill>
                <a:latin typeface="Atma"/>
                <a:ea typeface="Atma"/>
                <a:cs typeface="Atma"/>
                <a:sym typeface="Atma"/>
              </a:rPr>
              <a:t>Application</a:t>
            </a:r>
            <a:endParaRPr/>
          </a:p>
        </p:txBody>
      </p:sp>
      <p:sp>
        <p:nvSpPr>
          <p:cNvPr id="425" name="Google Shape;425;p15"/>
          <p:cNvSpPr/>
          <p:nvPr/>
        </p:nvSpPr>
        <p:spPr>
          <a:xfrm flipH="1" rot="5400000">
            <a:off x="1572518" y="8127725"/>
            <a:ext cx="1234875" cy="1140575"/>
          </a:xfrm>
          <a:custGeom>
            <a:rect b="b" l="l" r="r" t="t"/>
            <a:pathLst>
              <a:path extrusionOk="0" h="1140575" w="1234875">
                <a:moveTo>
                  <a:pt x="1234875" y="0"/>
                </a:moveTo>
                <a:lnTo>
                  <a:pt x="0" y="0"/>
                </a:lnTo>
                <a:lnTo>
                  <a:pt x="0" y="1140575"/>
                </a:lnTo>
                <a:lnTo>
                  <a:pt x="1234875" y="1140575"/>
                </a:lnTo>
                <a:lnTo>
                  <a:pt x="1234875" y="0"/>
                </a:lnTo>
                <a:close/>
              </a:path>
            </a:pathLst>
          </a:custGeom>
          <a:blipFill rotWithShape="1">
            <a:blip r:embed="rId3">
              <a:alphaModFix/>
            </a:blip>
            <a:stretch>
              <a:fillRect b="0" l="0" r="0" t="0"/>
            </a:stretch>
          </a:blipFill>
          <a:ln>
            <a:noFill/>
          </a:ln>
        </p:spPr>
      </p:sp>
      <p:sp>
        <p:nvSpPr>
          <p:cNvPr id="426" name="Google Shape;426;p15"/>
          <p:cNvSpPr/>
          <p:nvPr/>
        </p:nvSpPr>
        <p:spPr>
          <a:xfrm rot="7182558">
            <a:off x="14100639" y="7960642"/>
            <a:ext cx="8317872" cy="6373569"/>
          </a:xfrm>
          <a:custGeom>
            <a:rect b="b" l="l" r="r" t="t"/>
            <a:pathLst>
              <a:path extrusionOk="0" h="6381291" w="8327950">
                <a:moveTo>
                  <a:pt x="0" y="0"/>
                </a:moveTo>
                <a:lnTo>
                  <a:pt x="8327950" y="0"/>
                </a:lnTo>
                <a:lnTo>
                  <a:pt x="8327950" y="6381291"/>
                </a:lnTo>
                <a:lnTo>
                  <a:pt x="0" y="6381291"/>
                </a:lnTo>
                <a:lnTo>
                  <a:pt x="0" y="0"/>
                </a:lnTo>
                <a:close/>
              </a:path>
            </a:pathLst>
          </a:custGeom>
          <a:blipFill rotWithShape="1">
            <a:blip r:embed="rId5">
              <a:alphaModFix/>
            </a:blip>
            <a:stretch>
              <a:fillRect b="0" l="0" r="0" t="0"/>
            </a:stretch>
          </a:blipFill>
          <a:ln>
            <a:noFill/>
          </a:ln>
        </p:spPr>
      </p:sp>
      <p:sp>
        <p:nvSpPr>
          <p:cNvPr id="427" name="Google Shape;427;p15"/>
          <p:cNvSpPr/>
          <p:nvPr/>
        </p:nvSpPr>
        <p:spPr>
          <a:xfrm rot="-9336922">
            <a:off x="16176079" y="8992664"/>
            <a:ext cx="4043963" cy="1066595"/>
          </a:xfrm>
          <a:custGeom>
            <a:rect b="b" l="l" r="r" t="t"/>
            <a:pathLst>
              <a:path extrusionOk="0" h="1067526" w="4047493">
                <a:moveTo>
                  <a:pt x="0" y="0"/>
                </a:moveTo>
                <a:lnTo>
                  <a:pt x="4047492" y="0"/>
                </a:lnTo>
                <a:lnTo>
                  <a:pt x="4047492" y="1067526"/>
                </a:lnTo>
                <a:lnTo>
                  <a:pt x="0" y="1067526"/>
                </a:lnTo>
                <a:lnTo>
                  <a:pt x="0" y="0"/>
                </a:lnTo>
                <a:close/>
              </a:path>
            </a:pathLst>
          </a:custGeom>
          <a:blipFill rotWithShape="1">
            <a:blip r:embed="rId6">
              <a:alphaModFix/>
            </a:blip>
            <a:stretch>
              <a:fillRect b="0" l="0" r="0" t="0"/>
            </a:stretch>
          </a:blipFill>
          <a:ln>
            <a:noFill/>
          </a:ln>
        </p:spPr>
      </p:sp>
      <p:sp>
        <p:nvSpPr>
          <p:cNvPr id="428" name="Google Shape;428;p15"/>
          <p:cNvSpPr/>
          <p:nvPr/>
        </p:nvSpPr>
        <p:spPr>
          <a:xfrm>
            <a:off x="8509689" y="8932278"/>
            <a:ext cx="1268623" cy="766344"/>
          </a:xfrm>
          <a:custGeom>
            <a:rect b="b" l="l" r="r" t="t"/>
            <a:pathLst>
              <a:path extrusionOk="0" h="766344" w="1268623">
                <a:moveTo>
                  <a:pt x="0" y="0"/>
                </a:moveTo>
                <a:lnTo>
                  <a:pt x="1268622" y="0"/>
                </a:lnTo>
                <a:lnTo>
                  <a:pt x="1268622" y="766344"/>
                </a:lnTo>
                <a:lnTo>
                  <a:pt x="0" y="766344"/>
                </a:lnTo>
                <a:lnTo>
                  <a:pt x="0" y="0"/>
                </a:lnTo>
                <a:close/>
              </a:path>
            </a:pathLst>
          </a:custGeom>
          <a:blipFill rotWithShape="1">
            <a:blip r:embed="rId7">
              <a:alphaModFix/>
            </a:blip>
            <a:stretch>
              <a:fillRect b="0" l="0" r="0" t="0"/>
            </a:stretch>
          </a:blipFill>
          <a:ln>
            <a:noFill/>
          </a:ln>
        </p:spPr>
      </p:sp>
      <p:sp>
        <p:nvSpPr>
          <p:cNvPr id="429" name="Google Shape;429;p15"/>
          <p:cNvSpPr/>
          <p:nvPr/>
        </p:nvSpPr>
        <p:spPr>
          <a:xfrm rot="-1670711">
            <a:off x="-4976172" y="6493259"/>
            <a:ext cx="7697421" cy="6292642"/>
          </a:xfrm>
          <a:custGeom>
            <a:rect b="b" l="l" r="r" t="t"/>
            <a:pathLst>
              <a:path extrusionOk="0" h="6287045" w="7690575">
                <a:moveTo>
                  <a:pt x="0" y="0"/>
                </a:moveTo>
                <a:lnTo>
                  <a:pt x="7690574" y="0"/>
                </a:lnTo>
                <a:lnTo>
                  <a:pt x="7690574" y="6287045"/>
                </a:lnTo>
                <a:lnTo>
                  <a:pt x="0" y="6287045"/>
                </a:lnTo>
                <a:lnTo>
                  <a:pt x="0" y="0"/>
                </a:lnTo>
                <a:close/>
              </a:path>
            </a:pathLst>
          </a:custGeom>
          <a:blipFill rotWithShape="1">
            <a:blip r:embed="rId8">
              <a:alphaModFix/>
            </a:blip>
            <a:stretch>
              <a:fillRect b="0" l="0" r="0" t="0"/>
            </a:stretch>
          </a:blipFill>
          <a:ln>
            <a:noFill/>
          </a:ln>
        </p:spPr>
      </p:sp>
      <p:sp>
        <p:nvSpPr>
          <p:cNvPr id="430" name="Google Shape;430;p15"/>
          <p:cNvSpPr/>
          <p:nvPr/>
        </p:nvSpPr>
        <p:spPr>
          <a:xfrm rot="-7935843">
            <a:off x="-2006782" y="8058852"/>
            <a:ext cx="5245235" cy="3161036"/>
          </a:xfrm>
          <a:custGeom>
            <a:rect b="b" l="l" r="r" t="t"/>
            <a:pathLst>
              <a:path extrusionOk="0" h="3161263" w="5245612">
                <a:moveTo>
                  <a:pt x="0" y="0"/>
                </a:moveTo>
                <a:lnTo>
                  <a:pt x="5245612" y="0"/>
                </a:lnTo>
                <a:lnTo>
                  <a:pt x="5245612" y="3161263"/>
                </a:lnTo>
                <a:lnTo>
                  <a:pt x="0" y="3161263"/>
                </a:lnTo>
                <a:lnTo>
                  <a:pt x="0" y="0"/>
                </a:lnTo>
                <a:close/>
              </a:path>
            </a:pathLst>
          </a:custGeom>
          <a:blipFill rotWithShape="1">
            <a:blip r:embed="rId9">
              <a:alphaModFix/>
            </a:blip>
            <a:stretch>
              <a:fillRect b="0" l="0" r="0" t="0"/>
            </a:stretch>
          </a:blipFill>
          <a:ln>
            <a:noFill/>
          </a:ln>
        </p:spPr>
      </p:sp>
      <p:sp>
        <p:nvSpPr>
          <p:cNvPr id="431" name="Google Shape;431;p15"/>
          <p:cNvSpPr/>
          <p:nvPr/>
        </p:nvSpPr>
        <p:spPr>
          <a:xfrm>
            <a:off x="586151" y="3881554"/>
            <a:ext cx="885098" cy="1061757"/>
          </a:xfrm>
          <a:custGeom>
            <a:rect b="b" l="l" r="r" t="t"/>
            <a:pathLst>
              <a:path extrusionOk="0" h="1061757" w="885098">
                <a:moveTo>
                  <a:pt x="0" y="0"/>
                </a:moveTo>
                <a:lnTo>
                  <a:pt x="885098" y="0"/>
                </a:lnTo>
                <a:lnTo>
                  <a:pt x="885098" y="1061756"/>
                </a:lnTo>
                <a:lnTo>
                  <a:pt x="0" y="1061756"/>
                </a:lnTo>
                <a:lnTo>
                  <a:pt x="0" y="0"/>
                </a:lnTo>
                <a:close/>
              </a:path>
            </a:pathLst>
          </a:custGeom>
          <a:blipFill rotWithShape="1">
            <a:blip r:embed="rId10">
              <a:alphaModFix/>
            </a:blip>
            <a:stretch>
              <a:fillRect b="0" l="0" r="0" t="0"/>
            </a:stretch>
          </a:blipFill>
          <a:ln>
            <a:noFill/>
          </a:ln>
        </p:spPr>
      </p:sp>
      <p:sp>
        <p:nvSpPr>
          <p:cNvPr id="432" name="Google Shape;432;p15"/>
          <p:cNvSpPr txBox="1"/>
          <p:nvPr/>
        </p:nvSpPr>
        <p:spPr>
          <a:xfrm>
            <a:off x="2527362" y="4288607"/>
            <a:ext cx="6277800" cy="41559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None/>
            </a:pPr>
            <a:r>
              <a:rPr b="0" i="0" lang="en-US" sz="3000" u="none" cap="none" strike="noStrike">
                <a:solidFill>
                  <a:srgbClr val="5B96A9"/>
                </a:solidFill>
                <a:latin typeface="Sniglet"/>
                <a:ea typeface="Sniglet"/>
                <a:cs typeface="Sniglet"/>
                <a:sym typeface="Sniglet"/>
              </a:rPr>
              <a:t>A person who refuses correction will end up poor and disgraced. But a person who accepts correction will be honoured.</a:t>
            </a:r>
            <a:endParaRPr sz="3000"/>
          </a:p>
          <a:p>
            <a:pPr indent="0" lvl="0" marL="0" marR="0" rtl="0" algn="ctr">
              <a:lnSpc>
                <a:spcPct val="160000"/>
              </a:lnSpc>
              <a:spcBef>
                <a:spcPts val="0"/>
              </a:spcBef>
              <a:spcAft>
                <a:spcPts val="0"/>
              </a:spcAft>
              <a:buNone/>
            </a:pPr>
            <a:r>
              <a:t/>
            </a:r>
            <a:endParaRPr b="0" i="0" sz="3000" u="none" cap="none" strike="noStrike">
              <a:solidFill>
                <a:srgbClr val="5B96A9"/>
              </a:solidFill>
              <a:latin typeface="Sniglet"/>
              <a:ea typeface="Sniglet"/>
              <a:cs typeface="Sniglet"/>
              <a:sym typeface="Sniglet"/>
            </a:endParaRPr>
          </a:p>
          <a:p>
            <a:pPr indent="0" lvl="0" marL="0" marR="0" rtl="0" algn="ctr">
              <a:lnSpc>
                <a:spcPct val="160000"/>
              </a:lnSpc>
              <a:spcBef>
                <a:spcPts val="0"/>
              </a:spcBef>
              <a:spcAft>
                <a:spcPts val="0"/>
              </a:spcAft>
              <a:buNone/>
            </a:pPr>
            <a:r>
              <a:rPr b="0" i="0" lang="en-US" sz="3000" u="none" cap="none" strike="noStrike">
                <a:solidFill>
                  <a:srgbClr val="5B96A9"/>
                </a:solidFill>
                <a:latin typeface="Sniglet"/>
                <a:ea typeface="Sniglet"/>
                <a:cs typeface="Sniglet"/>
                <a:sym typeface="Sniglet"/>
              </a:rPr>
              <a:t>Proverbs 13:18 (ICB)</a:t>
            </a:r>
            <a:endParaRPr sz="3000"/>
          </a:p>
        </p:txBody>
      </p:sp>
      <p:sp>
        <p:nvSpPr>
          <p:cNvPr id="433" name="Google Shape;433;p15"/>
          <p:cNvSpPr txBox="1"/>
          <p:nvPr/>
        </p:nvSpPr>
        <p:spPr>
          <a:xfrm>
            <a:off x="9204137" y="4176500"/>
            <a:ext cx="6454500" cy="5024100"/>
          </a:xfrm>
          <a:prstGeom prst="rect">
            <a:avLst/>
          </a:prstGeom>
          <a:noFill/>
          <a:ln>
            <a:noFill/>
          </a:ln>
        </p:spPr>
        <p:txBody>
          <a:bodyPr anchorCtr="0" anchor="t" bIns="0" lIns="0" spcFirstLastPara="1" rIns="0" wrap="square" tIns="0">
            <a:spAutoFit/>
          </a:bodyPr>
          <a:lstStyle/>
          <a:p>
            <a:pPr indent="-259079" lvl="1" marL="518160" marR="0" rtl="0" algn="ctr">
              <a:lnSpc>
                <a:spcPct val="160000"/>
              </a:lnSpc>
              <a:spcBef>
                <a:spcPts val="0"/>
              </a:spcBef>
              <a:spcAft>
                <a:spcPts val="0"/>
              </a:spcAft>
              <a:buClr>
                <a:srgbClr val="5B96A9"/>
              </a:buClr>
              <a:buSzPts val="2400"/>
              <a:buFont typeface="Arial"/>
              <a:buChar char="•"/>
            </a:pPr>
            <a:r>
              <a:rPr b="0" i="0" lang="en-US" sz="2400" u="none" cap="none" strike="noStrike">
                <a:solidFill>
                  <a:srgbClr val="5B96A9"/>
                </a:solidFill>
                <a:latin typeface="Sniglet"/>
                <a:ea typeface="Sniglet"/>
                <a:cs typeface="Sniglet"/>
                <a:sym typeface="Sniglet"/>
              </a:rPr>
              <a:t>The Bible tells us if we don’t let people correct us, we will end up in big trouble. But, if we listen to people when they correct us, we will be honoured.</a:t>
            </a:r>
            <a:endParaRPr/>
          </a:p>
          <a:p>
            <a:pPr indent="-259079" lvl="1" marL="518160" marR="0" rtl="0" algn="ctr">
              <a:lnSpc>
                <a:spcPct val="160000"/>
              </a:lnSpc>
              <a:spcBef>
                <a:spcPts val="0"/>
              </a:spcBef>
              <a:spcAft>
                <a:spcPts val="0"/>
              </a:spcAft>
              <a:buClr>
                <a:srgbClr val="5B96A9"/>
              </a:buClr>
              <a:buSzPts val="2400"/>
              <a:buFont typeface="Arial"/>
              <a:buChar char="•"/>
            </a:pPr>
            <a:r>
              <a:rPr b="0" i="0" lang="en-US" sz="2400" u="none" cap="none" strike="noStrike">
                <a:solidFill>
                  <a:srgbClr val="5B96A9"/>
                </a:solidFill>
                <a:latin typeface="Sniglet"/>
                <a:ea typeface="Sniglet"/>
                <a:cs typeface="Sniglet"/>
                <a:sym typeface="Sniglet"/>
              </a:rPr>
              <a:t>If we continue to learn like that, we will know God, and we will know all kinds of things, and we will have all kinds of treasures in our lives.</a:t>
            </a:r>
            <a:endParaRPr/>
          </a:p>
          <a:p>
            <a:pPr indent="0" lvl="0" marL="0" marR="0" rtl="0" algn="ctr">
              <a:lnSpc>
                <a:spcPct val="140000"/>
              </a:lnSpc>
              <a:spcBef>
                <a:spcPts val="0"/>
              </a:spcBef>
              <a:spcAft>
                <a:spcPts val="0"/>
              </a:spcAft>
              <a:buNone/>
            </a:pPr>
            <a:r>
              <a:t/>
            </a:r>
            <a:endParaRPr b="0" i="0" sz="2400" u="none" cap="none" strike="noStrike">
              <a:solidFill>
                <a:srgbClr val="5B96A9"/>
              </a:solidFill>
              <a:latin typeface="Sniglet"/>
              <a:ea typeface="Sniglet"/>
              <a:cs typeface="Sniglet"/>
              <a:sym typeface="Sniglet"/>
            </a:endParaRPr>
          </a:p>
          <a:p>
            <a:pPr indent="0" lvl="0" marL="0" marR="0" rtl="0" algn="ctr">
              <a:lnSpc>
                <a:spcPct val="140000"/>
              </a:lnSpc>
              <a:spcBef>
                <a:spcPts val="0"/>
              </a:spcBef>
              <a:spcAft>
                <a:spcPts val="0"/>
              </a:spcAft>
              <a:buNone/>
            </a:pPr>
            <a:r>
              <a:t/>
            </a:r>
            <a:endParaRPr b="0" i="0" sz="2400" u="none" cap="none" strike="noStrike">
              <a:solidFill>
                <a:srgbClr val="5B96A9"/>
              </a:solidFill>
              <a:latin typeface="Sniglet"/>
              <a:ea typeface="Sniglet"/>
              <a:cs typeface="Sniglet"/>
              <a:sym typeface="Sniglet"/>
            </a:endParaRPr>
          </a:p>
        </p:txBody>
      </p:sp>
      <p:sp>
        <p:nvSpPr>
          <p:cNvPr id="434" name="Google Shape;434;p15"/>
          <p:cNvSpPr/>
          <p:nvPr/>
        </p:nvSpPr>
        <p:spPr>
          <a:xfrm rot="1057145">
            <a:off x="13865470" y="-1814708"/>
            <a:ext cx="7205126" cy="5619998"/>
          </a:xfrm>
          <a:custGeom>
            <a:rect b="b" l="l" r="r" t="t"/>
            <a:pathLst>
              <a:path extrusionOk="0" h="5623479" w="7209588">
                <a:moveTo>
                  <a:pt x="0" y="0"/>
                </a:moveTo>
                <a:lnTo>
                  <a:pt x="7209588" y="0"/>
                </a:lnTo>
                <a:lnTo>
                  <a:pt x="7209588" y="5623479"/>
                </a:lnTo>
                <a:lnTo>
                  <a:pt x="0" y="5623479"/>
                </a:lnTo>
                <a:lnTo>
                  <a:pt x="0" y="0"/>
                </a:lnTo>
                <a:close/>
              </a:path>
            </a:pathLst>
          </a:custGeom>
          <a:blipFill rotWithShape="1">
            <a:blip r:embed="rId11">
              <a:alphaModFix/>
            </a:blip>
            <a:stretch>
              <a:fillRect b="0" l="0" r="0" t="0"/>
            </a:stretch>
          </a:blipFill>
          <a:ln>
            <a:noFill/>
          </a:ln>
        </p:spPr>
      </p:sp>
      <p:sp>
        <p:nvSpPr>
          <p:cNvPr id="435" name="Google Shape;435;p15"/>
          <p:cNvSpPr/>
          <p:nvPr/>
        </p:nvSpPr>
        <p:spPr>
          <a:xfrm>
            <a:off x="8605830" y="303516"/>
            <a:ext cx="1076340" cy="725184"/>
          </a:xfrm>
          <a:custGeom>
            <a:rect b="b" l="l" r="r" t="t"/>
            <a:pathLst>
              <a:path extrusionOk="0" h="725184" w="1076340">
                <a:moveTo>
                  <a:pt x="0" y="0"/>
                </a:moveTo>
                <a:lnTo>
                  <a:pt x="1076340" y="0"/>
                </a:lnTo>
                <a:lnTo>
                  <a:pt x="1076340" y="725184"/>
                </a:lnTo>
                <a:lnTo>
                  <a:pt x="0" y="725184"/>
                </a:lnTo>
                <a:lnTo>
                  <a:pt x="0" y="0"/>
                </a:lnTo>
                <a:close/>
              </a:path>
            </a:pathLst>
          </a:custGeom>
          <a:blipFill rotWithShape="1">
            <a:blip r:embed="rId12">
              <a:alphaModFix/>
            </a:blip>
            <a:stretch>
              <a:fillRect b="0" l="0" r="0" t="0"/>
            </a:stretch>
          </a:blipFill>
          <a:ln>
            <a:noFill/>
          </a:ln>
        </p:spPr>
      </p:sp>
      <p:sp>
        <p:nvSpPr>
          <p:cNvPr id="436" name="Google Shape;436;p15"/>
          <p:cNvSpPr/>
          <p:nvPr/>
        </p:nvSpPr>
        <p:spPr>
          <a:xfrm flipH="1">
            <a:off x="16816751" y="5953478"/>
            <a:ext cx="885098" cy="1061757"/>
          </a:xfrm>
          <a:custGeom>
            <a:rect b="b" l="l" r="r" t="t"/>
            <a:pathLst>
              <a:path extrusionOk="0" h="1061757" w="885098">
                <a:moveTo>
                  <a:pt x="885098" y="0"/>
                </a:moveTo>
                <a:lnTo>
                  <a:pt x="0" y="0"/>
                </a:lnTo>
                <a:lnTo>
                  <a:pt x="0" y="1061757"/>
                </a:lnTo>
                <a:lnTo>
                  <a:pt x="885098" y="1061757"/>
                </a:lnTo>
                <a:lnTo>
                  <a:pt x="885098" y="0"/>
                </a:lnTo>
                <a:close/>
              </a:path>
            </a:pathLst>
          </a:custGeom>
          <a:blipFill rotWithShape="1">
            <a:blip r:embed="rId10">
              <a:alphaModFix/>
            </a:blip>
            <a:stretch>
              <a:fillRect b="0" l="0" r="0" t="0"/>
            </a:stretch>
          </a:blipFill>
          <a:ln>
            <a:noFill/>
          </a:ln>
        </p:spPr>
      </p:sp>
      <p:sp>
        <p:nvSpPr>
          <p:cNvPr id="437" name="Google Shape;437;p15"/>
          <p:cNvSpPr/>
          <p:nvPr/>
        </p:nvSpPr>
        <p:spPr>
          <a:xfrm rot="77336">
            <a:off x="14574453" y="110529"/>
            <a:ext cx="3781429" cy="4115841"/>
          </a:xfrm>
          <a:custGeom>
            <a:rect b="b" l="l" r="r" t="t"/>
            <a:pathLst>
              <a:path extrusionOk="0" h="4114800" w="3780472">
                <a:moveTo>
                  <a:pt x="0" y="0"/>
                </a:moveTo>
                <a:lnTo>
                  <a:pt x="3780473" y="0"/>
                </a:lnTo>
                <a:lnTo>
                  <a:pt x="3780473" y="4114800"/>
                </a:lnTo>
                <a:lnTo>
                  <a:pt x="0" y="4114800"/>
                </a:lnTo>
                <a:lnTo>
                  <a:pt x="0" y="0"/>
                </a:lnTo>
                <a:close/>
              </a:path>
            </a:pathLst>
          </a:custGeom>
          <a:blipFill rotWithShape="1">
            <a:blip r:embed="rId13">
              <a:alphaModFix/>
            </a:blip>
            <a:stretch>
              <a:fillRect b="0" l="0" r="0" t="0"/>
            </a:stretch>
          </a:blipFill>
          <a:ln>
            <a:noFill/>
          </a:ln>
        </p:spPr>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B"/>
        </a:solidFill>
      </p:bgPr>
    </p:bg>
    <p:spTree>
      <p:nvGrpSpPr>
        <p:cNvPr id="441" name="Shape 441"/>
        <p:cNvGrpSpPr/>
        <p:nvPr/>
      </p:nvGrpSpPr>
      <p:grpSpPr>
        <a:xfrm>
          <a:off x="0" y="0"/>
          <a:ext cx="0" cy="0"/>
          <a:chOff x="0" y="0"/>
          <a:chExt cx="0" cy="0"/>
        </a:xfrm>
      </p:grpSpPr>
      <p:sp>
        <p:nvSpPr>
          <p:cNvPr id="442" name="Google Shape;442;p16"/>
          <p:cNvSpPr/>
          <p:nvPr/>
        </p:nvSpPr>
        <p:spPr>
          <a:xfrm rot="-9742855">
            <a:off x="-2642490" y="6633890"/>
            <a:ext cx="7205126" cy="5619998"/>
          </a:xfrm>
          <a:custGeom>
            <a:rect b="b" l="l" r="r" t="t"/>
            <a:pathLst>
              <a:path extrusionOk="0" h="5623479" w="7209588">
                <a:moveTo>
                  <a:pt x="0" y="0"/>
                </a:moveTo>
                <a:lnTo>
                  <a:pt x="7209588" y="0"/>
                </a:lnTo>
                <a:lnTo>
                  <a:pt x="7209588" y="5623478"/>
                </a:lnTo>
                <a:lnTo>
                  <a:pt x="0" y="5623478"/>
                </a:lnTo>
                <a:lnTo>
                  <a:pt x="0" y="0"/>
                </a:lnTo>
                <a:close/>
              </a:path>
            </a:pathLst>
          </a:custGeom>
          <a:blipFill rotWithShape="1">
            <a:blip r:embed="rId3">
              <a:alphaModFix/>
            </a:blip>
            <a:stretch>
              <a:fillRect b="0" l="0" r="0" t="0"/>
            </a:stretch>
          </a:blipFill>
          <a:ln>
            <a:noFill/>
          </a:ln>
        </p:spPr>
      </p:sp>
      <p:sp>
        <p:nvSpPr>
          <p:cNvPr id="443" name="Google Shape;443;p16"/>
          <p:cNvSpPr/>
          <p:nvPr/>
        </p:nvSpPr>
        <p:spPr>
          <a:xfrm>
            <a:off x="2859559" y="1321754"/>
            <a:ext cx="12568882" cy="7127604"/>
          </a:xfrm>
          <a:custGeom>
            <a:rect b="b" l="l" r="r" t="t"/>
            <a:pathLst>
              <a:path extrusionOk="0" h="7127604" w="12568882">
                <a:moveTo>
                  <a:pt x="0" y="0"/>
                </a:moveTo>
                <a:lnTo>
                  <a:pt x="12568882" y="0"/>
                </a:lnTo>
                <a:lnTo>
                  <a:pt x="12568882" y="7127603"/>
                </a:lnTo>
                <a:lnTo>
                  <a:pt x="0" y="7127603"/>
                </a:lnTo>
                <a:lnTo>
                  <a:pt x="0" y="0"/>
                </a:lnTo>
                <a:close/>
              </a:path>
            </a:pathLst>
          </a:custGeom>
          <a:blipFill rotWithShape="1">
            <a:blip r:embed="rId4">
              <a:alphaModFix/>
            </a:blip>
            <a:stretch>
              <a:fillRect b="0" l="0" r="0" t="0"/>
            </a:stretch>
          </a:blipFill>
          <a:ln>
            <a:noFill/>
          </a:ln>
        </p:spPr>
      </p:sp>
      <p:sp>
        <p:nvSpPr>
          <p:cNvPr id="444" name="Google Shape;444;p16"/>
          <p:cNvSpPr/>
          <p:nvPr/>
        </p:nvSpPr>
        <p:spPr>
          <a:xfrm>
            <a:off x="8590513" y="308860"/>
            <a:ext cx="1106974" cy="745824"/>
          </a:xfrm>
          <a:custGeom>
            <a:rect b="b" l="l" r="r" t="t"/>
            <a:pathLst>
              <a:path extrusionOk="0" h="745824" w="1106974">
                <a:moveTo>
                  <a:pt x="0" y="0"/>
                </a:moveTo>
                <a:lnTo>
                  <a:pt x="1106974" y="0"/>
                </a:lnTo>
                <a:lnTo>
                  <a:pt x="1106974" y="745824"/>
                </a:lnTo>
                <a:lnTo>
                  <a:pt x="0" y="745824"/>
                </a:lnTo>
                <a:lnTo>
                  <a:pt x="0" y="0"/>
                </a:lnTo>
                <a:close/>
              </a:path>
            </a:pathLst>
          </a:custGeom>
          <a:blipFill rotWithShape="1">
            <a:blip r:embed="rId5">
              <a:alphaModFix/>
            </a:blip>
            <a:stretch>
              <a:fillRect b="0" l="0" r="0" t="0"/>
            </a:stretch>
          </a:blipFill>
          <a:ln>
            <a:noFill/>
          </a:ln>
        </p:spPr>
      </p:sp>
      <p:sp>
        <p:nvSpPr>
          <p:cNvPr id="445" name="Google Shape;445;p16"/>
          <p:cNvSpPr/>
          <p:nvPr/>
        </p:nvSpPr>
        <p:spPr>
          <a:xfrm rot="10403440">
            <a:off x="-2834936" y="-778918"/>
            <a:ext cx="8088997" cy="5358960"/>
          </a:xfrm>
          <a:custGeom>
            <a:rect b="b" l="l" r="r" t="t"/>
            <a:pathLst>
              <a:path extrusionOk="0" h="5363571" w="8095957">
                <a:moveTo>
                  <a:pt x="0" y="0"/>
                </a:moveTo>
                <a:lnTo>
                  <a:pt x="8095957" y="0"/>
                </a:lnTo>
                <a:lnTo>
                  <a:pt x="8095957" y="5363572"/>
                </a:lnTo>
                <a:lnTo>
                  <a:pt x="0" y="5363572"/>
                </a:lnTo>
                <a:lnTo>
                  <a:pt x="0" y="0"/>
                </a:lnTo>
                <a:close/>
              </a:path>
            </a:pathLst>
          </a:custGeom>
          <a:blipFill rotWithShape="1">
            <a:blip r:embed="rId6">
              <a:alphaModFix/>
            </a:blip>
            <a:stretch>
              <a:fillRect b="0" l="0" r="0" t="0"/>
            </a:stretch>
          </a:blipFill>
          <a:ln>
            <a:noFill/>
          </a:ln>
        </p:spPr>
      </p:sp>
      <p:sp>
        <p:nvSpPr>
          <p:cNvPr id="446" name="Google Shape;446;p16"/>
          <p:cNvSpPr/>
          <p:nvPr/>
        </p:nvSpPr>
        <p:spPr>
          <a:xfrm rot="-2633079">
            <a:off x="-1207081" y="8636056"/>
            <a:ext cx="4821528" cy="1271679"/>
          </a:xfrm>
          <a:custGeom>
            <a:rect b="b" l="l" r="r" t="t"/>
            <a:pathLst>
              <a:path extrusionOk="0" h="1272980" w="4826463">
                <a:moveTo>
                  <a:pt x="0" y="0"/>
                </a:moveTo>
                <a:lnTo>
                  <a:pt x="4826463" y="0"/>
                </a:lnTo>
                <a:lnTo>
                  <a:pt x="4826463" y="1272980"/>
                </a:lnTo>
                <a:lnTo>
                  <a:pt x="0" y="1272980"/>
                </a:lnTo>
                <a:lnTo>
                  <a:pt x="0" y="0"/>
                </a:lnTo>
                <a:close/>
              </a:path>
            </a:pathLst>
          </a:custGeom>
          <a:blipFill rotWithShape="1">
            <a:blip r:embed="rId7">
              <a:alphaModFix/>
            </a:blip>
            <a:stretch>
              <a:fillRect b="0" l="0" r="0" t="0"/>
            </a:stretch>
          </a:blipFill>
          <a:ln>
            <a:noFill/>
          </a:ln>
        </p:spPr>
      </p:sp>
      <p:sp>
        <p:nvSpPr>
          <p:cNvPr id="447" name="Google Shape;447;p16"/>
          <p:cNvSpPr/>
          <p:nvPr/>
        </p:nvSpPr>
        <p:spPr>
          <a:xfrm>
            <a:off x="690605" y="4612622"/>
            <a:ext cx="885098" cy="1061757"/>
          </a:xfrm>
          <a:custGeom>
            <a:rect b="b" l="l" r="r" t="t"/>
            <a:pathLst>
              <a:path extrusionOk="0" h="1061757" w="885098">
                <a:moveTo>
                  <a:pt x="0" y="0"/>
                </a:moveTo>
                <a:lnTo>
                  <a:pt x="885098" y="0"/>
                </a:lnTo>
                <a:lnTo>
                  <a:pt x="885098" y="1061756"/>
                </a:lnTo>
                <a:lnTo>
                  <a:pt x="0" y="1061756"/>
                </a:lnTo>
                <a:lnTo>
                  <a:pt x="0" y="0"/>
                </a:lnTo>
                <a:close/>
              </a:path>
            </a:pathLst>
          </a:custGeom>
          <a:blipFill rotWithShape="1">
            <a:blip r:embed="rId8">
              <a:alphaModFix/>
            </a:blip>
            <a:stretch>
              <a:fillRect b="0" l="0" r="0" t="0"/>
            </a:stretch>
          </a:blipFill>
          <a:ln>
            <a:noFill/>
          </a:ln>
        </p:spPr>
      </p:sp>
      <p:sp>
        <p:nvSpPr>
          <p:cNvPr id="448" name="Google Shape;448;p16"/>
          <p:cNvSpPr/>
          <p:nvPr/>
        </p:nvSpPr>
        <p:spPr>
          <a:xfrm flipH="1">
            <a:off x="16619066" y="4612622"/>
            <a:ext cx="885098" cy="1061757"/>
          </a:xfrm>
          <a:custGeom>
            <a:rect b="b" l="l" r="r" t="t"/>
            <a:pathLst>
              <a:path extrusionOk="0" h="1061757" w="885098">
                <a:moveTo>
                  <a:pt x="885098" y="0"/>
                </a:moveTo>
                <a:lnTo>
                  <a:pt x="0" y="0"/>
                </a:lnTo>
                <a:lnTo>
                  <a:pt x="0" y="1061756"/>
                </a:lnTo>
                <a:lnTo>
                  <a:pt x="885098" y="1061756"/>
                </a:lnTo>
                <a:lnTo>
                  <a:pt x="885098" y="0"/>
                </a:lnTo>
                <a:close/>
              </a:path>
            </a:pathLst>
          </a:custGeom>
          <a:blipFill rotWithShape="1">
            <a:blip r:embed="rId8">
              <a:alphaModFix/>
            </a:blip>
            <a:stretch>
              <a:fillRect b="0" l="0" r="0" t="0"/>
            </a:stretch>
          </a:blipFill>
          <a:ln>
            <a:noFill/>
          </a:ln>
        </p:spPr>
      </p:sp>
      <p:sp>
        <p:nvSpPr>
          <p:cNvPr id="449" name="Google Shape;449;p16"/>
          <p:cNvSpPr/>
          <p:nvPr/>
        </p:nvSpPr>
        <p:spPr>
          <a:xfrm rot="8166921">
            <a:off x="318570" y="916445"/>
            <a:ext cx="3350089" cy="2257123"/>
          </a:xfrm>
          <a:custGeom>
            <a:rect b="b" l="l" r="r" t="t"/>
            <a:pathLst>
              <a:path extrusionOk="0" h="2259433" w="3353518">
                <a:moveTo>
                  <a:pt x="0" y="0"/>
                </a:moveTo>
                <a:lnTo>
                  <a:pt x="3353518" y="0"/>
                </a:lnTo>
                <a:lnTo>
                  <a:pt x="3353518" y="2259433"/>
                </a:lnTo>
                <a:lnTo>
                  <a:pt x="0" y="2259433"/>
                </a:lnTo>
                <a:lnTo>
                  <a:pt x="0" y="0"/>
                </a:lnTo>
                <a:close/>
              </a:path>
            </a:pathLst>
          </a:custGeom>
          <a:blipFill rotWithShape="1">
            <a:blip r:embed="rId9">
              <a:alphaModFix/>
            </a:blip>
            <a:stretch>
              <a:fillRect b="0" l="0" r="0" t="0"/>
            </a:stretch>
          </a:blipFill>
          <a:ln>
            <a:noFill/>
          </a:ln>
        </p:spPr>
      </p:sp>
      <p:sp>
        <p:nvSpPr>
          <p:cNvPr id="450" name="Google Shape;450;p16"/>
          <p:cNvSpPr/>
          <p:nvPr/>
        </p:nvSpPr>
        <p:spPr>
          <a:xfrm rot="8568918">
            <a:off x="14938490" y="-1788521"/>
            <a:ext cx="7216907" cy="5629187"/>
          </a:xfrm>
          <a:custGeom>
            <a:rect b="b" l="l" r="r" t="t"/>
            <a:pathLst>
              <a:path extrusionOk="0" h="5623479" w="7209588">
                <a:moveTo>
                  <a:pt x="0" y="0"/>
                </a:moveTo>
                <a:lnTo>
                  <a:pt x="7209588" y="0"/>
                </a:lnTo>
                <a:lnTo>
                  <a:pt x="7209588" y="5623478"/>
                </a:lnTo>
                <a:lnTo>
                  <a:pt x="0" y="5623478"/>
                </a:lnTo>
                <a:lnTo>
                  <a:pt x="0" y="0"/>
                </a:lnTo>
                <a:close/>
              </a:path>
            </a:pathLst>
          </a:custGeom>
          <a:blipFill rotWithShape="1">
            <a:blip r:embed="rId3">
              <a:alphaModFix/>
            </a:blip>
            <a:stretch>
              <a:fillRect b="0" l="0" r="0" t="0"/>
            </a:stretch>
          </a:blipFill>
          <a:ln>
            <a:noFill/>
          </a:ln>
        </p:spPr>
      </p:sp>
      <p:sp>
        <p:nvSpPr>
          <p:cNvPr id="451" name="Google Shape;451;p16"/>
          <p:cNvSpPr/>
          <p:nvPr/>
        </p:nvSpPr>
        <p:spPr>
          <a:xfrm rot="-8252014">
            <a:off x="14440353" y="130170"/>
            <a:ext cx="5244382" cy="3160522"/>
          </a:xfrm>
          <a:custGeom>
            <a:rect b="b" l="l" r="r" t="t"/>
            <a:pathLst>
              <a:path extrusionOk="0" h="3161263" w="5245612">
                <a:moveTo>
                  <a:pt x="0" y="0"/>
                </a:moveTo>
                <a:lnTo>
                  <a:pt x="5245612" y="0"/>
                </a:lnTo>
                <a:lnTo>
                  <a:pt x="5245612" y="3161263"/>
                </a:lnTo>
                <a:lnTo>
                  <a:pt x="0" y="3161263"/>
                </a:lnTo>
                <a:lnTo>
                  <a:pt x="0" y="0"/>
                </a:lnTo>
                <a:close/>
              </a:path>
            </a:pathLst>
          </a:custGeom>
          <a:blipFill rotWithShape="1">
            <a:blip r:embed="rId10">
              <a:alphaModFix/>
            </a:blip>
            <a:stretch>
              <a:fillRect b="0" l="0" r="0" t="0"/>
            </a:stretch>
          </a:blipFill>
          <a:ln>
            <a:noFill/>
          </a:ln>
        </p:spPr>
      </p:sp>
      <p:sp>
        <p:nvSpPr>
          <p:cNvPr id="452" name="Google Shape;452;p16"/>
          <p:cNvSpPr/>
          <p:nvPr/>
        </p:nvSpPr>
        <p:spPr>
          <a:xfrm>
            <a:off x="14402891" y="6026803"/>
            <a:ext cx="3307270" cy="4114800"/>
          </a:xfrm>
          <a:custGeom>
            <a:rect b="b" l="l" r="r" t="t"/>
            <a:pathLst>
              <a:path extrusionOk="0" h="4114800" w="3307270">
                <a:moveTo>
                  <a:pt x="0" y="0"/>
                </a:moveTo>
                <a:lnTo>
                  <a:pt x="3307271" y="0"/>
                </a:lnTo>
                <a:lnTo>
                  <a:pt x="3307271" y="4114800"/>
                </a:lnTo>
                <a:lnTo>
                  <a:pt x="0" y="4114800"/>
                </a:lnTo>
                <a:lnTo>
                  <a:pt x="0" y="0"/>
                </a:lnTo>
                <a:close/>
              </a:path>
            </a:pathLst>
          </a:custGeom>
          <a:blipFill rotWithShape="1">
            <a:blip r:embed="rId11">
              <a:alphaModFix/>
            </a:blip>
            <a:stretch>
              <a:fillRect b="0" l="0" r="0" t="0"/>
            </a:stretch>
          </a:blipFill>
          <a:ln>
            <a:noFill/>
          </a:ln>
        </p:spPr>
      </p:sp>
      <p:sp>
        <p:nvSpPr>
          <p:cNvPr id="453" name="Google Shape;453;p16"/>
          <p:cNvSpPr txBox="1"/>
          <p:nvPr/>
        </p:nvSpPr>
        <p:spPr>
          <a:xfrm>
            <a:off x="4853616" y="2298544"/>
            <a:ext cx="8580768" cy="2275523"/>
          </a:xfrm>
          <a:prstGeom prst="rect">
            <a:avLst/>
          </a:prstGeom>
          <a:noFill/>
          <a:ln>
            <a:noFill/>
          </a:ln>
        </p:spPr>
        <p:txBody>
          <a:bodyPr anchorCtr="0" anchor="t" bIns="0" lIns="0" spcFirstLastPara="1" rIns="0" wrap="square" tIns="0">
            <a:spAutoFit/>
          </a:bodyPr>
          <a:lstStyle/>
          <a:p>
            <a:pPr indent="0" lvl="0" marL="0" marR="0" rtl="0" algn="ctr">
              <a:lnSpc>
                <a:spcPct val="113991"/>
              </a:lnSpc>
              <a:spcBef>
                <a:spcPts val="0"/>
              </a:spcBef>
              <a:spcAft>
                <a:spcPts val="0"/>
              </a:spcAft>
              <a:buNone/>
            </a:pPr>
            <a:r>
              <a:rPr b="1" i="0" lang="en-US" sz="12000" u="none" cap="none" strike="noStrike">
                <a:solidFill>
                  <a:srgbClr val="FBF6EB"/>
                </a:solidFill>
                <a:latin typeface="Atma"/>
                <a:ea typeface="Atma"/>
                <a:cs typeface="Atma"/>
                <a:sym typeface="Atma"/>
              </a:rPr>
              <a:t>Discussion</a:t>
            </a:r>
            <a:endParaRPr/>
          </a:p>
        </p:txBody>
      </p:sp>
      <p:sp>
        <p:nvSpPr>
          <p:cNvPr id="454" name="Google Shape;454;p16"/>
          <p:cNvSpPr txBox="1"/>
          <p:nvPr/>
        </p:nvSpPr>
        <p:spPr>
          <a:xfrm>
            <a:off x="3798830" y="4171073"/>
            <a:ext cx="10690340" cy="3325495"/>
          </a:xfrm>
          <a:prstGeom prst="rect">
            <a:avLst/>
          </a:prstGeom>
          <a:noFill/>
          <a:ln>
            <a:noFill/>
          </a:ln>
        </p:spPr>
        <p:txBody>
          <a:bodyPr anchorCtr="0" anchor="t" bIns="0" lIns="0" spcFirstLastPara="1" rIns="0" wrap="square" tIns="0">
            <a:spAutoFit/>
          </a:bodyPr>
          <a:lstStyle/>
          <a:p>
            <a:pPr indent="0" lvl="0" marL="0" marR="0" rtl="0" algn="r">
              <a:lnSpc>
                <a:spcPct val="160000"/>
              </a:lnSpc>
              <a:spcBef>
                <a:spcPts val="0"/>
              </a:spcBef>
              <a:spcAft>
                <a:spcPts val="0"/>
              </a:spcAft>
              <a:buNone/>
            </a:pPr>
            <a:r>
              <a:rPr b="0" i="0" lang="en-US" sz="5600" u="none" cap="none" strike="noStrike">
                <a:solidFill>
                  <a:srgbClr val="FBF6EB"/>
                </a:solidFill>
                <a:latin typeface="Sniglet"/>
                <a:ea typeface="Sniglet"/>
                <a:cs typeface="Sniglet"/>
                <a:sym typeface="Sniglet"/>
              </a:rPr>
              <a:t>What is the best thing to do when someone tells us we are wrong?</a:t>
            </a:r>
            <a:endParaRPr/>
          </a:p>
          <a:p>
            <a:pPr indent="0" lvl="0" marL="0" marR="0" rtl="0" algn="r">
              <a:lnSpc>
                <a:spcPct val="160000"/>
              </a:lnSpc>
              <a:spcBef>
                <a:spcPts val="0"/>
              </a:spcBef>
              <a:spcAft>
                <a:spcPts val="0"/>
              </a:spcAft>
              <a:buNone/>
            </a:pPr>
            <a:r>
              <a:t/>
            </a:r>
            <a:endParaRPr b="0" i="0" sz="5600" u="none" cap="none" strike="noStrike">
              <a:solidFill>
                <a:srgbClr val="FBF6EB"/>
              </a:solidFill>
              <a:latin typeface="Sniglet"/>
              <a:ea typeface="Sniglet"/>
              <a:cs typeface="Sniglet"/>
              <a:sym typeface="Snigle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B"/>
        </a:solidFill>
      </p:bgPr>
    </p:bg>
    <p:spTree>
      <p:nvGrpSpPr>
        <p:cNvPr id="458" name="Shape 458"/>
        <p:cNvGrpSpPr/>
        <p:nvPr/>
      </p:nvGrpSpPr>
      <p:grpSpPr>
        <a:xfrm>
          <a:off x="0" y="0"/>
          <a:ext cx="0" cy="0"/>
          <a:chOff x="0" y="0"/>
          <a:chExt cx="0" cy="0"/>
        </a:xfrm>
      </p:grpSpPr>
      <p:sp>
        <p:nvSpPr>
          <p:cNvPr id="459" name="Google Shape;459;p17"/>
          <p:cNvSpPr/>
          <p:nvPr/>
        </p:nvSpPr>
        <p:spPr>
          <a:xfrm>
            <a:off x="15241774" y="7239614"/>
            <a:ext cx="6599876" cy="7530978"/>
          </a:xfrm>
          <a:custGeom>
            <a:rect b="b" l="l" r="r" t="t"/>
            <a:pathLst>
              <a:path extrusionOk="0" h="7530978" w="6599876">
                <a:moveTo>
                  <a:pt x="0" y="0"/>
                </a:moveTo>
                <a:lnTo>
                  <a:pt x="6599875" y="0"/>
                </a:lnTo>
                <a:lnTo>
                  <a:pt x="6599875" y="7530979"/>
                </a:lnTo>
                <a:lnTo>
                  <a:pt x="0" y="7530979"/>
                </a:lnTo>
                <a:lnTo>
                  <a:pt x="0" y="0"/>
                </a:lnTo>
                <a:close/>
              </a:path>
            </a:pathLst>
          </a:custGeom>
          <a:blipFill rotWithShape="1">
            <a:blip r:embed="rId3">
              <a:alphaModFix/>
            </a:blip>
            <a:stretch>
              <a:fillRect b="0" l="0" r="0" t="0"/>
            </a:stretch>
          </a:blipFill>
          <a:ln>
            <a:noFill/>
          </a:ln>
        </p:spPr>
      </p:sp>
      <p:sp>
        <p:nvSpPr>
          <p:cNvPr id="460" name="Google Shape;460;p17"/>
          <p:cNvSpPr/>
          <p:nvPr/>
        </p:nvSpPr>
        <p:spPr>
          <a:xfrm flipH="1" rot="5400000">
            <a:off x="3004320" y="2639820"/>
            <a:ext cx="4931950" cy="7347411"/>
          </a:xfrm>
          <a:custGeom>
            <a:rect b="b" l="l" r="r" t="t"/>
            <a:pathLst>
              <a:path extrusionOk="0" h="7347411" w="4931950">
                <a:moveTo>
                  <a:pt x="0" y="7347411"/>
                </a:moveTo>
                <a:lnTo>
                  <a:pt x="4931949" y="7347411"/>
                </a:lnTo>
                <a:lnTo>
                  <a:pt x="4931949" y="0"/>
                </a:lnTo>
                <a:lnTo>
                  <a:pt x="0" y="0"/>
                </a:lnTo>
                <a:lnTo>
                  <a:pt x="0" y="7347411"/>
                </a:lnTo>
                <a:close/>
              </a:path>
            </a:pathLst>
          </a:custGeom>
          <a:blipFill rotWithShape="1">
            <a:blip r:embed="rId4">
              <a:alphaModFix/>
            </a:blip>
            <a:stretch>
              <a:fillRect b="0" l="0" r="0" t="0"/>
            </a:stretch>
          </a:blipFill>
          <a:ln>
            <a:noFill/>
          </a:ln>
        </p:spPr>
      </p:sp>
      <p:sp>
        <p:nvSpPr>
          <p:cNvPr id="461" name="Google Shape;461;p17"/>
          <p:cNvSpPr/>
          <p:nvPr/>
        </p:nvSpPr>
        <p:spPr>
          <a:xfrm flipH="1" rot="5400000">
            <a:off x="3080336" y="2753066"/>
            <a:ext cx="4779916" cy="7120918"/>
          </a:xfrm>
          <a:custGeom>
            <a:rect b="b" l="l" r="r" t="t"/>
            <a:pathLst>
              <a:path extrusionOk="0" h="7120918" w="4779916">
                <a:moveTo>
                  <a:pt x="0" y="7120918"/>
                </a:moveTo>
                <a:lnTo>
                  <a:pt x="4779917" y="7120918"/>
                </a:lnTo>
                <a:lnTo>
                  <a:pt x="4779917" y="0"/>
                </a:lnTo>
                <a:lnTo>
                  <a:pt x="0" y="0"/>
                </a:lnTo>
                <a:lnTo>
                  <a:pt x="0" y="7120918"/>
                </a:lnTo>
                <a:close/>
              </a:path>
            </a:pathLst>
          </a:custGeom>
          <a:blipFill rotWithShape="1">
            <a:blip r:embed="rId5">
              <a:alphaModFix/>
            </a:blip>
            <a:stretch>
              <a:fillRect b="0" l="0" r="0" t="0"/>
            </a:stretch>
          </a:blipFill>
          <a:ln>
            <a:noFill/>
          </a:ln>
        </p:spPr>
      </p:sp>
      <p:sp>
        <p:nvSpPr>
          <p:cNvPr id="462" name="Google Shape;462;p17"/>
          <p:cNvSpPr txBox="1"/>
          <p:nvPr/>
        </p:nvSpPr>
        <p:spPr>
          <a:xfrm>
            <a:off x="2577413" y="6068666"/>
            <a:ext cx="5868564" cy="1086485"/>
          </a:xfrm>
          <a:prstGeom prst="rect">
            <a:avLst/>
          </a:prstGeom>
          <a:noFill/>
          <a:ln>
            <a:noFill/>
          </a:ln>
        </p:spPr>
        <p:txBody>
          <a:bodyPr anchorCtr="0" anchor="t" bIns="0" lIns="0" spcFirstLastPara="1" rIns="0" wrap="square" tIns="0">
            <a:spAutoFit/>
          </a:bodyPr>
          <a:lstStyle/>
          <a:p>
            <a:pPr indent="0" lvl="0" marL="0" marR="0" rtl="0" algn="ctr">
              <a:lnSpc>
                <a:spcPct val="160021"/>
              </a:lnSpc>
              <a:spcBef>
                <a:spcPts val="0"/>
              </a:spcBef>
              <a:spcAft>
                <a:spcPts val="0"/>
              </a:spcAft>
              <a:buNone/>
            </a:pPr>
            <a:r>
              <a:rPr b="0" i="0" lang="en-US" sz="2799" u="none" cap="none" strike="noStrike">
                <a:solidFill>
                  <a:srgbClr val="5B96A9"/>
                </a:solidFill>
                <a:latin typeface="Sniglet"/>
                <a:ea typeface="Sniglet"/>
                <a:cs typeface="Sniglet"/>
                <a:sym typeface="Sniglet"/>
              </a:rPr>
              <a:t> bad character leads to trouble, but good character leads to treasure.</a:t>
            </a:r>
            <a:endParaRPr/>
          </a:p>
        </p:txBody>
      </p:sp>
      <p:sp>
        <p:nvSpPr>
          <p:cNvPr id="463" name="Google Shape;463;p17"/>
          <p:cNvSpPr txBox="1"/>
          <p:nvPr/>
        </p:nvSpPr>
        <p:spPr>
          <a:xfrm>
            <a:off x="2536013" y="4530188"/>
            <a:ext cx="5868600" cy="1449000"/>
          </a:xfrm>
          <a:prstGeom prst="rect">
            <a:avLst/>
          </a:prstGeom>
          <a:noFill/>
          <a:ln>
            <a:noFill/>
          </a:ln>
        </p:spPr>
        <p:txBody>
          <a:bodyPr anchorCtr="0" anchor="t" bIns="0" lIns="0" spcFirstLastPara="1" rIns="0" wrap="square" tIns="0">
            <a:spAutoFit/>
          </a:bodyPr>
          <a:lstStyle/>
          <a:p>
            <a:pPr indent="0" lvl="0" marL="0" marR="0" rtl="0" algn="ctr">
              <a:lnSpc>
                <a:spcPct val="114003"/>
              </a:lnSpc>
              <a:spcBef>
                <a:spcPts val="0"/>
              </a:spcBef>
              <a:spcAft>
                <a:spcPts val="0"/>
              </a:spcAft>
              <a:buNone/>
            </a:pPr>
            <a:r>
              <a:rPr b="1" i="0" lang="en-US" sz="4399" u="none" cap="none" strike="noStrike">
                <a:solidFill>
                  <a:srgbClr val="5B96A9"/>
                </a:solidFill>
                <a:latin typeface="Sen"/>
                <a:ea typeface="Sen"/>
                <a:cs typeface="Sen"/>
                <a:sym typeface="Sen"/>
              </a:rPr>
              <a:t>Why does character matter?</a:t>
            </a:r>
            <a:endParaRPr b="1"/>
          </a:p>
        </p:txBody>
      </p:sp>
      <p:sp>
        <p:nvSpPr>
          <p:cNvPr id="464" name="Google Shape;464;p17"/>
          <p:cNvSpPr/>
          <p:nvPr/>
        </p:nvSpPr>
        <p:spPr>
          <a:xfrm rot="-5400000">
            <a:off x="10351731" y="2616007"/>
            <a:ext cx="4931950" cy="7347411"/>
          </a:xfrm>
          <a:custGeom>
            <a:rect b="b" l="l" r="r" t="t"/>
            <a:pathLst>
              <a:path extrusionOk="0" h="7347411" w="4931950">
                <a:moveTo>
                  <a:pt x="0" y="0"/>
                </a:moveTo>
                <a:lnTo>
                  <a:pt x="4931949" y="0"/>
                </a:lnTo>
                <a:lnTo>
                  <a:pt x="4931949" y="7347411"/>
                </a:lnTo>
                <a:lnTo>
                  <a:pt x="0" y="7347411"/>
                </a:lnTo>
                <a:lnTo>
                  <a:pt x="0" y="0"/>
                </a:lnTo>
                <a:close/>
              </a:path>
            </a:pathLst>
          </a:custGeom>
          <a:blipFill rotWithShape="1">
            <a:blip r:embed="rId4">
              <a:alphaModFix/>
            </a:blip>
            <a:stretch>
              <a:fillRect b="0" l="0" r="0" t="0"/>
            </a:stretch>
          </a:blipFill>
          <a:ln>
            <a:noFill/>
          </a:ln>
        </p:spPr>
      </p:sp>
      <p:sp>
        <p:nvSpPr>
          <p:cNvPr id="465" name="Google Shape;465;p17"/>
          <p:cNvSpPr/>
          <p:nvPr/>
        </p:nvSpPr>
        <p:spPr>
          <a:xfrm rot="-5400000">
            <a:off x="10427747" y="2729254"/>
            <a:ext cx="4779916" cy="7120918"/>
          </a:xfrm>
          <a:custGeom>
            <a:rect b="b" l="l" r="r" t="t"/>
            <a:pathLst>
              <a:path extrusionOk="0" h="7120918" w="4779916">
                <a:moveTo>
                  <a:pt x="0" y="0"/>
                </a:moveTo>
                <a:lnTo>
                  <a:pt x="4779917" y="0"/>
                </a:lnTo>
                <a:lnTo>
                  <a:pt x="4779917" y="7120918"/>
                </a:lnTo>
                <a:lnTo>
                  <a:pt x="0" y="7120918"/>
                </a:lnTo>
                <a:lnTo>
                  <a:pt x="0" y="0"/>
                </a:lnTo>
                <a:close/>
              </a:path>
            </a:pathLst>
          </a:custGeom>
          <a:blipFill rotWithShape="1">
            <a:blip r:embed="rId5">
              <a:alphaModFix/>
            </a:blip>
            <a:stretch>
              <a:fillRect b="0" l="0" r="0" t="0"/>
            </a:stretch>
          </a:blipFill>
          <a:ln>
            <a:noFill/>
          </a:ln>
        </p:spPr>
      </p:sp>
      <p:sp>
        <p:nvSpPr>
          <p:cNvPr id="466" name="Google Shape;466;p17"/>
          <p:cNvSpPr txBox="1"/>
          <p:nvPr/>
        </p:nvSpPr>
        <p:spPr>
          <a:xfrm>
            <a:off x="9573390" y="4510495"/>
            <a:ext cx="6804774" cy="344932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None/>
            </a:pPr>
            <a:r>
              <a:rPr b="0" i="0" lang="en-US" sz="2400" u="none" cap="none" strike="noStrike">
                <a:solidFill>
                  <a:srgbClr val="5B96A9"/>
                </a:solidFill>
                <a:latin typeface="Sniglet"/>
                <a:ea typeface="Sniglet"/>
                <a:cs typeface="Sniglet"/>
                <a:sym typeface="Sniglet"/>
              </a:rPr>
              <a:t>If we only want the truth when it's easy and comfortable, we will be like those people in the first city that Paul and Silas went to. We will cause a lot of trouble for ourselves and for other people. But, if we love the truth like the people of Berea, we will have a treasure that we can share.</a:t>
            </a:r>
            <a:endParaRPr/>
          </a:p>
          <a:p>
            <a:pPr indent="0" lvl="0" marL="0" marR="0" rtl="0" algn="ctr">
              <a:lnSpc>
                <a:spcPct val="186625"/>
              </a:lnSpc>
              <a:spcBef>
                <a:spcPts val="0"/>
              </a:spcBef>
              <a:spcAft>
                <a:spcPts val="0"/>
              </a:spcAft>
              <a:buNone/>
            </a:pPr>
            <a:r>
              <a:t/>
            </a:r>
            <a:endParaRPr b="0" i="0" sz="2400" u="none" cap="none" strike="noStrike">
              <a:solidFill>
                <a:srgbClr val="5B96A9"/>
              </a:solidFill>
              <a:latin typeface="Sniglet"/>
              <a:ea typeface="Sniglet"/>
              <a:cs typeface="Sniglet"/>
              <a:sym typeface="Sniglet"/>
            </a:endParaRPr>
          </a:p>
        </p:txBody>
      </p:sp>
      <p:sp>
        <p:nvSpPr>
          <p:cNvPr id="467" name="Google Shape;467;p17"/>
          <p:cNvSpPr/>
          <p:nvPr/>
        </p:nvSpPr>
        <p:spPr>
          <a:xfrm rot="5585412">
            <a:off x="1012215" y="3618530"/>
            <a:ext cx="1385418" cy="1279623"/>
          </a:xfrm>
          <a:custGeom>
            <a:rect b="b" l="l" r="r" t="t"/>
            <a:pathLst>
              <a:path extrusionOk="0" h="1279623" w="1385418">
                <a:moveTo>
                  <a:pt x="0" y="0"/>
                </a:moveTo>
                <a:lnTo>
                  <a:pt x="1385418" y="0"/>
                </a:lnTo>
                <a:lnTo>
                  <a:pt x="1385418" y="1279622"/>
                </a:lnTo>
                <a:lnTo>
                  <a:pt x="0" y="1279622"/>
                </a:lnTo>
                <a:lnTo>
                  <a:pt x="0" y="0"/>
                </a:lnTo>
                <a:close/>
              </a:path>
            </a:pathLst>
          </a:custGeom>
          <a:blipFill rotWithShape="1">
            <a:blip r:embed="rId6">
              <a:alphaModFix/>
            </a:blip>
            <a:stretch>
              <a:fillRect b="0" l="0" r="0" t="0"/>
            </a:stretch>
          </a:blipFill>
          <a:ln>
            <a:noFill/>
          </a:ln>
        </p:spPr>
      </p:sp>
      <p:sp>
        <p:nvSpPr>
          <p:cNvPr id="468" name="Google Shape;468;p17"/>
          <p:cNvSpPr/>
          <p:nvPr/>
        </p:nvSpPr>
        <p:spPr>
          <a:xfrm rot="8568918">
            <a:off x="14617940" y="-1861371"/>
            <a:ext cx="7216907" cy="5629187"/>
          </a:xfrm>
          <a:custGeom>
            <a:rect b="b" l="l" r="r" t="t"/>
            <a:pathLst>
              <a:path extrusionOk="0" h="5623479" w="7209588">
                <a:moveTo>
                  <a:pt x="0" y="0"/>
                </a:moveTo>
                <a:lnTo>
                  <a:pt x="7209588" y="0"/>
                </a:lnTo>
                <a:lnTo>
                  <a:pt x="7209588" y="5623478"/>
                </a:lnTo>
                <a:lnTo>
                  <a:pt x="0" y="5623478"/>
                </a:lnTo>
                <a:lnTo>
                  <a:pt x="0" y="0"/>
                </a:lnTo>
                <a:close/>
              </a:path>
            </a:pathLst>
          </a:custGeom>
          <a:blipFill rotWithShape="1">
            <a:blip r:embed="rId7">
              <a:alphaModFix/>
            </a:blip>
            <a:stretch>
              <a:fillRect b="0" l="0" r="0" t="0"/>
            </a:stretch>
          </a:blipFill>
          <a:ln>
            <a:noFill/>
          </a:ln>
        </p:spPr>
      </p:sp>
      <p:sp>
        <p:nvSpPr>
          <p:cNvPr id="469" name="Google Shape;469;p17"/>
          <p:cNvSpPr/>
          <p:nvPr/>
        </p:nvSpPr>
        <p:spPr>
          <a:xfrm rot="-5322664">
            <a:off x="14938029" y="7341722"/>
            <a:ext cx="2247519" cy="2446279"/>
          </a:xfrm>
          <a:custGeom>
            <a:rect b="b" l="l" r="r" t="t"/>
            <a:pathLst>
              <a:path extrusionOk="0" h="2445660" w="2246950">
                <a:moveTo>
                  <a:pt x="0" y="0"/>
                </a:moveTo>
                <a:lnTo>
                  <a:pt x="2246950" y="0"/>
                </a:lnTo>
                <a:lnTo>
                  <a:pt x="2246950" y="2445660"/>
                </a:lnTo>
                <a:lnTo>
                  <a:pt x="0" y="2445660"/>
                </a:lnTo>
                <a:lnTo>
                  <a:pt x="0" y="0"/>
                </a:lnTo>
                <a:close/>
              </a:path>
            </a:pathLst>
          </a:custGeom>
          <a:blipFill rotWithShape="1">
            <a:blip r:embed="rId8">
              <a:alphaModFix/>
            </a:blip>
            <a:stretch>
              <a:fillRect b="0" l="0" r="0" t="0"/>
            </a:stretch>
          </a:blipFill>
          <a:ln>
            <a:noFill/>
          </a:ln>
        </p:spPr>
      </p:sp>
      <p:sp>
        <p:nvSpPr>
          <p:cNvPr id="470" name="Google Shape;470;p17"/>
          <p:cNvSpPr/>
          <p:nvPr/>
        </p:nvSpPr>
        <p:spPr>
          <a:xfrm rot="4960781">
            <a:off x="-2813608" y="-3042424"/>
            <a:ext cx="8333413" cy="6385477"/>
          </a:xfrm>
          <a:custGeom>
            <a:rect b="b" l="l" r="r" t="t"/>
            <a:pathLst>
              <a:path extrusionOk="0" h="6381291" w="8327950">
                <a:moveTo>
                  <a:pt x="0" y="0"/>
                </a:moveTo>
                <a:lnTo>
                  <a:pt x="8327949" y="0"/>
                </a:lnTo>
                <a:lnTo>
                  <a:pt x="8327949" y="6381292"/>
                </a:lnTo>
                <a:lnTo>
                  <a:pt x="0" y="6381292"/>
                </a:lnTo>
                <a:lnTo>
                  <a:pt x="0" y="0"/>
                </a:lnTo>
                <a:close/>
              </a:path>
            </a:pathLst>
          </a:custGeom>
          <a:blipFill rotWithShape="1">
            <a:blip r:embed="rId9">
              <a:alphaModFix/>
            </a:blip>
            <a:stretch>
              <a:fillRect b="0" l="0" r="0" t="0"/>
            </a:stretch>
          </a:blipFill>
          <a:ln>
            <a:noFill/>
          </a:ln>
        </p:spPr>
      </p:sp>
      <p:sp>
        <p:nvSpPr>
          <p:cNvPr id="471" name="Google Shape;471;p17"/>
          <p:cNvSpPr/>
          <p:nvPr/>
        </p:nvSpPr>
        <p:spPr>
          <a:xfrm rot="-3249741">
            <a:off x="-743459" y="1144910"/>
            <a:ext cx="4191518" cy="1272697"/>
          </a:xfrm>
          <a:custGeom>
            <a:rect b="b" l="l" r="r" t="t"/>
            <a:pathLst>
              <a:path extrusionOk="0" h="1273764" w="4195033">
                <a:moveTo>
                  <a:pt x="0" y="0"/>
                </a:moveTo>
                <a:lnTo>
                  <a:pt x="4195033" y="0"/>
                </a:lnTo>
                <a:lnTo>
                  <a:pt x="4195033" y="1273764"/>
                </a:lnTo>
                <a:lnTo>
                  <a:pt x="0" y="1273764"/>
                </a:lnTo>
                <a:lnTo>
                  <a:pt x="0" y="0"/>
                </a:lnTo>
                <a:close/>
              </a:path>
            </a:pathLst>
          </a:custGeom>
          <a:blipFill rotWithShape="1">
            <a:blip r:embed="rId10">
              <a:alphaModFix/>
            </a:blip>
            <a:stretch>
              <a:fillRect b="0" l="0" r="0" t="0"/>
            </a:stretch>
          </a:blipFill>
          <a:ln>
            <a:noFill/>
          </a:ln>
        </p:spPr>
      </p:sp>
      <p:sp>
        <p:nvSpPr>
          <p:cNvPr id="472" name="Google Shape;472;p17"/>
          <p:cNvSpPr/>
          <p:nvPr/>
        </p:nvSpPr>
        <p:spPr>
          <a:xfrm rot="-1670711">
            <a:off x="-3782864" y="7017547"/>
            <a:ext cx="6960696" cy="5690369"/>
          </a:xfrm>
          <a:custGeom>
            <a:rect b="b" l="l" r="r" t="t"/>
            <a:pathLst>
              <a:path extrusionOk="0" h="5685308" w="6954505">
                <a:moveTo>
                  <a:pt x="0" y="0"/>
                </a:moveTo>
                <a:lnTo>
                  <a:pt x="6954504" y="0"/>
                </a:lnTo>
                <a:lnTo>
                  <a:pt x="6954504" y="5685308"/>
                </a:lnTo>
                <a:lnTo>
                  <a:pt x="0" y="5685308"/>
                </a:lnTo>
                <a:lnTo>
                  <a:pt x="0" y="0"/>
                </a:lnTo>
                <a:close/>
              </a:path>
            </a:pathLst>
          </a:custGeom>
          <a:blipFill rotWithShape="1">
            <a:blip r:embed="rId11">
              <a:alphaModFix/>
            </a:blip>
            <a:stretch>
              <a:fillRect b="0" l="0" r="0" t="0"/>
            </a:stretch>
          </a:blipFill>
          <a:ln>
            <a:noFill/>
          </a:ln>
        </p:spPr>
      </p:sp>
      <p:sp>
        <p:nvSpPr>
          <p:cNvPr id="473" name="Google Shape;473;p17"/>
          <p:cNvSpPr/>
          <p:nvPr/>
        </p:nvSpPr>
        <p:spPr>
          <a:xfrm rot="9421637">
            <a:off x="-427759" y="7959941"/>
            <a:ext cx="2962253" cy="3224221"/>
          </a:xfrm>
          <a:custGeom>
            <a:rect b="b" l="l" r="r" t="t"/>
            <a:pathLst>
              <a:path extrusionOk="0" h="3226642" w="2964477">
                <a:moveTo>
                  <a:pt x="0" y="0"/>
                </a:moveTo>
                <a:lnTo>
                  <a:pt x="2964477" y="0"/>
                </a:lnTo>
                <a:lnTo>
                  <a:pt x="2964477" y="3226642"/>
                </a:lnTo>
                <a:lnTo>
                  <a:pt x="0" y="3226642"/>
                </a:lnTo>
                <a:lnTo>
                  <a:pt x="0" y="0"/>
                </a:lnTo>
                <a:close/>
              </a:path>
            </a:pathLst>
          </a:custGeom>
          <a:blipFill rotWithShape="1">
            <a:blip r:embed="rId8">
              <a:alphaModFix/>
            </a:blip>
            <a:stretch>
              <a:fillRect b="0" l="0" r="0" t="0"/>
            </a:stretch>
          </a:blipFill>
          <a:ln>
            <a:noFill/>
          </a:ln>
        </p:spPr>
      </p:sp>
      <p:sp>
        <p:nvSpPr>
          <p:cNvPr id="474" name="Google Shape;474;p17"/>
          <p:cNvSpPr/>
          <p:nvPr/>
        </p:nvSpPr>
        <p:spPr>
          <a:xfrm rot="-8252014">
            <a:off x="13941403" y="339370"/>
            <a:ext cx="5244382" cy="3160522"/>
          </a:xfrm>
          <a:custGeom>
            <a:rect b="b" l="l" r="r" t="t"/>
            <a:pathLst>
              <a:path extrusionOk="0" h="3161263" w="5245612">
                <a:moveTo>
                  <a:pt x="0" y="0"/>
                </a:moveTo>
                <a:lnTo>
                  <a:pt x="5245612" y="0"/>
                </a:lnTo>
                <a:lnTo>
                  <a:pt x="5245612" y="3161263"/>
                </a:lnTo>
                <a:lnTo>
                  <a:pt x="0" y="3161263"/>
                </a:lnTo>
                <a:lnTo>
                  <a:pt x="0" y="0"/>
                </a:lnTo>
                <a:close/>
              </a:path>
            </a:pathLst>
          </a:custGeom>
          <a:blipFill rotWithShape="1">
            <a:blip r:embed="rId12">
              <a:alphaModFix/>
            </a:blip>
            <a:stretch>
              <a:fillRect b="0" l="0" r="0" t="0"/>
            </a:stretch>
          </a:blipFill>
          <a:ln>
            <a:noFill/>
          </a:ln>
        </p:spPr>
      </p:sp>
      <p:sp>
        <p:nvSpPr>
          <p:cNvPr id="475" name="Google Shape;475;p17"/>
          <p:cNvSpPr/>
          <p:nvPr/>
        </p:nvSpPr>
        <p:spPr>
          <a:xfrm>
            <a:off x="3707988" y="1321754"/>
            <a:ext cx="823151" cy="915036"/>
          </a:xfrm>
          <a:custGeom>
            <a:rect b="b" l="l" r="r" t="t"/>
            <a:pathLst>
              <a:path extrusionOk="0" h="915036" w="823151">
                <a:moveTo>
                  <a:pt x="0" y="0"/>
                </a:moveTo>
                <a:lnTo>
                  <a:pt x="823150" y="0"/>
                </a:lnTo>
                <a:lnTo>
                  <a:pt x="823150" y="915035"/>
                </a:lnTo>
                <a:lnTo>
                  <a:pt x="0" y="915035"/>
                </a:lnTo>
                <a:lnTo>
                  <a:pt x="0" y="0"/>
                </a:lnTo>
                <a:close/>
              </a:path>
            </a:pathLst>
          </a:custGeom>
          <a:blipFill rotWithShape="1">
            <a:blip r:embed="rId13">
              <a:alphaModFix/>
            </a:blip>
            <a:stretch>
              <a:fillRect b="0" l="0" r="0" t="0"/>
            </a:stretch>
          </a:blipFill>
          <a:ln>
            <a:noFill/>
          </a:ln>
        </p:spPr>
      </p:sp>
      <p:sp>
        <p:nvSpPr>
          <p:cNvPr id="476" name="Google Shape;476;p17"/>
          <p:cNvSpPr/>
          <p:nvPr/>
        </p:nvSpPr>
        <p:spPr>
          <a:xfrm>
            <a:off x="4462399" y="2111670"/>
            <a:ext cx="377708" cy="419870"/>
          </a:xfrm>
          <a:custGeom>
            <a:rect b="b" l="l" r="r" t="t"/>
            <a:pathLst>
              <a:path extrusionOk="0" h="419870" w="377708">
                <a:moveTo>
                  <a:pt x="0" y="0"/>
                </a:moveTo>
                <a:lnTo>
                  <a:pt x="377708" y="0"/>
                </a:lnTo>
                <a:lnTo>
                  <a:pt x="377708" y="419870"/>
                </a:lnTo>
                <a:lnTo>
                  <a:pt x="0" y="419870"/>
                </a:lnTo>
                <a:lnTo>
                  <a:pt x="0" y="0"/>
                </a:lnTo>
                <a:close/>
              </a:path>
            </a:pathLst>
          </a:custGeom>
          <a:blipFill rotWithShape="1">
            <a:blip r:embed="rId14">
              <a:alphaModFix/>
            </a:blip>
            <a:stretch>
              <a:fillRect b="0" l="0" r="0" t="0"/>
            </a:stretch>
          </a:blipFill>
          <a:ln>
            <a:noFill/>
          </a:ln>
        </p:spPr>
      </p:sp>
      <p:sp>
        <p:nvSpPr>
          <p:cNvPr id="477" name="Google Shape;477;p17"/>
          <p:cNvSpPr/>
          <p:nvPr/>
        </p:nvSpPr>
        <p:spPr>
          <a:xfrm>
            <a:off x="13928584" y="2645736"/>
            <a:ext cx="885098" cy="1061757"/>
          </a:xfrm>
          <a:custGeom>
            <a:rect b="b" l="l" r="r" t="t"/>
            <a:pathLst>
              <a:path extrusionOk="0" h="1061757" w="885098">
                <a:moveTo>
                  <a:pt x="0" y="0"/>
                </a:moveTo>
                <a:lnTo>
                  <a:pt x="885098" y="0"/>
                </a:lnTo>
                <a:lnTo>
                  <a:pt x="885098" y="1061757"/>
                </a:lnTo>
                <a:lnTo>
                  <a:pt x="0" y="1061757"/>
                </a:lnTo>
                <a:lnTo>
                  <a:pt x="0" y="0"/>
                </a:lnTo>
                <a:close/>
              </a:path>
            </a:pathLst>
          </a:custGeom>
          <a:blipFill rotWithShape="1">
            <a:blip r:embed="rId15">
              <a:alphaModFix/>
            </a:blip>
            <a:stretch>
              <a:fillRect b="0" l="0" r="0" t="0"/>
            </a:stretch>
          </a:blipFill>
          <a:ln>
            <a:noFill/>
          </a:ln>
        </p:spPr>
      </p:sp>
      <p:sp>
        <p:nvSpPr>
          <p:cNvPr id="478" name="Google Shape;478;p17"/>
          <p:cNvSpPr/>
          <p:nvPr/>
        </p:nvSpPr>
        <p:spPr>
          <a:xfrm>
            <a:off x="8445978" y="8381654"/>
            <a:ext cx="1396045" cy="843317"/>
          </a:xfrm>
          <a:custGeom>
            <a:rect b="b" l="l" r="r" t="t"/>
            <a:pathLst>
              <a:path extrusionOk="0" h="843317" w="1396045">
                <a:moveTo>
                  <a:pt x="0" y="0"/>
                </a:moveTo>
                <a:lnTo>
                  <a:pt x="1396044" y="0"/>
                </a:lnTo>
                <a:lnTo>
                  <a:pt x="1396044" y="843317"/>
                </a:lnTo>
                <a:lnTo>
                  <a:pt x="0" y="843317"/>
                </a:lnTo>
                <a:lnTo>
                  <a:pt x="0" y="0"/>
                </a:lnTo>
                <a:close/>
              </a:path>
            </a:pathLst>
          </a:custGeom>
          <a:blipFill rotWithShape="1">
            <a:blip r:embed="rId16">
              <a:alphaModFix/>
            </a:blip>
            <a:stretch>
              <a:fillRect b="0" l="0" r="0" t="0"/>
            </a:stretch>
          </a:blipFill>
          <a:ln>
            <a:noFill/>
          </a:ln>
        </p:spPr>
      </p:sp>
      <p:sp>
        <p:nvSpPr>
          <p:cNvPr id="479" name="Google Shape;479;p17"/>
          <p:cNvSpPr txBox="1"/>
          <p:nvPr/>
        </p:nvSpPr>
        <p:spPr>
          <a:xfrm>
            <a:off x="4096684" y="1597987"/>
            <a:ext cx="10094632" cy="1742111"/>
          </a:xfrm>
          <a:prstGeom prst="rect">
            <a:avLst/>
          </a:prstGeom>
          <a:noFill/>
          <a:ln>
            <a:noFill/>
          </a:ln>
        </p:spPr>
        <p:txBody>
          <a:bodyPr anchorCtr="0" anchor="t" bIns="0" lIns="0" spcFirstLastPara="1" rIns="0" wrap="square" tIns="0">
            <a:spAutoFit/>
          </a:bodyPr>
          <a:lstStyle/>
          <a:p>
            <a:pPr indent="0" lvl="0" marL="0" marR="0" rtl="0" algn="ctr">
              <a:lnSpc>
                <a:spcPct val="113999"/>
              </a:lnSpc>
              <a:spcBef>
                <a:spcPts val="0"/>
              </a:spcBef>
              <a:spcAft>
                <a:spcPts val="0"/>
              </a:spcAft>
              <a:buNone/>
            </a:pPr>
            <a:r>
              <a:rPr b="1" i="0" lang="en-US" sz="11893" u="none" cap="none" strike="noStrike">
                <a:solidFill>
                  <a:srgbClr val="5B96A9"/>
                </a:solidFill>
                <a:latin typeface="Atma"/>
                <a:ea typeface="Atma"/>
                <a:cs typeface="Atma"/>
                <a:sym typeface="Atma"/>
              </a:rPr>
              <a:t>Conclusion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B"/>
        </a:solidFill>
      </p:bgPr>
    </p:bg>
    <p:spTree>
      <p:nvGrpSpPr>
        <p:cNvPr id="483" name="Shape 483"/>
        <p:cNvGrpSpPr/>
        <p:nvPr/>
      </p:nvGrpSpPr>
      <p:grpSpPr>
        <a:xfrm>
          <a:off x="0" y="0"/>
          <a:ext cx="0" cy="0"/>
          <a:chOff x="0" y="0"/>
          <a:chExt cx="0" cy="0"/>
        </a:xfrm>
      </p:grpSpPr>
      <p:grpSp>
        <p:nvGrpSpPr>
          <p:cNvPr id="484" name="Google Shape;484;p18"/>
          <p:cNvGrpSpPr/>
          <p:nvPr/>
        </p:nvGrpSpPr>
        <p:grpSpPr>
          <a:xfrm>
            <a:off x="1028700" y="4251318"/>
            <a:ext cx="10765016" cy="4412610"/>
            <a:chOff x="0" y="-38100"/>
            <a:chExt cx="3018556" cy="1237315"/>
          </a:xfrm>
        </p:grpSpPr>
        <p:sp>
          <p:nvSpPr>
            <p:cNvPr id="485" name="Google Shape;485;p18"/>
            <p:cNvSpPr/>
            <p:nvPr/>
          </p:nvSpPr>
          <p:spPr>
            <a:xfrm>
              <a:off x="0" y="0"/>
              <a:ext cx="3018556" cy="1199215"/>
            </a:xfrm>
            <a:custGeom>
              <a:rect b="b" l="l" r="r" t="t"/>
              <a:pathLst>
                <a:path extrusionOk="0" h="1199215" w="3018556">
                  <a:moveTo>
                    <a:pt x="36678" y="0"/>
                  </a:moveTo>
                  <a:lnTo>
                    <a:pt x="2981878" y="0"/>
                  </a:lnTo>
                  <a:cubicBezTo>
                    <a:pt x="2991606" y="0"/>
                    <a:pt x="3000935" y="3864"/>
                    <a:pt x="3007813" y="10743"/>
                  </a:cubicBezTo>
                  <a:cubicBezTo>
                    <a:pt x="3014692" y="17621"/>
                    <a:pt x="3018556" y="26950"/>
                    <a:pt x="3018556" y="36678"/>
                  </a:cubicBezTo>
                  <a:lnTo>
                    <a:pt x="3018556" y="1162537"/>
                  </a:lnTo>
                  <a:cubicBezTo>
                    <a:pt x="3018556" y="1172264"/>
                    <a:pt x="3014692" y="1181593"/>
                    <a:pt x="3007813" y="1188472"/>
                  </a:cubicBezTo>
                  <a:cubicBezTo>
                    <a:pt x="3000935" y="1195350"/>
                    <a:pt x="2991606" y="1199215"/>
                    <a:pt x="2981878" y="1199215"/>
                  </a:cubicBezTo>
                  <a:lnTo>
                    <a:pt x="36678" y="1199215"/>
                  </a:lnTo>
                  <a:cubicBezTo>
                    <a:pt x="26950" y="1199215"/>
                    <a:pt x="17621" y="1195350"/>
                    <a:pt x="10743" y="1188472"/>
                  </a:cubicBezTo>
                  <a:cubicBezTo>
                    <a:pt x="3864" y="1181593"/>
                    <a:pt x="0" y="1172264"/>
                    <a:pt x="0" y="1162537"/>
                  </a:cubicBezTo>
                  <a:lnTo>
                    <a:pt x="0" y="36678"/>
                  </a:lnTo>
                  <a:cubicBezTo>
                    <a:pt x="0" y="26950"/>
                    <a:pt x="3864" y="17621"/>
                    <a:pt x="10743" y="10743"/>
                  </a:cubicBezTo>
                  <a:cubicBezTo>
                    <a:pt x="17621" y="3864"/>
                    <a:pt x="26950" y="0"/>
                    <a:pt x="36678" y="0"/>
                  </a:cubicBezTo>
                  <a:close/>
                </a:path>
              </a:pathLst>
            </a:custGeom>
            <a:solidFill>
              <a:srgbClr val="5B96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18"/>
            <p:cNvSpPr txBox="1"/>
            <p:nvPr/>
          </p:nvSpPr>
          <p:spPr>
            <a:xfrm>
              <a:off x="0" y="-38100"/>
              <a:ext cx="3018556" cy="123731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87" name="Google Shape;487;p18"/>
          <p:cNvGrpSpPr/>
          <p:nvPr/>
        </p:nvGrpSpPr>
        <p:grpSpPr>
          <a:xfrm>
            <a:off x="1196772" y="4384069"/>
            <a:ext cx="10428873" cy="4147107"/>
            <a:chOff x="0" y="-38100"/>
            <a:chExt cx="2924300" cy="1162867"/>
          </a:xfrm>
        </p:grpSpPr>
        <p:sp>
          <p:nvSpPr>
            <p:cNvPr id="488" name="Google Shape;488;p18"/>
            <p:cNvSpPr/>
            <p:nvPr/>
          </p:nvSpPr>
          <p:spPr>
            <a:xfrm>
              <a:off x="0" y="0"/>
              <a:ext cx="2924300" cy="1124767"/>
            </a:xfrm>
            <a:custGeom>
              <a:rect b="b" l="l" r="r" t="t"/>
              <a:pathLst>
                <a:path extrusionOk="0" h="1124767" w="2924300">
                  <a:moveTo>
                    <a:pt x="37860" y="0"/>
                  </a:moveTo>
                  <a:lnTo>
                    <a:pt x="2886440" y="0"/>
                  </a:lnTo>
                  <a:cubicBezTo>
                    <a:pt x="2907349" y="0"/>
                    <a:pt x="2924300" y="16951"/>
                    <a:pt x="2924300" y="37860"/>
                  </a:cubicBezTo>
                  <a:lnTo>
                    <a:pt x="2924300" y="1086906"/>
                  </a:lnTo>
                  <a:cubicBezTo>
                    <a:pt x="2924300" y="1107816"/>
                    <a:pt x="2907349" y="1124767"/>
                    <a:pt x="2886440" y="1124767"/>
                  </a:cubicBezTo>
                  <a:lnTo>
                    <a:pt x="37860" y="1124767"/>
                  </a:lnTo>
                  <a:cubicBezTo>
                    <a:pt x="16951" y="1124767"/>
                    <a:pt x="0" y="1107816"/>
                    <a:pt x="0" y="1086906"/>
                  </a:cubicBezTo>
                  <a:lnTo>
                    <a:pt x="0" y="37860"/>
                  </a:lnTo>
                  <a:cubicBezTo>
                    <a:pt x="0" y="16951"/>
                    <a:pt x="16951" y="0"/>
                    <a:pt x="37860" y="0"/>
                  </a:cubicBezTo>
                  <a:close/>
                </a:path>
              </a:pathLst>
            </a:custGeom>
            <a:solidFill>
              <a:srgbClr val="FBF6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8"/>
            <p:cNvSpPr txBox="1"/>
            <p:nvPr/>
          </p:nvSpPr>
          <p:spPr>
            <a:xfrm>
              <a:off x="0" y="-38100"/>
              <a:ext cx="2924300" cy="116286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90" name="Google Shape;490;p18"/>
          <p:cNvGrpSpPr/>
          <p:nvPr/>
        </p:nvGrpSpPr>
        <p:grpSpPr>
          <a:xfrm>
            <a:off x="12289926" y="1759539"/>
            <a:ext cx="4626377" cy="6767922"/>
            <a:chOff x="0" y="0"/>
            <a:chExt cx="4078605" cy="5966587"/>
          </a:xfrm>
        </p:grpSpPr>
        <p:sp>
          <p:nvSpPr>
            <p:cNvPr id="491" name="Google Shape;491;p18"/>
            <p:cNvSpPr/>
            <p:nvPr/>
          </p:nvSpPr>
          <p:spPr>
            <a:xfrm>
              <a:off x="0" y="0"/>
              <a:ext cx="4078605" cy="5966587"/>
            </a:xfrm>
            <a:custGeom>
              <a:rect b="b" l="l" r="r" t="t"/>
              <a:pathLst>
                <a:path extrusionOk="0" h="5966587" w="4078605">
                  <a:moveTo>
                    <a:pt x="4078605" y="5966587"/>
                  </a:moveTo>
                  <a:lnTo>
                    <a:pt x="0" y="5966587"/>
                  </a:lnTo>
                  <a:lnTo>
                    <a:pt x="0" y="0"/>
                  </a:lnTo>
                  <a:lnTo>
                    <a:pt x="4078605" y="0"/>
                  </a:lnTo>
                  <a:lnTo>
                    <a:pt x="4078605" y="5966587"/>
                  </a:lnTo>
                  <a:close/>
                </a:path>
              </a:pathLst>
            </a:custGeom>
            <a:blipFill rotWithShape="1">
              <a:blip r:embed="rId3">
                <a:alphaModFix/>
              </a:blip>
              <a:stretch>
                <a:fillRect b="0" l="0" r="-24" t="0"/>
              </a:stretch>
            </a:blipFill>
            <a:ln>
              <a:noFill/>
            </a:ln>
          </p:spPr>
        </p:sp>
        <p:sp>
          <p:nvSpPr>
            <p:cNvPr id="492" name="Google Shape;492;p18"/>
            <p:cNvSpPr/>
            <p:nvPr/>
          </p:nvSpPr>
          <p:spPr>
            <a:xfrm>
              <a:off x="251968" y="195326"/>
              <a:ext cx="3610483" cy="5487416"/>
            </a:xfrm>
            <a:custGeom>
              <a:rect b="b" l="l" r="r" t="t"/>
              <a:pathLst>
                <a:path extrusionOk="0" h="5487416" w="3610483">
                  <a:moveTo>
                    <a:pt x="3610483" y="5487416"/>
                  </a:moveTo>
                  <a:lnTo>
                    <a:pt x="0" y="5487416"/>
                  </a:lnTo>
                  <a:lnTo>
                    <a:pt x="0" y="0"/>
                  </a:lnTo>
                  <a:lnTo>
                    <a:pt x="3610483" y="0"/>
                  </a:lnTo>
                  <a:lnTo>
                    <a:pt x="3610483" y="5487416"/>
                  </a:lnTo>
                  <a:close/>
                </a:path>
              </a:pathLst>
            </a:custGeom>
            <a:solidFill>
              <a:srgbClr val="5B96A9"/>
            </a:solidFill>
            <a:ln cap="flat" cmpd="sng" w="12700">
              <a:solidFill>
                <a:srgbClr val="000000"/>
              </a:solidFill>
              <a:prstDash val="solid"/>
              <a:round/>
              <a:headEnd len="sm" w="sm" type="none"/>
              <a:tailEnd len="sm" w="sm" type="none"/>
            </a:ln>
          </p:spPr>
        </p:sp>
      </p:grpSp>
      <p:sp>
        <p:nvSpPr>
          <p:cNvPr id="493" name="Google Shape;493;p18"/>
          <p:cNvSpPr txBox="1"/>
          <p:nvPr/>
        </p:nvSpPr>
        <p:spPr>
          <a:xfrm>
            <a:off x="3894711" y="1835739"/>
            <a:ext cx="5032994" cy="1931937"/>
          </a:xfrm>
          <a:prstGeom prst="rect">
            <a:avLst/>
          </a:prstGeom>
          <a:noFill/>
          <a:ln>
            <a:noFill/>
          </a:ln>
        </p:spPr>
        <p:txBody>
          <a:bodyPr anchorCtr="0" anchor="t" bIns="0" lIns="0" spcFirstLastPara="1" rIns="0" wrap="square" tIns="0">
            <a:spAutoFit/>
          </a:bodyPr>
          <a:lstStyle/>
          <a:p>
            <a:pPr indent="0" lvl="0" marL="0" marR="0" rtl="0" algn="ctr">
              <a:lnSpc>
                <a:spcPct val="113991"/>
              </a:lnSpc>
              <a:spcBef>
                <a:spcPts val="0"/>
              </a:spcBef>
              <a:spcAft>
                <a:spcPts val="0"/>
              </a:spcAft>
              <a:buNone/>
            </a:pPr>
            <a:r>
              <a:rPr b="1" i="0" lang="en-US" sz="12000" u="none" cap="none" strike="noStrike">
                <a:solidFill>
                  <a:srgbClr val="5B96A9"/>
                </a:solidFill>
                <a:latin typeface="Atma"/>
                <a:ea typeface="Atma"/>
                <a:cs typeface="Atma"/>
                <a:sym typeface="Atma"/>
              </a:rPr>
              <a:t>Craft:</a:t>
            </a:r>
            <a:endParaRPr/>
          </a:p>
        </p:txBody>
      </p:sp>
      <p:sp>
        <p:nvSpPr>
          <p:cNvPr id="494" name="Google Shape;494;p18"/>
          <p:cNvSpPr/>
          <p:nvPr/>
        </p:nvSpPr>
        <p:spPr>
          <a:xfrm rot="-2231082">
            <a:off x="-3798382" y="7691710"/>
            <a:ext cx="6426620" cy="5012764"/>
          </a:xfrm>
          <a:custGeom>
            <a:rect b="b" l="l" r="r" t="t"/>
            <a:pathLst>
              <a:path extrusionOk="0" h="5007681" w="6420103">
                <a:moveTo>
                  <a:pt x="0" y="0"/>
                </a:moveTo>
                <a:lnTo>
                  <a:pt x="6420103" y="0"/>
                </a:lnTo>
                <a:lnTo>
                  <a:pt x="6420103" y="5007680"/>
                </a:lnTo>
                <a:lnTo>
                  <a:pt x="0" y="5007680"/>
                </a:lnTo>
                <a:lnTo>
                  <a:pt x="0" y="0"/>
                </a:lnTo>
                <a:close/>
              </a:path>
            </a:pathLst>
          </a:custGeom>
          <a:blipFill rotWithShape="1">
            <a:blip r:embed="rId4">
              <a:alphaModFix/>
            </a:blip>
            <a:stretch>
              <a:fillRect b="0" l="0" r="0" t="0"/>
            </a:stretch>
          </a:blipFill>
          <a:ln>
            <a:noFill/>
          </a:ln>
        </p:spPr>
      </p:sp>
      <p:sp>
        <p:nvSpPr>
          <p:cNvPr id="495" name="Google Shape;495;p18"/>
          <p:cNvSpPr/>
          <p:nvPr/>
        </p:nvSpPr>
        <p:spPr>
          <a:xfrm rot="2547986">
            <a:off x="-2082984" y="7910194"/>
            <a:ext cx="4670097" cy="2814429"/>
          </a:xfrm>
          <a:custGeom>
            <a:rect b="b" l="l" r="r" t="t"/>
            <a:pathLst>
              <a:path extrusionOk="0" h="2815089" w="4671192">
                <a:moveTo>
                  <a:pt x="0" y="0"/>
                </a:moveTo>
                <a:lnTo>
                  <a:pt x="4671192" y="0"/>
                </a:lnTo>
                <a:lnTo>
                  <a:pt x="4671192" y="2815090"/>
                </a:lnTo>
                <a:lnTo>
                  <a:pt x="0" y="2815090"/>
                </a:lnTo>
                <a:lnTo>
                  <a:pt x="0" y="0"/>
                </a:lnTo>
                <a:close/>
              </a:path>
            </a:pathLst>
          </a:custGeom>
          <a:blipFill rotWithShape="1">
            <a:blip r:embed="rId5">
              <a:alphaModFix/>
            </a:blip>
            <a:stretch>
              <a:fillRect b="0" l="0" r="0" t="0"/>
            </a:stretch>
          </a:blipFill>
          <a:ln>
            <a:noFill/>
          </a:ln>
        </p:spPr>
      </p:sp>
      <p:sp>
        <p:nvSpPr>
          <p:cNvPr id="496" name="Google Shape;496;p18"/>
          <p:cNvSpPr/>
          <p:nvPr/>
        </p:nvSpPr>
        <p:spPr>
          <a:xfrm flipH="1">
            <a:off x="11514722" y="8795756"/>
            <a:ext cx="665309" cy="798100"/>
          </a:xfrm>
          <a:custGeom>
            <a:rect b="b" l="l" r="r" t="t"/>
            <a:pathLst>
              <a:path extrusionOk="0" h="798100" w="665309">
                <a:moveTo>
                  <a:pt x="665310" y="0"/>
                </a:moveTo>
                <a:lnTo>
                  <a:pt x="0" y="0"/>
                </a:lnTo>
                <a:lnTo>
                  <a:pt x="0" y="798101"/>
                </a:lnTo>
                <a:lnTo>
                  <a:pt x="665310" y="798101"/>
                </a:lnTo>
                <a:lnTo>
                  <a:pt x="665310" y="0"/>
                </a:lnTo>
                <a:close/>
              </a:path>
            </a:pathLst>
          </a:custGeom>
          <a:blipFill rotWithShape="1">
            <a:blip r:embed="rId6">
              <a:alphaModFix/>
            </a:blip>
            <a:stretch>
              <a:fillRect b="0" l="0" r="0" t="0"/>
            </a:stretch>
          </a:blipFill>
          <a:ln>
            <a:noFill/>
          </a:ln>
        </p:spPr>
      </p:sp>
      <p:sp>
        <p:nvSpPr>
          <p:cNvPr id="497" name="Google Shape;497;p18"/>
          <p:cNvSpPr/>
          <p:nvPr/>
        </p:nvSpPr>
        <p:spPr>
          <a:xfrm>
            <a:off x="2415395" y="3335852"/>
            <a:ext cx="665309" cy="798100"/>
          </a:xfrm>
          <a:custGeom>
            <a:rect b="b" l="l" r="r" t="t"/>
            <a:pathLst>
              <a:path extrusionOk="0" h="798100" w="665309">
                <a:moveTo>
                  <a:pt x="0" y="0"/>
                </a:moveTo>
                <a:lnTo>
                  <a:pt x="665310" y="0"/>
                </a:lnTo>
                <a:lnTo>
                  <a:pt x="665310" y="798100"/>
                </a:lnTo>
                <a:lnTo>
                  <a:pt x="0" y="798100"/>
                </a:lnTo>
                <a:lnTo>
                  <a:pt x="0" y="0"/>
                </a:lnTo>
                <a:close/>
              </a:path>
            </a:pathLst>
          </a:custGeom>
          <a:blipFill rotWithShape="1">
            <a:blip r:embed="rId7">
              <a:alphaModFix/>
            </a:blip>
            <a:stretch>
              <a:fillRect b="0" l="0" r="0" t="0"/>
            </a:stretch>
          </a:blipFill>
          <a:ln>
            <a:noFill/>
          </a:ln>
        </p:spPr>
      </p:sp>
      <p:sp>
        <p:nvSpPr>
          <p:cNvPr id="498" name="Google Shape;498;p18"/>
          <p:cNvSpPr/>
          <p:nvPr/>
        </p:nvSpPr>
        <p:spPr>
          <a:xfrm rot="4960781">
            <a:off x="-2889608" y="-3702149"/>
            <a:ext cx="8333413" cy="6385477"/>
          </a:xfrm>
          <a:custGeom>
            <a:rect b="b" l="l" r="r" t="t"/>
            <a:pathLst>
              <a:path extrusionOk="0" h="6381291" w="8327950">
                <a:moveTo>
                  <a:pt x="0" y="0"/>
                </a:moveTo>
                <a:lnTo>
                  <a:pt x="8327949" y="0"/>
                </a:lnTo>
                <a:lnTo>
                  <a:pt x="8327949" y="6381292"/>
                </a:lnTo>
                <a:lnTo>
                  <a:pt x="0" y="6381292"/>
                </a:lnTo>
                <a:lnTo>
                  <a:pt x="0" y="0"/>
                </a:lnTo>
                <a:close/>
              </a:path>
            </a:pathLst>
          </a:custGeom>
          <a:blipFill rotWithShape="1">
            <a:blip r:embed="rId8">
              <a:alphaModFix/>
            </a:blip>
            <a:stretch>
              <a:fillRect b="0" l="0" r="0" t="0"/>
            </a:stretch>
          </a:blipFill>
          <a:ln>
            <a:noFill/>
          </a:ln>
        </p:spPr>
      </p:sp>
      <p:sp>
        <p:nvSpPr>
          <p:cNvPr id="499" name="Google Shape;499;p18"/>
          <p:cNvSpPr/>
          <p:nvPr/>
        </p:nvSpPr>
        <p:spPr>
          <a:xfrm rot="-3249741">
            <a:off x="-691784" y="510597"/>
            <a:ext cx="4191518" cy="1272697"/>
          </a:xfrm>
          <a:custGeom>
            <a:rect b="b" l="l" r="r" t="t"/>
            <a:pathLst>
              <a:path extrusionOk="0" h="1273764" w="4195033">
                <a:moveTo>
                  <a:pt x="0" y="0"/>
                </a:moveTo>
                <a:lnTo>
                  <a:pt x="4195033" y="0"/>
                </a:lnTo>
                <a:lnTo>
                  <a:pt x="4195033" y="1273764"/>
                </a:lnTo>
                <a:lnTo>
                  <a:pt x="0" y="1273764"/>
                </a:lnTo>
                <a:lnTo>
                  <a:pt x="0" y="0"/>
                </a:lnTo>
                <a:close/>
              </a:path>
            </a:pathLst>
          </a:custGeom>
          <a:blipFill rotWithShape="1">
            <a:blip r:embed="rId9">
              <a:alphaModFix/>
            </a:blip>
            <a:stretch>
              <a:fillRect b="0" l="0" r="0" t="0"/>
            </a:stretch>
          </a:blipFill>
          <a:ln>
            <a:noFill/>
          </a:ln>
        </p:spPr>
      </p:sp>
      <p:sp>
        <p:nvSpPr>
          <p:cNvPr id="500" name="Google Shape;500;p18"/>
          <p:cNvSpPr/>
          <p:nvPr/>
        </p:nvSpPr>
        <p:spPr>
          <a:xfrm rot="5589358">
            <a:off x="3473896" y="707942"/>
            <a:ext cx="1384054" cy="1278363"/>
          </a:xfrm>
          <a:custGeom>
            <a:rect b="b" l="l" r="r" t="t"/>
            <a:pathLst>
              <a:path extrusionOk="0" h="1279623" w="1385418">
                <a:moveTo>
                  <a:pt x="0" y="0"/>
                </a:moveTo>
                <a:lnTo>
                  <a:pt x="1385418" y="0"/>
                </a:lnTo>
                <a:lnTo>
                  <a:pt x="1385418" y="1279623"/>
                </a:lnTo>
                <a:lnTo>
                  <a:pt x="0" y="1279623"/>
                </a:lnTo>
                <a:lnTo>
                  <a:pt x="0" y="0"/>
                </a:lnTo>
                <a:close/>
              </a:path>
            </a:pathLst>
          </a:custGeom>
          <a:blipFill rotWithShape="1">
            <a:blip r:embed="rId10">
              <a:alphaModFix/>
            </a:blip>
            <a:stretch>
              <a:fillRect b="0" l="0" r="0" t="0"/>
            </a:stretch>
          </a:blipFill>
          <a:ln>
            <a:noFill/>
          </a:ln>
        </p:spPr>
      </p:sp>
      <p:sp>
        <p:nvSpPr>
          <p:cNvPr id="501" name="Google Shape;501;p18"/>
          <p:cNvSpPr/>
          <p:nvPr/>
        </p:nvSpPr>
        <p:spPr>
          <a:xfrm>
            <a:off x="6071425" y="9041828"/>
            <a:ext cx="823151" cy="915036"/>
          </a:xfrm>
          <a:custGeom>
            <a:rect b="b" l="l" r="r" t="t"/>
            <a:pathLst>
              <a:path extrusionOk="0" h="915036" w="823151">
                <a:moveTo>
                  <a:pt x="0" y="0"/>
                </a:moveTo>
                <a:lnTo>
                  <a:pt x="823151" y="0"/>
                </a:lnTo>
                <a:lnTo>
                  <a:pt x="823151" y="915036"/>
                </a:lnTo>
                <a:lnTo>
                  <a:pt x="0" y="915036"/>
                </a:lnTo>
                <a:lnTo>
                  <a:pt x="0" y="0"/>
                </a:lnTo>
                <a:close/>
              </a:path>
            </a:pathLst>
          </a:custGeom>
          <a:blipFill rotWithShape="1">
            <a:blip r:embed="rId11">
              <a:alphaModFix/>
            </a:blip>
            <a:stretch>
              <a:fillRect b="0" l="0" r="0" t="0"/>
            </a:stretch>
          </a:blipFill>
          <a:ln>
            <a:noFill/>
          </a:ln>
        </p:spPr>
      </p:sp>
      <p:sp>
        <p:nvSpPr>
          <p:cNvPr id="502" name="Google Shape;502;p18"/>
          <p:cNvSpPr/>
          <p:nvPr/>
        </p:nvSpPr>
        <p:spPr>
          <a:xfrm>
            <a:off x="8286876" y="9041828"/>
            <a:ext cx="496598" cy="552031"/>
          </a:xfrm>
          <a:custGeom>
            <a:rect b="b" l="l" r="r" t="t"/>
            <a:pathLst>
              <a:path extrusionOk="0" h="552031" w="496598">
                <a:moveTo>
                  <a:pt x="0" y="0"/>
                </a:moveTo>
                <a:lnTo>
                  <a:pt x="496598" y="0"/>
                </a:lnTo>
                <a:lnTo>
                  <a:pt x="496598" y="552031"/>
                </a:lnTo>
                <a:lnTo>
                  <a:pt x="0" y="552031"/>
                </a:lnTo>
                <a:lnTo>
                  <a:pt x="0" y="0"/>
                </a:lnTo>
                <a:close/>
              </a:path>
            </a:pathLst>
          </a:custGeom>
          <a:blipFill rotWithShape="1">
            <a:blip r:embed="rId12">
              <a:alphaModFix/>
            </a:blip>
            <a:stretch>
              <a:fillRect b="0" l="0" r="0" t="0"/>
            </a:stretch>
          </a:blipFill>
          <a:ln>
            <a:noFill/>
          </a:ln>
        </p:spPr>
      </p:sp>
      <p:sp>
        <p:nvSpPr>
          <p:cNvPr id="503" name="Google Shape;503;p18"/>
          <p:cNvSpPr/>
          <p:nvPr/>
        </p:nvSpPr>
        <p:spPr>
          <a:xfrm rot="-1651514">
            <a:off x="15631309" y="7124121"/>
            <a:ext cx="4438842" cy="2940733"/>
          </a:xfrm>
          <a:custGeom>
            <a:rect b="b" l="l" r="r" t="t"/>
            <a:pathLst>
              <a:path extrusionOk="0" h="2938438" w="4435378">
                <a:moveTo>
                  <a:pt x="0" y="0"/>
                </a:moveTo>
                <a:lnTo>
                  <a:pt x="4435378" y="0"/>
                </a:lnTo>
                <a:lnTo>
                  <a:pt x="4435378" y="2938438"/>
                </a:lnTo>
                <a:lnTo>
                  <a:pt x="0" y="2938438"/>
                </a:lnTo>
                <a:lnTo>
                  <a:pt x="0" y="0"/>
                </a:lnTo>
                <a:close/>
              </a:path>
            </a:pathLst>
          </a:custGeom>
          <a:blipFill rotWithShape="1">
            <a:blip r:embed="rId13">
              <a:alphaModFix/>
            </a:blip>
            <a:stretch>
              <a:fillRect b="0" l="0" r="0" t="0"/>
            </a:stretch>
          </a:blipFill>
          <a:ln>
            <a:noFill/>
          </a:ln>
        </p:spPr>
      </p:sp>
      <p:sp>
        <p:nvSpPr>
          <p:cNvPr id="504" name="Google Shape;504;p18"/>
          <p:cNvSpPr/>
          <p:nvPr/>
        </p:nvSpPr>
        <p:spPr>
          <a:xfrm rot="4787085">
            <a:off x="16254845" y="7793246"/>
            <a:ext cx="2340605" cy="2161868"/>
          </a:xfrm>
          <a:custGeom>
            <a:rect b="b" l="l" r="r" t="t"/>
            <a:pathLst>
              <a:path extrusionOk="0" h="2159999" w="2338582">
                <a:moveTo>
                  <a:pt x="0" y="0"/>
                </a:moveTo>
                <a:lnTo>
                  <a:pt x="2338581" y="0"/>
                </a:lnTo>
                <a:lnTo>
                  <a:pt x="2338581" y="2159999"/>
                </a:lnTo>
                <a:lnTo>
                  <a:pt x="0" y="2159999"/>
                </a:lnTo>
                <a:lnTo>
                  <a:pt x="0" y="0"/>
                </a:lnTo>
                <a:close/>
              </a:path>
            </a:pathLst>
          </a:custGeom>
          <a:blipFill rotWithShape="1">
            <a:blip r:embed="rId14">
              <a:alphaModFix/>
            </a:blip>
            <a:stretch>
              <a:fillRect b="0" l="0" r="0" t="0"/>
            </a:stretch>
          </a:blipFill>
          <a:ln>
            <a:noFill/>
          </a:ln>
        </p:spPr>
      </p:sp>
      <p:sp>
        <p:nvSpPr>
          <p:cNvPr id="505" name="Google Shape;505;p18"/>
          <p:cNvSpPr/>
          <p:nvPr/>
        </p:nvSpPr>
        <p:spPr>
          <a:xfrm rot="-8327882">
            <a:off x="13785461" y="-1312059"/>
            <a:ext cx="5330691" cy="2965803"/>
          </a:xfrm>
          <a:custGeom>
            <a:rect b="b" l="l" r="r" t="t"/>
            <a:pathLst>
              <a:path extrusionOk="0" h="2965803" w="5330691">
                <a:moveTo>
                  <a:pt x="5330692" y="2965803"/>
                </a:moveTo>
                <a:lnTo>
                  <a:pt x="0" y="2965803"/>
                </a:lnTo>
                <a:lnTo>
                  <a:pt x="0" y="0"/>
                </a:lnTo>
                <a:lnTo>
                  <a:pt x="5330692" y="0"/>
                </a:lnTo>
                <a:lnTo>
                  <a:pt x="5330692" y="2965803"/>
                </a:lnTo>
                <a:close/>
              </a:path>
            </a:pathLst>
          </a:custGeom>
          <a:blipFill rotWithShape="1">
            <a:blip r:embed="rId15">
              <a:alphaModFix/>
            </a:blip>
            <a:stretch>
              <a:fillRect b="0" l="0" r="0" t="0"/>
            </a:stretch>
          </a:blipFill>
          <a:ln>
            <a:noFill/>
          </a:ln>
        </p:spPr>
      </p:sp>
      <p:sp>
        <p:nvSpPr>
          <p:cNvPr id="506" name="Google Shape;506;p18"/>
          <p:cNvSpPr/>
          <p:nvPr/>
        </p:nvSpPr>
        <p:spPr>
          <a:xfrm rot="2157061">
            <a:off x="9906184" y="996418"/>
            <a:ext cx="2265294" cy="1526242"/>
          </a:xfrm>
          <a:custGeom>
            <a:rect b="b" l="l" r="r" t="t"/>
            <a:pathLst>
              <a:path extrusionOk="0" h="1526242" w="2265294">
                <a:moveTo>
                  <a:pt x="0" y="0"/>
                </a:moveTo>
                <a:lnTo>
                  <a:pt x="2265295" y="0"/>
                </a:lnTo>
                <a:lnTo>
                  <a:pt x="2265295" y="1526242"/>
                </a:lnTo>
                <a:lnTo>
                  <a:pt x="0" y="1526242"/>
                </a:lnTo>
                <a:lnTo>
                  <a:pt x="0" y="0"/>
                </a:lnTo>
                <a:close/>
              </a:path>
            </a:pathLst>
          </a:custGeom>
          <a:blipFill rotWithShape="1">
            <a:blip r:embed="rId16">
              <a:alphaModFix/>
            </a:blip>
            <a:stretch>
              <a:fillRect b="0" l="0" r="0" t="0"/>
            </a:stretch>
          </a:blipFill>
          <a:ln>
            <a:noFill/>
          </a:ln>
        </p:spPr>
      </p:sp>
      <p:sp>
        <p:nvSpPr>
          <p:cNvPr id="507" name="Google Shape;507;p18"/>
          <p:cNvSpPr/>
          <p:nvPr/>
        </p:nvSpPr>
        <p:spPr>
          <a:xfrm>
            <a:off x="12625438" y="3086100"/>
            <a:ext cx="3955352" cy="4114800"/>
          </a:xfrm>
          <a:custGeom>
            <a:rect b="b" l="l" r="r" t="t"/>
            <a:pathLst>
              <a:path extrusionOk="0" h="4114800" w="3955352">
                <a:moveTo>
                  <a:pt x="0" y="0"/>
                </a:moveTo>
                <a:lnTo>
                  <a:pt x="3955352" y="0"/>
                </a:lnTo>
                <a:lnTo>
                  <a:pt x="3955352" y="4114800"/>
                </a:lnTo>
                <a:lnTo>
                  <a:pt x="0" y="4114800"/>
                </a:lnTo>
                <a:lnTo>
                  <a:pt x="0" y="0"/>
                </a:lnTo>
                <a:close/>
              </a:path>
            </a:pathLst>
          </a:custGeom>
          <a:blipFill rotWithShape="1">
            <a:blip r:embed="rId17">
              <a:alphaModFix/>
            </a:blip>
            <a:stretch>
              <a:fillRect b="0" l="0" r="0" t="0"/>
            </a:stretch>
          </a:blipFill>
          <a:ln>
            <a:noFill/>
          </a:ln>
        </p:spPr>
      </p:sp>
      <p:sp>
        <p:nvSpPr>
          <p:cNvPr id="508" name="Google Shape;508;p18"/>
          <p:cNvSpPr txBox="1"/>
          <p:nvPr/>
        </p:nvSpPr>
        <p:spPr>
          <a:xfrm>
            <a:off x="2031460" y="5026926"/>
            <a:ext cx="8638753" cy="2503805"/>
          </a:xfrm>
          <a:prstGeom prst="rect">
            <a:avLst/>
          </a:prstGeom>
          <a:noFill/>
          <a:ln>
            <a:noFill/>
          </a:ln>
        </p:spPr>
        <p:txBody>
          <a:bodyPr anchorCtr="0" anchor="t" bIns="0" lIns="0" spcFirstLastPara="1" rIns="0" wrap="square" tIns="0">
            <a:spAutoFit/>
          </a:bodyPr>
          <a:lstStyle/>
          <a:p>
            <a:pPr indent="0" lvl="0" marL="0" marR="0" rtl="0" algn="ctr">
              <a:lnSpc>
                <a:spcPct val="160009"/>
              </a:lnSpc>
              <a:spcBef>
                <a:spcPts val="0"/>
              </a:spcBef>
              <a:spcAft>
                <a:spcPts val="0"/>
              </a:spcAft>
              <a:buNone/>
            </a:pPr>
            <a:r>
              <a:rPr b="0" i="0" lang="en-US" sz="6399" u="none" cap="none" strike="noStrike">
                <a:solidFill>
                  <a:srgbClr val="5B96A9"/>
                </a:solidFill>
                <a:latin typeface="Sniglet"/>
                <a:ea typeface="Sniglet"/>
                <a:cs typeface="Sniglet"/>
                <a:sym typeface="Sniglet"/>
              </a:rPr>
              <a:t>Today we will be making stomp rockets!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